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9" r:id="rId10"/>
    <p:sldId id="265" r:id="rId11"/>
    <p:sldId id="266" r:id="rId12"/>
    <p:sldId id="268" r:id="rId13"/>
    <p:sldId id="267" r:id="rId14"/>
    <p:sldId id="287" r:id="rId15"/>
    <p:sldId id="270" r:id="rId16"/>
    <p:sldId id="271" r:id="rId17"/>
    <p:sldId id="296" r:id="rId18"/>
    <p:sldId id="290" r:id="rId19"/>
    <p:sldId id="302" r:id="rId20"/>
    <p:sldId id="295" r:id="rId21"/>
    <p:sldId id="292" r:id="rId22"/>
    <p:sldId id="293" r:id="rId23"/>
    <p:sldId id="301" r:id="rId24"/>
    <p:sldId id="297" r:id="rId25"/>
    <p:sldId id="300" r:id="rId26"/>
    <p:sldId id="294" r:id="rId27"/>
    <p:sldId id="288" r:id="rId28"/>
    <p:sldId id="298" r:id="rId29"/>
    <p:sldId id="303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DB56F-5B05-41AD-96A6-A994850645FF}" type="datetimeFigureOut">
              <a:rPr lang="fr-FR" smtClean="0"/>
              <a:t>01/10/2021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802FA-431A-4779-AEC6-3152337644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47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0ED8-D5EE-6545-A70A-F50ED42D7639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104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0ED8-D5EE-6545-A70A-F50ED42D763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0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0ED8-D5EE-6545-A70A-F50ED42D763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969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0ED8-D5EE-6545-A70A-F50ED42D763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150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0ED8-D5EE-6545-A70A-F50ED42D763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635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0ED8-D5EE-6545-A70A-F50ED42D763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136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70985" y="3918811"/>
            <a:ext cx="10850032" cy="617647"/>
          </a:xfrm>
          <a:ln>
            <a:noFill/>
          </a:ln>
        </p:spPr>
        <p:txBody>
          <a:bodyPr rIns="0">
            <a:noAutofit/>
          </a:bodyPr>
          <a:lstStyle>
            <a:lvl1pPr marL="0" marR="0" indent="0" algn="l" defTabSz="548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latin typeface="+mj-lt"/>
              </a:defRPr>
            </a:lvl1pPr>
          </a:lstStyle>
          <a:p>
            <a:pPr marL="0" marR="0" lvl="0" indent="0" algn="l" defTabSz="548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dirty="0" smtClean="0"/>
              <a:t>Sous-titre (Arial 16pt)</a:t>
            </a:r>
          </a:p>
          <a:p>
            <a:pPr lvl="0"/>
            <a:endParaRPr lang="fr-FR" dirty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670985" y="2246920"/>
            <a:ext cx="10850032" cy="1143000"/>
          </a:xfrm>
          <a:prstGeom prst="rect">
            <a:avLst/>
          </a:prstGeom>
          <a:noFill/>
        </p:spPr>
        <p:txBody>
          <a:bodyPr rIns="0">
            <a:noAutofit/>
          </a:bodyPr>
          <a:lstStyle>
            <a:lvl1pPr algn="l">
              <a:defRPr sz="4267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dirty="0" smtClean="0"/>
              <a:t>Titre du chapitre (Arial 32pt)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670985" y="4585467"/>
            <a:ext cx="10850032" cy="536103"/>
          </a:xfrm>
        </p:spPr>
        <p:txBody>
          <a:bodyPr rIns="0">
            <a:noAutofit/>
          </a:bodyPr>
          <a:lstStyle>
            <a:lvl1pPr marL="0" indent="0">
              <a:buNone/>
              <a:defRPr lang="fr-FR" sz="2133" b="0" kern="1200" baseline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 smtClean="0"/>
              <a:t>Deuxième sous-titre (Arial 16pt)</a:t>
            </a:r>
          </a:p>
        </p:txBody>
      </p:sp>
    </p:spTree>
    <p:extLst>
      <p:ext uri="{BB962C8B-B14F-4D97-AF65-F5344CB8AC3E}">
        <p14:creationId xmlns:p14="http://schemas.microsoft.com/office/powerpoint/2010/main" val="1910625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157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légend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5"/>
          <p:cNvSpPr>
            <a:spLocks noGrp="1"/>
          </p:cNvSpPr>
          <p:nvPr>
            <p:ph sz="quarter" idx="15" hasCustomPrompt="1"/>
          </p:nvPr>
        </p:nvSpPr>
        <p:spPr>
          <a:xfrm>
            <a:off x="670984" y="1320483"/>
            <a:ext cx="5259917" cy="4085909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Contenu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670985" y="5492117"/>
            <a:ext cx="5259281" cy="428624"/>
          </a:xfrm>
        </p:spPr>
        <p:txBody>
          <a:bodyPr/>
          <a:lstStyle>
            <a:lvl1pPr marL="0" indent="0">
              <a:buNone/>
              <a:defRPr lang="fr-FR" sz="1600" b="0" kern="1200" dirty="0" smtClean="0">
                <a:solidFill>
                  <a:schemeClr val="tx1"/>
                </a:solidFill>
                <a:latin typeface="+mn-lt"/>
                <a:ea typeface="+mn-ea"/>
                <a:cs typeface="Century Gothic"/>
              </a:defRPr>
            </a:lvl1pPr>
          </a:lstStyle>
          <a:p>
            <a:pPr lvl="0"/>
            <a:r>
              <a:rPr lang="fr-FR" dirty="0" smtClean="0"/>
              <a:t>Cliquez pour modifier la légende de la photo</a:t>
            </a:r>
          </a:p>
        </p:txBody>
      </p:sp>
      <p:sp>
        <p:nvSpPr>
          <p:cNvPr id="10" name="Espace réservé du contenu 5"/>
          <p:cNvSpPr>
            <a:spLocks noGrp="1"/>
          </p:cNvSpPr>
          <p:nvPr>
            <p:ph sz="quarter" idx="18" hasCustomPrompt="1"/>
          </p:nvPr>
        </p:nvSpPr>
        <p:spPr>
          <a:xfrm>
            <a:off x="6261100" y="1320483"/>
            <a:ext cx="5259917" cy="4085909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Contenu</a:t>
            </a:r>
            <a:endParaRPr lang="fr-FR" dirty="0"/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6261101" y="5492117"/>
            <a:ext cx="5259281" cy="428624"/>
          </a:xfrm>
        </p:spPr>
        <p:txBody>
          <a:bodyPr/>
          <a:lstStyle>
            <a:lvl1pPr marL="0" indent="0">
              <a:buNone/>
              <a:defRPr lang="fr-FR" sz="1600" b="0" kern="1200" dirty="0" smtClean="0">
                <a:solidFill>
                  <a:schemeClr val="tx1"/>
                </a:solidFill>
                <a:latin typeface="+mn-lt"/>
                <a:ea typeface="+mn-ea"/>
                <a:cs typeface="Century Gothic"/>
              </a:defRPr>
            </a:lvl1pPr>
          </a:lstStyle>
          <a:p>
            <a:pPr lvl="0"/>
            <a:r>
              <a:rPr lang="fr-FR" dirty="0" smtClean="0"/>
              <a:t>Cliquez pour modifier la légende de la photo</a:t>
            </a:r>
          </a:p>
        </p:txBody>
      </p:sp>
      <p:sp>
        <p:nvSpPr>
          <p:cNvPr id="13" name="Titre 11"/>
          <p:cNvSpPr>
            <a:spLocks noGrp="1"/>
          </p:cNvSpPr>
          <p:nvPr>
            <p:ph type="title" hasCustomPrompt="1"/>
          </p:nvPr>
        </p:nvSpPr>
        <p:spPr>
          <a:xfrm>
            <a:off x="670985" y="388573"/>
            <a:ext cx="10850032" cy="659796"/>
          </a:xfrm>
          <a:prstGeom prst="rect">
            <a:avLst/>
          </a:prstGeom>
          <a:ln>
            <a:noFill/>
          </a:ln>
        </p:spPr>
        <p:txBody>
          <a:bodyPr vert="horz" lIns="0" tIns="41148" rIns="0" bIns="41148" rtlCol="0" anchor="ctr">
            <a:noAutofit/>
          </a:bodyPr>
          <a:lstStyle>
            <a:lvl1pPr algn="l">
              <a:defRPr lang="fr-FR" sz="3733" dirty="0"/>
            </a:lvl1pPr>
          </a:lstStyle>
          <a:p>
            <a:pPr marL="0" lvl="0"/>
            <a:r>
              <a:rPr lang="fr-FR" dirty="0" smtClean="0"/>
              <a:t>Titre de diapositive «Contenu et légende x2» (Arial 28pt)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28473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80">
          <p15:clr>
            <a:srgbClr val="FBAE40"/>
          </p15:clr>
        </p15:guide>
        <p15:guide id="4294967295" orient="horz" pos="180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3826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69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11BB13-F21B-44C7-AA20-5CB618925CCA}" type="datetimeFigureOut">
              <a:rPr lang="fr-FR" smtClean="0"/>
              <a:t>02/10/2021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4662A-4159-4DFD-A051-CF2C23F1F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390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70985" y="3918811"/>
            <a:ext cx="10850032" cy="617647"/>
          </a:xfrm>
          <a:ln>
            <a:noFill/>
          </a:ln>
        </p:spPr>
        <p:txBody>
          <a:bodyPr rIns="0">
            <a:noAutofit/>
          </a:bodyPr>
          <a:lstStyle>
            <a:lvl1pPr marL="0" marR="0" indent="0" algn="l" defTabSz="548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latin typeface="+mj-lt"/>
              </a:defRPr>
            </a:lvl1pPr>
          </a:lstStyle>
          <a:p>
            <a:pPr marL="0" marR="0" lvl="0" indent="0" algn="l" defTabSz="548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dirty="0" smtClean="0"/>
              <a:t>Sous-titre (Arial 16pt)</a:t>
            </a:r>
          </a:p>
          <a:p>
            <a:pPr lvl="0"/>
            <a:endParaRPr lang="fr-FR" dirty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670985" y="2246920"/>
            <a:ext cx="10850032" cy="1143000"/>
          </a:xfrm>
          <a:prstGeom prst="rect">
            <a:avLst/>
          </a:prstGeom>
          <a:noFill/>
        </p:spPr>
        <p:txBody>
          <a:bodyPr rIns="0">
            <a:noAutofit/>
          </a:bodyPr>
          <a:lstStyle>
            <a:lvl1pPr algn="l">
              <a:defRPr sz="4267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dirty="0" smtClean="0"/>
              <a:t>Titre du chapitre (Arial 32pt)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670985" y="4585467"/>
            <a:ext cx="10850032" cy="536103"/>
          </a:xfrm>
        </p:spPr>
        <p:txBody>
          <a:bodyPr rIns="0">
            <a:noAutofit/>
          </a:bodyPr>
          <a:lstStyle>
            <a:lvl1pPr marL="0" indent="0">
              <a:buNone/>
              <a:defRPr lang="fr-FR" sz="2133" b="0" kern="1200" baseline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 smtClean="0"/>
              <a:t>Deuxième sous-titre (Arial 16pt)</a:t>
            </a:r>
          </a:p>
        </p:txBody>
      </p:sp>
    </p:spTree>
    <p:extLst>
      <p:ext uri="{BB962C8B-B14F-4D97-AF65-F5344CB8AC3E}">
        <p14:creationId xmlns:p14="http://schemas.microsoft.com/office/powerpoint/2010/main" val="39314607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57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670985" y="1320483"/>
            <a:ext cx="10825692" cy="46901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Contenu</a:t>
            </a:r>
            <a:endParaRPr lang="fr-FR" dirty="0"/>
          </a:p>
        </p:txBody>
      </p:sp>
      <p:sp>
        <p:nvSpPr>
          <p:cNvPr id="4" name="Espace réservé du titre 10"/>
          <p:cNvSpPr>
            <a:spLocks noGrp="1"/>
          </p:cNvSpPr>
          <p:nvPr>
            <p:ph type="title"/>
          </p:nvPr>
        </p:nvSpPr>
        <p:spPr>
          <a:xfrm>
            <a:off x="670985" y="394289"/>
            <a:ext cx="10850033" cy="659796"/>
          </a:xfrm>
          <a:prstGeom prst="rect">
            <a:avLst/>
          </a:prstGeom>
          <a:ln>
            <a:noFill/>
          </a:ln>
        </p:spPr>
        <p:txBody>
          <a:bodyPr vert="horz" lIns="0" tIns="41148" rIns="0" bIns="41148" rtlCol="0" anchor="ctr">
            <a:noAutofit/>
          </a:bodyPr>
          <a:lstStyle/>
          <a:p>
            <a:pPr marL="0" lvl="0"/>
            <a:r>
              <a:rPr lang="fr-FR" sz="3733" dirty="0" smtClean="0"/>
              <a:t>Cliquez pour modifier le titre</a:t>
            </a:r>
            <a:endParaRPr lang="fr-FR" sz="3733" dirty="0"/>
          </a:p>
        </p:txBody>
      </p:sp>
    </p:spTree>
    <p:extLst>
      <p:ext uri="{BB962C8B-B14F-4D97-AF65-F5344CB8AC3E}">
        <p14:creationId xmlns:p14="http://schemas.microsoft.com/office/powerpoint/2010/main" val="27998738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85">
          <p15:clr>
            <a:srgbClr val="FBAE40"/>
          </p15:clr>
        </p15:guide>
        <p15:guide id="2" orient="horz" pos="68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670985" y="1320483"/>
            <a:ext cx="10825692" cy="46901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Contenu</a:t>
            </a:r>
            <a:endParaRPr lang="fr-FR" dirty="0"/>
          </a:p>
        </p:txBody>
      </p:sp>
      <p:sp>
        <p:nvSpPr>
          <p:cNvPr id="4" name="Espace réservé du titre 10"/>
          <p:cNvSpPr>
            <a:spLocks noGrp="1"/>
          </p:cNvSpPr>
          <p:nvPr>
            <p:ph type="title"/>
          </p:nvPr>
        </p:nvSpPr>
        <p:spPr>
          <a:xfrm>
            <a:off x="670985" y="394289"/>
            <a:ext cx="10850033" cy="659796"/>
          </a:xfrm>
          <a:prstGeom prst="rect">
            <a:avLst/>
          </a:prstGeom>
          <a:ln>
            <a:noFill/>
          </a:ln>
        </p:spPr>
        <p:txBody>
          <a:bodyPr vert="horz" lIns="0" tIns="41148" rIns="0" bIns="41148" rtlCol="0" anchor="ctr">
            <a:noAutofit/>
          </a:bodyPr>
          <a:lstStyle/>
          <a:p>
            <a:pPr marL="0" lvl="0"/>
            <a:r>
              <a:rPr lang="fr-FR" sz="3733" dirty="0" smtClean="0"/>
              <a:t>Cliquez pour modifier le titre</a:t>
            </a:r>
            <a:endParaRPr lang="fr-FR" sz="3733" dirty="0"/>
          </a:p>
        </p:txBody>
      </p:sp>
    </p:spTree>
    <p:extLst>
      <p:ext uri="{BB962C8B-B14F-4D97-AF65-F5344CB8AC3E}">
        <p14:creationId xmlns:p14="http://schemas.microsoft.com/office/powerpoint/2010/main" val="19394103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485">
          <p15:clr>
            <a:srgbClr val="FBAE40"/>
          </p15:clr>
        </p15:guide>
        <p15:guide id="4294967295" orient="horz" pos="68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670984" y="832581"/>
            <a:ext cx="8435387" cy="1143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267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dirty="0" smtClean="0"/>
              <a:t>Titre de l’intercalaire (Arial 32pt)</a:t>
            </a:r>
            <a:endParaRPr lang="fr-FR" dirty="0"/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70985" y="2198902"/>
            <a:ext cx="8435385" cy="617647"/>
          </a:xfrm>
          <a:ln>
            <a:noFill/>
          </a:ln>
        </p:spPr>
        <p:txBody>
          <a:bodyPr rIns="0">
            <a:noAutofit/>
          </a:bodyPr>
          <a:lstStyle>
            <a:lvl1pPr marL="0" marR="0" indent="0" algn="l" defTabSz="548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latin typeface="+mj-lt"/>
              </a:defRPr>
            </a:lvl1pPr>
          </a:lstStyle>
          <a:p>
            <a:pPr marL="0" marR="0" lvl="0" indent="0" algn="l" defTabSz="548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dirty="0" smtClean="0"/>
              <a:t>Sous-titre (Arial 16pt)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09832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531680" y="747082"/>
            <a:ext cx="11128640" cy="508723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fr-FR" sz="2133"/>
          </a:p>
        </p:txBody>
      </p:sp>
      <p:sp>
        <p:nvSpPr>
          <p:cNvPr id="8" name="Titre 9"/>
          <p:cNvSpPr>
            <a:spLocks noGrp="1"/>
          </p:cNvSpPr>
          <p:nvPr>
            <p:ph type="title" hasCustomPrompt="1"/>
          </p:nvPr>
        </p:nvSpPr>
        <p:spPr>
          <a:xfrm>
            <a:off x="670984" y="832581"/>
            <a:ext cx="8405283" cy="1143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267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 smtClean="0"/>
              <a:t>Titre de l’intercalaire (Arial 32pt)</a:t>
            </a:r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70985" y="2198902"/>
            <a:ext cx="8405281" cy="617647"/>
          </a:xfrm>
          <a:ln>
            <a:noFill/>
          </a:ln>
        </p:spPr>
        <p:txBody>
          <a:bodyPr rIns="0">
            <a:noAutofit/>
          </a:bodyPr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fr-FR" dirty="0" smtClean="0"/>
              <a:t>Sous-titre (Arial 16pt)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0752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531680" y="747082"/>
            <a:ext cx="11128640" cy="50872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fr-FR" sz="2133">
              <a:solidFill>
                <a:schemeClr val="accent4"/>
              </a:solidFill>
            </a:endParaRPr>
          </a:p>
        </p:txBody>
      </p:sp>
      <p:sp>
        <p:nvSpPr>
          <p:cNvPr id="8" name="Titre 9"/>
          <p:cNvSpPr>
            <a:spLocks noGrp="1"/>
          </p:cNvSpPr>
          <p:nvPr>
            <p:ph type="title" hasCustomPrompt="1"/>
          </p:nvPr>
        </p:nvSpPr>
        <p:spPr>
          <a:xfrm>
            <a:off x="670985" y="832581"/>
            <a:ext cx="8314972" cy="1143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267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 smtClean="0"/>
              <a:t>Titre de l’intercalaire (Arial 32pt)</a:t>
            </a:r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70985" y="2198902"/>
            <a:ext cx="8314971" cy="617647"/>
          </a:xfrm>
          <a:ln>
            <a:noFill/>
          </a:ln>
        </p:spPr>
        <p:txBody>
          <a:bodyPr rIns="0">
            <a:noAutofit/>
          </a:bodyPr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fr-FR" dirty="0" smtClean="0"/>
              <a:t>Sous-titre (Arial 16pt)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856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531680" y="747082"/>
            <a:ext cx="11128640" cy="50872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fr-FR" sz="2133"/>
          </a:p>
        </p:txBody>
      </p:sp>
      <p:sp>
        <p:nvSpPr>
          <p:cNvPr id="8" name="Titre 9"/>
          <p:cNvSpPr>
            <a:spLocks noGrp="1"/>
          </p:cNvSpPr>
          <p:nvPr>
            <p:ph type="title" hasCustomPrompt="1"/>
          </p:nvPr>
        </p:nvSpPr>
        <p:spPr>
          <a:xfrm>
            <a:off x="670984" y="832581"/>
            <a:ext cx="8480541" cy="1143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267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 smtClean="0"/>
              <a:t>Titre de l’intercalaire (Arial 32pt)</a:t>
            </a:r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70985" y="2198902"/>
            <a:ext cx="8480540" cy="617647"/>
          </a:xfrm>
          <a:ln>
            <a:noFill/>
          </a:ln>
        </p:spPr>
        <p:txBody>
          <a:bodyPr rIns="0">
            <a:noAutofit/>
          </a:bodyPr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fr-FR" dirty="0" smtClean="0"/>
              <a:t>Sous-titre (Arial 16pt)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443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531680" y="747082"/>
            <a:ext cx="11128640" cy="50872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fr-FR" sz="2133"/>
          </a:p>
        </p:txBody>
      </p:sp>
      <p:sp>
        <p:nvSpPr>
          <p:cNvPr id="8" name="Titre 9"/>
          <p:cNvSpPr>
            <a:spLocks noGrp="1"/>
          </p:cNvSpPr>
          <p:nvPr>
            <p:ph type="title" hasCustomPrompt="1"/>
          </p:nvPr>
        </p:nvSpPr>
        <p:spPr>
          <a:xfrm>
            <a:off x="670984" y="832581"/>
            <a:ext cx="8330024" cy="1143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267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 smtClean="0"/>
              <a:t>Titre de l’intercalaire (Arial 32pt)</a:t>
            </a:r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70985" y="2198902"/>
            <a:ext cx="8330023" cy="617647"/>
          </a:xfrm>
          <a:ln>
            <a:noFill/>
          </a:ln>
        </p:spPr>
        <p:txBody>
          <a:bodyPr rIns="0">
            <a:noAutofit/>
          </a:bodyPr>
          <a:lstStyle>
            <a:lvl1pPr marL="0" marR="0" indent="0" algn="l" defTabSz="548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latin typeface="+mj-lt"/>
              </a:defRPr>
            </a:lvl1pPr>
          </a:lstStyle>
          <a:p>
            <a:pPr marL="0" marR="0" lvl="0" indent="0" algn="l" defTabSz="548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dirty="0" smtClean="0"/>
              <a:t>Sous-titre (Arial 16pt)</a:t>
            </a:r>
          </a:p>
        </p:txBody>
      </p:sp>
    </p:spTree>
    <p:extLst>
      <p:ext uri="{BB962C8B-B14F-4D97-AF65-F5344CB8AC3E}">
        <p14:creationId xmlns:p14="http://schemas.microsoft.com/office/powerpoint/2010/main" val="170225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670985" y="388573"/>
            <a:ext cx="10850032" cy="659796"/>
          </a:xfrm>
          <a:prstGeom prst="rect">
            <a:avLst/>
          </a:prstGeom>
          <a:ln>
            <a:noFill/>
          </a:ln>
        </p:spPr>
        <p:txBody>
          <a:bodyPr vert="horz" lIns="0" tIns="41148" rIns="0" bIns="41148" rtlCol="0" anchor="ctr">
            <a:noAutofit/>
          </a:bodyPr>
          <a:lstStyle>
            <a:lvl1pPr>
              <a:defRPr lang="fr-FR" sz="3733" dirty="0"/>
            </a:lvl1pPr>
          </a:lstStyle>
          <a:p>
            <a:pPr marL="0" lvl="0"/>
            <a:r>
              <a:rPr lang="fr-FR" dirty="0" smtClean="0"/>
              <a:t>Titre de diapositive « Contenu x1 » (Arial 28pt)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670985" y="1320483"/>
            <a:ext cx="10850032" cy="4690111"/>
          </a:xfrm>
        </p:spPr>
        <p:txBody>
          <a:bodyPr/>
          <a:lstStyle>
            <a:lvl1pPr>
              <a:defRPr/>
            </a:lvl1pPr>
            <a:lvl5pPr marL="2194505" indent="0">
              <a:buNone/>
              <a:defRPr/>
            </a:lvl5pPr>
          </a:lstStyle>
          <a:p>
            <a:pPr lvl="0"/>
            <a:r>
              <a:rPr lang="fr-FR" dirty="0" smtClean="0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12011752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8137452" y="1320483"/>
            <a:ext cx="3383565" cy="4690111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Contenu</a:t>
            </a:r>
            <a:endParaRPr lang="fr-FR" dirty="0"/>
          </a:p>
        </p:txBody>
      </p:sp>
      <p:sp>
        <p:nvSpPr>
          <p:cNvPr id="28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670986" y="1320483"/>
            <a:ext cx="7272157" cy="4690111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Contenu</a:t>
            </a:r>
            <a:endParaRPr lang="fr-FR" dirty="0"/>
          </a:p>
        </p:txBody>
      </p:sp>
      <p:sp>
        <p:nvSpPr>
          <p:cNvPr id="8" name="Titre 11"/>
          <p:cNvSpPr>
            <a:spLocks noGrp="1"/>
          </p:cNvSpPr>
          <p:nvPr>
            <p:ph type="title" hasCustomPrompt="1"/>
          </p:nvPr>
        </p:nvSpPr>
        <p:spPr>
          <a:xfrm>
            <a:off x="670985" y="388573"/>
            <a:ext cx="10850032" cy="659796"/>
          </a:xfrm>
          <a:prstGeom prst="rect">
            <a:avLst/>
          </a:prstGeom>
          <a:ln>
            <a:noFill/>
          </a:ln>
        </p:spPr>
        <p:txBody>
          <a:bodyPr vert="horz" lIns="0" tIns="41148" rIns="0" bIns="41148" rtlCol="0" anchor="ctr">
            <a:noAutofit/>
          </a:bodyPr>
          <a:lstStyle>
            <a:lvl1pPr>
              <a:defRPr lang="fr-FR" sz="3733" dirty="0"/>
            </a:lvl1pPr>
          </a:lstStyle>
          <a:p>
            <a:pPr marL="0" lvl="0"/>
            <a:r>
              <a:rPr lang="fr-FR" dirty="0" smtClean="0"/>
              <a:t>Titre de diapositive « Contenu x2 » (Arial 28pt)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83667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689">
          <p15:clr>
            <a:srgbClr val="FBAE40"/>
          </p15:clr>
        </p15:guide>
        <p15:guide id="4294967295" orient="horz" pos="28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0"/>
          <p:cNvSpPr>
            <a:spLocks noGrp="1"/>
          </p:cNvSpPr>
          <p:nvPr>
            <p:ph type="title"/>
          </p:nvPr>
        </p:nvSpPr>
        <p:spPr>
          <a:xfrm>
            <a:off x="670985" y="394289"/>
            <a:ext cx="10850033" cy="659796"/>
          </a:xfrm>
          <a:prstGeom prst="rect">
            <a:avLst/>
          </a:prstGeom>
          <a:ln>
            <a:noFill/>
          </a:ln>
        </p:spPr>
        <p:txBody>
          <a:bodyPr vert="horz" lIns="0" tIns="41148" rIns="0" bIns="41148" rtlCol="0" anchor="ctr">
            <a:noAutofit/>
          </a:bodyPr>
          <a:lstStyle/>
          <a:p>
            <a:pPr marL="0" lvl="0"/>
            <a:r>
              <a:rPr lang="fr-FR" sz="3733" dirty="0" smtClean="0"/>
              <a:t>Cliquez pour modifier le titre</a:t>
            </a:r>
            <a:endParaRPr lang="fr-FR" sz="3733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0985" y="1280267"/>
            <a:ext cx="10850033" cy="4846004"/>
          </a:xfrm>
          <a:prstGeom prst="rect">
            <a:avLst/>
          </a:prstGeom>
        </p:spPr>
        <p:txBody>
          <a:bodyPr vert="horz" lIns="0" tIns="41148" rIns="0" bIns="41148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789" y="190351"/>
            <a:ext cx="190212" cy="2816596"/>
          </a:xfrm>
          <a:prstGeom prst="rect">
            <a:avLst/>
          </a:prstGeom>
        </p:spPr>
      </p:pic>
      <p:sp>
        <p:nvSpPr>
          <p:cNvPr id="9" name="Espace réservé de la date 3"/>
          <p:cNvSpPr txBox="1">
            <a:spLocks/>
          </p:cNvSpPr>
          <p:nvPr userDrawn="1">
            <p:custDataLst>
              <p:tags r:id="rId17"/>
            </p:custDataLst>
          </p:nvPr>
        </p:nvSpPr>
        <p:spPr>
          <a:xfrm>
            <a:off x="9841496" y="6409039"/>
            <a:ext cx="1055104" cy="358139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67" dirty="0" smtClean="0"/>
              <a:t>07/10/2021</a:t>
            </a:r>
            <a:endParaRPr lang="fr-FR" sz="1067" dirty="0"/>
          </a:p>
        </p:txBody>
      </p:sp>
      <p:sp>
        <p:nvSpPr>
          <p:cNvPr id="10" name="Espace réservé du pied de page 4"/>
          <p:cNvSpPr txBox="1">
            <a:spLocks/>
          </p:cNvSpPr>
          <p:nvPr userDrawn="1">
            <p:custDataLst>
              <p:tags r:id="rId18"/>
            </p:custDataLst>
          </p:nvPr>
        </p:nvSpPr>
        <p:spPr>
          <a:xfrm>
            <a:off x="3778313" y="6409040"/>
            <a:ext cx="6063181" cy="358137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67" noProof="0" dirty="0" smtClean="0"/>
              <a:t>Justice</a:t>
            </a:r>
            <a:r>
              <a:rPr lang="fr-FR" sz="1067" baseline="0" noProof="0" dirty="0" smtClean="0"/>
              <a:t> et Construction</a:t>
            </a:r>
            <a:endParaRPr lang="fr-FR" sz="1067" noProof="0" dirty="0"/>
          </a:p>
        </p:txBody>
      </p:sp>
      <p:sp>
        <p:nvSpPr>
          <p:cNvPr id="12" name="Espace réservé du numéro de diapositive 5"/>
          <p:cNvSpPr txBox="1">
            <a:spLocks/>
          </p:cNvSpPr>
          <p:nvPr userDrawn="1">
            <p:custDataLst>
              <p:tags r:id="rId19"/>
            </p:custDataLst>
          </p:nvPr>
        </p:nvSpPr>
        <p:spPr>
          <a:xfrm>
            <a:off x="10896601" y="6403323"/>
            <a:ext cx="727681" cy="36385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algn="l" defTabSz="41148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fld id="{8D973FA1-4766-43D2-B463-B1EB9831896E}" type="slidenum">
              <a:rPr lang="fr-FR" sz="1067" smtClean="0"/>
              <a:pPr algn="r">
                <a:tabLst/>
              </a:pPr>
              <a:t>‹N°›</a:t>
            </a:fld>
            <a:endParaRPr lang="fr-FR" sz="1067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9" y="6281484"/>
            <a:ext cx="1723380" cy="5138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442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60" r:id="rId14"/>
    <p:sldLayoutId id="2147483661" r:id="rId15"/>
  </p:sldLayoutIdLst>
  <p:timing>
    <p:tnLst>
      <p:par>
        <p:cTn id="1" dur="indefinite" restart="never" nodeType="tmRoot"/>
      </p:par>
    </p:tnLst>
  </p:timing>
  <p:hf hdr="0"/>
  <p:txStyles>
    <p:titleStyle>
      <a:lvl1pPr algn="l" defTabSz="548626" rtl="0" eaLnBrk="1" latinLnBrk="0" hangingPunct="1">
        <a:spcBef>
          <a:spcPct val="0"/>
        </a:spcBef>
        <a:buNone/>
        <a:defRPr lang="fr-FR" sz="3733" b="1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548626" rtl="0" eaLnBrk="1" latinLnBrk="0" hangingPunct="1">
        <a:spcBef>
          <a:spcPct val="20000"/>
        </a:spcBef>
        <a:buClrTx/>
        <a:buFont typeface="Wingdings" panose="05000000000000000000" pitchFamily="2" charset="2"/>
        <a:buChar char="§"/>
        <a:defRPr sz="2133" b="0" kern="1200">
          <a:solidFill>
            <a:schemeClr val="tx1"/>
          </a:solidFill>
          <a:latin typeface="+mn-lt"/>
          <a:ea typeface="+mn-ea"/>
          <a:cs typeface="Century Gothic"/>
        </a:defRPr>
      </a:lvl1pPr>
      <a:lvl2pPr marL="891518" indent="-342891" algn="l" defTabSz="548626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‒"/>
        <a:defRPr sz="1867" b="0" kern="1200">
          <a:solidFill>
            <a:schemeClr val="tx1"/>
          </a:solidFill>
          <a:latin typeface="+mn-lt"/>
          <a:ea typeface="+mn-ea"/>
          <a:cs typeface="Century Gothic"/>
        </a:defRPr>
      </a:lvl2pPr>
      <a:lvl3pPr marL="1302987" indent="-205735" algn="l" defTabSz="548626" rtl="0" eaLnBrk="1" latinLnBrk="0" hangingPunct="1">
        <a:spcBef>
          <a:spcPct val="20000"/>
        </a:spcBef>
        <a:buClrTx/>
        <a:buFont typeface="Arial" panose="020B0604020202020204" pitchFamily="34" charset="0"/>
        <a:buChar char="‒"/>
        <a:defRPr sz="1600" b="1" kern="1200">
          <a:solidFill>
            <a:schemeClr val="tx1"/>
          </a:solidFill>
          <a:latin typeface="+mn-lt"/>
          <a:ea typeface="+mn-ea"/>
          <a:cs typeface="Century Gothic"/>
        </a:defRPr>
      </a:lvl3pPr>
      <a:lvl4pPr marL="1920192" indent="-274313" algn="l" defTabSz="548626" rtl="0" eaLnBrk="1" latinLnBrk="0" hangingPunct="1">
        <a:spcBef>
          <a:spcPct val="20000"/>
        </a:spcBef>
        <a:buFont typeface="Arial"/>
        <a:buChar char="–"/>
        <a:defRPr sz="1467" kern="1200">
          <a:solidFill>
            <a:schemeClr val="tx1"/>
          </a:solidFill>
          <a:latin typeface="+mn-lt"/>
          <a:ea typeface="+mn-ea"/>
          <a:cs typeface="Century Gothic"/>
        </a:defRPr>
      </a:lvl4pPr>
      <a:lvl5pPr marL="2468818" indent="-274313" algn="l" defTabSz="5486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Century Gothic"/>
        </a:defRPr>
      </a:lvl5pPr>
      <a:lvl6pPr marL="3017445" indent="-274313" algn="l" defTabSz="54862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071" indent="-274313" algn="l" defTabSz="54862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697" indent="-274313" algn="l" defTabSz="54862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323" indent="-274313" algn="l" defTabSz="54862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4862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54862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54862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54862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54862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54862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54862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54862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54862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1800">
          <p15:clr>
            <a:srgbClr val="F26B43"/>
          </p15:clr>
        </p15:guide>
        <p15:guide id="4294967295" pos="2880">
          <p15:clr>
            <a:srgbClr val="F26B43"/>
          </p15:clr>
        </p15:guide>
        <p15:guide id="4294967295" pos="317">
          <p15:clr>
            <a:srgbClr val="F26B43"/>
          </p15:clr>
        </p15:guide>
        <p15:guide id="4294967295" pos="6035">
          <p15:clr>
            <a:srgbClr val="F26B43"/>
          </p15:clr>
        </p15:guide>
        <p15:guide id="4294967295" pos="54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70985" y="1875355"/>
            <a:ext cx="10850032" cy="2432485"/>
          </a:xfrm>
        </p:spPr>
        <p:txBody>
          <a:bodyPr/>
          <a:lstStyle/>
          <a:p>
            <a:pPr algn="ctr"/>
            <a:r>
              <a:rPr lang="fr-FR" dirty="0" smtClean="0"/>
              <a:t>Eiffage Construction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Retour d’expérience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809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dirty="0" smtClean="0"/>
              <a:t>Le cycle de la </a:t>
            </a:r>
            <a:r>
              <a:rPr lang="fr-FR" sz="3200" b="1" dirty="0" err="1" smtClean="0"/>
              <a:t>Hype</a:t>
            </a:r>
            <a:r>
              <a:rPr lang="fr-FR" sz="3200" b="1" dirty="0" smtClean="0"/>
              <a:t> selon Gartner : les innovations</a:t>
            </a:r>
            <a:endParaRPr lang="fr-FR" sz="32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338" y="1354347"/>
            <a:ext cx="7849132" cy="503919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99768" y="3303639"/>
            <a:ext cx="1582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La hauteur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528620" y="6066503"/>
            <a:ext cx="1356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 ans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432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13670" y="471948"/>
            <a:ext cx="10850033" cy="511279"/>
          </a:xfrm>
        </p:spPr>
        <p:txBody>
          <a:bodyPr/>
          <a:lstStyle/>
          <a:p>
            <a:r>
              <a:rPr lang="fr-FR" sz="3200" b="1" dirty="0" smtClean="0"/>
              <a:t>Ou en sont les autres entreprises ?</a:t>
            </a:r>
            <a:endParaRPr lang="fr-FR" sz="3200" b="1" dirty="0"/>
          </a:p>
        </p:txBody>
      </p:sp>
      <p:sp>
        <p:nvSpPr>
          <p:cNvPr id="5" name="Forme libre 4"/>
          <p:cNvSpPr/>
          <p:nvPr/>
        </p:nvSpPr>
        <p:spPr>
          <a:xfrm>
            <a:off x="3425373" y="2216076"/>
            <a:ext cx="5422536" cy="2918261"/>
          </a:xfrm>
          <a:custGeom>
            <a:avLst/>
            <a:gdLst>
              <a:gd name="connsiteX0" fmla="*/ 0 w 4049485"/>
              <a:gd name="connsiteY0" fmla="*/ 2186345 h 2202670"/>
              <a:gd name="connsiteX1" fmla="*/ 653142 w 4049485"/>
              <a:gd name="connsiteY1" fmla="*/ 493 h 2202670"/>
              <a:gd name="connsiteX2" fmla="*/ 1306285 w 4049485"/>
              <a:gd name="connsiteY2" fmla="*/ 1986048 h 2202670"/>
              <a:gd name="connsiteX3" fmla="*/ 2090057 w 4049485"/>
              <a:gd name="connsiteY3" fmla="*/ 2090551 h 2202670"/>
              <a:gd name="connsiteX4" fmla="*/ 2690948 w 4049485"/>
              <a:gd name="connsiteY4" fmla="*/ 1454825 h 2202670"/>
              <a:gd name="connsiteX5" fmla="*/ 3492137 w 4049485"/>
              <a:gd name="connsiteY5" fmla="*/ 1001979 h 2202670"/>
              <a:gd name="connsiteX6" fmla="*/ 4049485 w 4049485"/>
              <a:gd name="connsiteY6" fmla="*/ 897476 h 2202670"/>
              <a:gd name="connsiteX7" fmla="*/ 4049485 w 4049485"/>
              <a:gd name="connsiteY7" fmla="*/ 897476 h 2202670"/>
              <a:gd name="connsiteX0" fmla="*/ 0 w 4049485"/>
              <a:gd name="connsiteY0" fmla="*/ 2212921 h 2229246"/>
              <a:gd name="connsiteX1" fmla="*/ 200297 w 4049485"/>
              <a:gd name="connsiteY1" fmla="*/ 950178 h 2229246"/>
              <a:gd name="connsiteX2" fmla="*/ 653142 w 4049485"/>
              <a:gd name="connsiteY2" fmla="*/ 27069 h 2229246"/>
              <a:gd name="connsiteX3" fmla="*/ 1306285 w 4049485"/>
              <a:gd name="connsiteY3" fmla="*/ 2012624 h 2229246"/>
              <a:gd name="connsiteX4" fmla="*/ 2090057 w 4049485"/>
              <a:gd name="connsiteY4" fmla="*/ 2117127 h 2229246"/>
              <a:gd name="connsiteX5" fmla="*/ 2690948 w 4049485"/>
              <a:gd name="connsiteY5" fmla="*/ 1481401 h 2229246"/>
              <a:gd name="connsiteX6" fmla="*/ 3492137 w 4049485"/>
              <a:gd name="connsiteY6" fmla="*/ 1028555 h 2229246"/>
              <a:gd name="connsiteX7" fmla="*/ 4049485 w 4049485"/>
              <a:gd name="connsiteY7" fmla="*/ 924052 h 2229246"/>
              <a:gd name="connsiteX8" fmla="*/ 4049485 w 4049485"/>
              <a:gd name="connsiteY8" fmla="*/ 924052 h 2229246"/>
              <a:gd name="connsiteX0" fmla="*/ 0 w 4049485"/>
              <a:gd name="connsiteY0" fmla="*/ 2212921 h 2229246"/>
              <a:gd name="connsiteX1" fmla="*/ 200297 w 4049485"/>
              <a:gd name="connsiteY1" fmla="*/ 950178 h 2229246"/>
              <a:gd name="connsiteX2" fmla="*/ 661851 w 4049485"/>
              <a:gd name="connsiteY2" fmla="*/ 27069 h 2229246"/>
              <a:gd name="connsiteX3" fmla="*/ 1306285 w 4049485"/>
              <a:gd name="connsiteY3" fmla="*/ 2012624 h 2229246"/>
              <a:gd name="connsiteX4" fmla="*/ 2090057 w 4049485"/>
              <a:gd name="connsiteY4" fmla="*/ 2117127 h 2229246"/>
              <a:gd name="connsiteX5" fmla="*/ 2690948 w 4049485"/>
              <a:gd name="connsiteY5" fmla="*/ 1481401 h 2229246"/>
              <a:gd name="connsiteX6" fmla="*/ 3492137 w 4049485"/>
              <a:gd name="connsiteY6" fmla="*/ 1028555 h 2229246"/>
              <a:gd name="connsiteX7" fmla="*/ 4049485 w 4049485"/>
              <a:gd name="connsiteY7" fmla="*/ 924052 h 2229246"/>
              <a:gd name="connsiteX8" fmla="*/ 4049485 w 4049485"/>
              <a:gd name="connsiteY8" fmla="*/ 924052 h 2229246"/>
              <a:gd name="connsiteX0" fmla="*/ 0 w 4049485"/>
              <a:gd name="connsiteY0" fmla="*/ 2153961 h 2166291"/>
              <a:gd name="connsiteX1" fmla="*/ 200297 w 4049485"/>
              <a:gd name="connsiteY1" fmla="*/ 891218 h 2166291"/>
              <a:gd name="connsiteX2" fmla="*/ 679269 w 4049485"/>
              <a:gd name="connsiteY2" fmla="*/ 29069 h 2166291"/>
              <a:gd name="connsiteX3" fmla="*/ 1306285 w 4049485"/>
              <a:gd name="connsiteY3" fmla="*/ 1953664 h 2166291"/>
              <a:gd name="connsiteX4" fmla="*/ 2090057 w 4049485"/>
              <a:gd name="connsiteY4" fmla="*/ 2058167 h 2166291"/>
              <a:gd name="connsiteX5" fmla="*/ 2690948 w 4049485"/>
              <a:gd name="connsiteY5" fmla="*/ 1422441 h 2166291"/>
              <a:gd name="connsiteX6" fmla="*/ 3492137 w 4049485"/>
              <a:gd name="connsiteY6" fmla="*/ 969595 h 2166291"/>
              <a:gd name="connsiteX7" fmla="*/ 4049485 w 4049485"/>
              <a:gd name="connsiteY7" fmla="*/ 865092 h 2166291"/>
              <a:gd name="connsiteX8" fmla="*/ 4049485 w 4049485"/>
              <a:gd name="connsiteY8" fmla="*/ 865092 h 2166291"/>
              <a:gd name="connsiteX0" fmla="*/ 0 w 4049485"/>
              <a:gd name="connsiteY0" fmla="*/ 2124892 h 2124892"/>
              <a:gd name="connsiteX1" fmla="*/ 200297 w 4049485"/>
              <a:gd name="connsiteY1" fmla="*/ 862149 h 2124892"/>
              <a:gd name="connsiteX2" fmla="*/ 679269 w 4049485"/>
              <a:gd name="connsiteY2" fmla="*/ 0 h 2124892"/>
              <a:gd name="connsiteX3" fmla="*/ 905691 w 4049485"/>
              <a:gd name="connsiteY3" fmla="*/ 209007 h 2124892"/>
              <a:gd name="connsiteX4" fmla="*/ 1306285 w 4049485"/>
              <a:gd name="connsiteY4" fmla="*/ 1924595 h 2124892"/>
              <a:gd name="connsiteX5" fmla="*/ 2090057 w 4049485"/>
              <a:gd name="connsiteY5" fmla="*/ 2029098 h 2124892"/>
              <a:gd name="connsiteX6" fmla="*/ 2690948 w 4049485"/>
              <a:gd name="connsiteY6" fmla="*/ 1393372 h 2124892"/>
              <a:gd name="connsiteX7" fmla="*/ 3492137 w 4049485"/>
              <a:gd name="connsiteY7" fmla="*/ 940526 h 2124892"/>
              <a:gd name="connsiteX8" fmla="*/ 4049485 w 4049485"/>
              <a:gd name="connsiteY8" fmla="*/ 836023 h 2124892"/>
              <a:gd name="connsiteX9" fmla="*/ 4049485 w 4049485"/>
              <a:gd name="connsiteY9" fmla="*/ 836023 h 2124892"/>
              <a:gd name="connsiteX0" fmla="*/ 0 w 4049485"/>
              <a:gd name="connsiteY0" fmla="*/ 2127448 h 2127448"/>
              <a:gd name="connsiteX1" fmla="*/ 200297 w 4049485"/>
              <a:gd name="connsiteY1" fmla="*/ 864705 h 2127448"/>
              <a:gd name="connsiteX2" fmla="*/ 435428 w 4049485"/>
              <a:gd name="connsiteY2" fmla="*/ 150602 h 2127448"/>
              <a:gd name="connsiteX3" fmla="*/ 679269 w 4049485"/>
              <a:gd name="connsiteY3" fmla="*/ 2556 h 2127448"/>
              <a:gd name="connsiteX4" fmla="*/ 905691 w 4049485"/>
              <a:gd name="connsiteY4" fmla="*/ 211563 h 2127448"/>
              <a:gd name="connsiteX5" fmla="*/ 1306285 w 4049485"/>
              <a:gd name="connsiteY5" fmla="*/ 1927151 h 2127448"/>
              <a:gd name="connsiteX6" fmla="*/ 2090057 w 4049485"/>
              <a:gd name="connsiteY6" fmla="*/ 2031654 h 2127448"/>
              <a:gd name="connsiteX7" fmla="*/ 2690948 w 4049485"/>
              <a:gd name="connsiteY7" fmla="*/ 1395928 h 2127448"/>
              <a:gd name="connsiteX8" fmla="*/ 3492137 w 4049485"/>
              <a:gd name="connsiteY8" fmla="*/ 943082 h 2127448"/>
              <a:gd name="connsiteX9" fmla="*/ 4049485 w 4049485"/>
              <a:gd name="connsiteY9" fmla="*/ 838579 h 2127448"/>
              <a:gd name="connsiteX10" fmla="*/ 4049485 w 4049485"/>
              <a:gd name="connsiteY10" fmla="*/ 838579 h 2127448"/>
              <a:gd name="connsiteX0" fmla="*/ 0 w 4049485"/>
              <a:gd name="connsiteY0" fmla="*/ 2161006 h 2161006"/>
              <a:gd name="connsiteX1" fmla="*/ 200297 w 4049485"/>
              <a:gd name="connsiteY1" fmla="*/ 898263 h 2161006"/>
              <a:gd name="connsiteX2" fmla="*/ 435428 w 4049485"/>
              <a:gd name="connsiteY2" fmla="*/ 184160 h 2161006"/>
              <a:gd name="connsiteX3" fmla="*/ 679269 w 4049485"/>
              <a:gd name="connsiteY3" fmla="*/ 1280 h 2161006"/>
              <a:gd name="connsiteX4" fmla="*/ 905691 w 4049485"/>
              <a:gd name="connsiteY4" fmla="*/ 245121 h 2161006"/>
              <a:gd name="connsiteX5" fmla="*/ 1306285 w 4049485"/>
              <a:gd name="connsiteY5" fmla="*/ 1960709 h 2161006"/>
              <a:gd name="connsiteX6" fmla="*/ 2090057 w 4049485"/>
              <a:gd name="connsiteY6" fmla="*/ 2065212 h 2161006"/>
              <a:gd name="connsiteX7" fmla="*/ 2690948 w 4049485"/>
              <a:gd name="connsiteY7" fmla="*/ 1429486 h 2161006"/>
              <a:gd name="connsiteX8" fmla="*/ 3492137 w 4049485"/>
              <a:gd name="connsiteY8" fmla="*/ 976640 h 2161006"/>
              <a:gd name="connsiteX9" fmla="*/ 4049485 w 4049485"/>
              <a:gd name="connsiteY9" fmla="*/ 872137 h 2161006"/>
              <a:gd name="connsiteX10" fmla="*/ 4049485 w 4049485"/>
              <a:gd name="connsiteY10" fmla="*/ 872137 h 2161006"/>
              <a:gd name="connsiteX0" fmla="*/ 0 w 4049485"/>
              <a:gd name="connsiteY0" fmla="*/ 2161006 h 2161006"/>
              <a:gd name="connsiteX1" fmla="*/ 200297 w 4049485"/>
              <a:gd name="connsiteY1" fmla="*/ 898263 h 2161006"/>
              <a:gd name="connsiteX2" fmla="*/ 435428 w 4049485"/>
              <a:gd name="connsiteY2" fmla="*/ 184160 h 2161006"/>
              <a:gd name="connsiteX3" fmla="*/ 679269 w 4049485"/>
              <a:gd name="connsiteY3" fmla="*/ 1280 h 2161006"/>
              <a:gd name="connsiteX4" fmla="*/ 905691 w 4049485"/>
              <a:gd name="connsiteY4" fmla="*/ 245121 h 2161006"/>
              <a:gd name="connsiteX5" fmla="*/ 1375954 w 4049485"/>
              <a:gd name="connsiteY5" fmla="*/ 1908457 h 2161006"/>
              <a:gd name="connsiteX6" fmla="*/ 2090057 w 4049485"/>
              <a:gd name="connsiteY6" fmla="*/ 2065212 h 2161006"/>
              <a:gd name="connsiteX7" fmla="*/ 2690948 w 4049485"/>
              <a:gd name="connsiteY7" fmla="*/ 1429486 h 2161006"/>
              <a:gd name="connsiteX8" fmla="*/ 3492137 w 4049485"/>
              <a:gd name="connsiteY8" fmla="*/ 976640 h 2161006"/>
              <a:gd name="connsiteX9" fmla="*/ 4049485 w 4049485"/>
              <a:gd name="connsiteY9" fmla="*/ 872137 h 2161006"/>
              <a:gd name="connsiteX10" fmla="*/ 4049485 w 4049485"/>
              <a:gd name="connsiteY10" fmla="*/ 872137 h 2161006"/>
              <a:gd name="connsiteX0" fmla="*/ 0 w 4049485"/>
              <a:gd name="connsiteY0" fmla="*/ 2161006 h 2189336"/>
              <a:gd name="connsiteX1" fmla="*/ 200297 w 4049485"/>
              <a:gd name="connsiteY1" fmla="*/ 898263 h 2189336"/>
              <a:gd name="connsiteX2" fmla="*/ 435428 w 4049485"/>
              <a:gd name="connsiteY2" fmla="*/ 184160 h 2189336"/>
              <a:gd name="connsiteX3" fmla="*/ 679269 w 4049485"/>
              <a:gd name="connsiteY3" fmla="*/ 1280 h 2189336"/>
              <a:gd name="connsiteX4" fmla="*/ 905691 w 4049485"/>
              <a:gd name="connsiteY4" fmla="*/ 245121 h 2189336"/>
              <a:gd name="connsiteX5" fmla="*/ 1375954 w 4049485"/>
              <a:gd name="connsiteY5" fmla="*/ 1908457 h 2189336"/>
              <a:gd name="connsiteX6" fmla="*/ 1715588 w 4049485"/>
              <a:gd name="connsiteY6" fmla="*/ 2178423 h 2189336"/>
              <a:gd name="connsiteX7" fmla="*/ 2090057 w 4049485"/>
              <a:gd name="connsiteY7" fmla="*/ 2065212 h 2189336"/>
              <a:gd name="connsiteX8" fmla="*/ 2690948 w 4049485"/>
              <a:gd name="connsiteY8" fmla="*/ 1429486 h 2189336"/>
              <a:gd name="connsiteX9" fmla="*/ 3492137 w 4049485"/>
              <a:gd name="connsiteY9" fmla="*/ 976640 h 2189336"/>
              <a:gd name="connsiteX10" fmla="*/ 4049485 w 4049485"/>
              <a:gd name="connsiteY10" fmla="*/ 872137 h 2189336"/>
              <a:gd name="connsiteX11" fmla="*/ 4049485 w 4049485"/>
              <a:gd name="connsiteY11" fmla="*/ 872137 h 2189336"/>
              <a:gd name="connsiteX0" fmla="*/ 0 w 4049485"/>
              <a:gd name="connsiteY0" fmla="*/ 2161006 h 2188696"/>
              <a:gd name="connsiteX1" fmla="*/ 200297 w 4049485"/>
              <a:gd name="connsiteY1" fmla="*/ 898263 h 2188696"/>
              <a:gd name="connsiteX2" fmla="*/ 435428 w 4049485"/>
              <a:gd name="connsiteY2" fmla="*/ 184160 h 2188696"/>
              <a:gd name="connsiteX3" fmla="*/ 679269 w 4049485"/>
              <a:gd name="connsiteY3" fmla="*/ 1280 h 2188696"/>
              <a:gd name="connsiteX4" fmla="*/ 905691 w 4049485"/>
              <a:gd name="connsiteY4" fmla="*/ 245121 h 2188696"/>
              <a:gd name="connsiteX5" fmla="*/ 1375954 w 4049485"/>
              <a:gd name="connsiteY5" fmla="*/ 1908457 h 2188696"/>
              <a:gd name="connsiteX6" fmla="*/ 1715588 w 4049485"/>
              <a:gd name="connsiteY6" fmla="*/ 2178423 h 2188696"/>
              <a:gd name="connsiteX7" fmla="*/ 2090057 w 4049485"/>
              <a:gd name="connsiteY7" fmla="*/ 2065212 h 2188696"/>
              <a:gd name="connsiteX8" fmla="*/ 2708365 w 4049485"/>
              <a:gd name="connsiteY8" fmla="*/ 1455612 h 2188696"/>
              <a:gd name="connsiteX9" fmla="*/ 3492137 w 4049485"/>
              <a:gd name="connsiteY9" fmla="*/ 976640 h 2188696"/>
              <a:gd name="connsiteX10" fmla="*/ 4049485 w 4049485"/>
              <a:gd name="connsiteY10" fmla="*/ 872137 h 2188696"/>
              <a:gd name="connsiteX11" fmla="*/ 4049485 w 4049485"/>
              <a:gd name="connsiteY11" fmla="*/ 872137 h 2188696"/>
              <a:gd name="connsiteX0" fmla="*/ 0 w 4095576"/>
              <a:gd name="connsiteY0" fmla="*/ 2161006 h 2188696"/>
              <a:gd name="connsiteX1" fmla="*/ 200297 w 4095576"/>
              <a:gd name="connsiteY1" fmla="*/ 898263 h 2188696"/>
              <a:gd name="connsiteX2" fmla="*/ 435428 w 4095576"/>
              <a:gd name="connsiteY2" fmla="*/ 184160 h 2188696"/>
              <a:gd name="connsiteX3" fmla="*/ 679269 w 4095576"/>
              <a:gd name="connsiteY3" fmla="*/ 1280 h 2188696"/>
              <a:gd name="connsiteX4" fmla="*/ 905691 w 4095576"/>
              <a:gd name="connsiteY4" fmla="*/ 245121 h 2188696"/>
              <a:gd name="connsiteX5" fmla="*/ 1375954 w 4095576"/>
              <a:gd name="connsiteY5" fmla="*/ 1908457 h 2188696"/>
              <a:gd name="connsiteX6" fmla="*/ 1715588 w 4095576"/>
              <a:gd name="connsiteY6" fmla="*/ 2178423 h 2188696"/>
              <a:gd name="connsiteX7" fmla="*/ 2090057 w 4095576"/>
              <a:gd name="connsiteY7" fmla="*/ 2065212 h 2188696"/>
              <a:gd name="connsiteX8" fmla="*/ 2708365 w 4095576"/>
              <a:gd name="connsiteY8" fmla="*/ 1455612 h 2188696"/>
              <a:gd name="connsiteX9" fmla="*/ 3492137 w 4095576"/>
              <a:gd name="connsiteY9" fmla="*/ 976640 h 2188696"/>
              <a:gd name="connsiteX10" fmla="*/ 4049485 w 4095576"/>
              <a:gd name="connsiteY10" fmla="*/ 872137 h 2188696"/>
              <a:gd name="connsiteX11" fmla="*/ 4066902 w 4095576"/>
              <a:gd name="connsiteY11" fmla="*/ 889554 h 2188696"/>
              <a:gd name="connsiteX0" fmla="*/ 0 w 4095576"/>
              <a:gd name="connsiteY0" fmla="*/ 2161006 h 2188696"/>
              <a:gd name="connsiteX1" fmla="*/ 200297 w 4095576"/>
              <a:gd name="connsiteY1" fmla="*/ 898263 h 2188696"/>
              <a:gd name="connsiteX2" fmla="*/ 435428 w 4095576"/>
              <a:gd name="connsiteY2" fmla="*/ 184160 h 2188696"/>
              <a:gd name="connsiteX3" fmla="*/ 679269 w 4095576"/>
              <a:gd name="connsiteY3" fmla="*/ 1280 h 2188696"/>
              <a:gd name="connsiteX4" fmla="*/ 905691 w 4095576"/>
              <a:gd name="connsiteY4" fmla="*/ 245121 h 2188696"/>
              <a:gd name="connsiteX5" fmla="*/ 1375954 w 4095576"/>
              <a:gd name="connsiteY5" fmla="*/ 1908457 h 2188696"/>
              <a:gd name="connsiteX6" fmla="*/ 1715588 w 4095576"/>
              <a:gd name="connsiteY6" fmla="*/ 2178423 h 2188696"/>
              <a:gd name="connsiteX7" fmla="*/ 2090057 w 4095576"/>
              <a:gd name="connsiteY7" fmla="*/ 2065212 h 2188696"/>
              <a:gd name="connsiteX8" fmla="*/ 2708365 w 4095576"/>
              <a:gd name="connsiteY8" fmla="*/ 1455612 h 2188696"/>
              <a:gd name="connsiteX9" fmla="*/ 3492137 w 4095576"/>
              <a:gd name="connsiteY9" fmla="*/ 976640 h 2188696"/>
              <a:gd name="connsiteX10" fmla="*/ 4049485 w 4095576"/>
              <a:gd name="connsiteY10" fmla="*/ 872137 h 2188696"/>
              <a:gd name="connsiteX11" fmla="*/ 4066902 w 4095576"/>
              <a:gd name="connsiteY11" fmla="*/ 933097 h 2188696"/>
              <a:gd name="connsiteX0" fmla="*/ 0 w 4066902"/>
              <a:gd name="connsiteY0" fmla="*/ 2161006 h 2188696"/>
              <a:gd name="connsiteX1" fmla="*/ 200297 w 4066902"/>
              <a:gd name="connsiteY1" fmla="*/ 898263 h 2188696"/>
              <a:gd name="connsiteX2" fmla="*/ 435428 w 4066902"/>
              <a:gd name="connsiteY2" fmla="*/ 184160 h 2188696"/>
              <a:gd name="connsiteX3" fmla="*/ 679269 w 4066902"/>
              <a:gd name="connsiteY3" fmla="*/ 1280 h 2188696"/>
              <a:gd name="connsiteX4" fmla="*/ 905691 w 4066902"/>
              <a:gd name="connsiteY4" fmla="*/ 245121 h 2188696"/>
              <a:gd name="connsiteX5" fmla="*/ 1375954 w 4066902"/>
              <a:gd name="connsiteY5" fmla="*/ 1908457 h 2188696"/>
              <a:gd name="connsiteX6" fmla="*/ 1715588 w 4066902"/>
              <a:gd name="connsiteY6" fmla="*/ 2178423 h 2188696"/>
              <a:gd name="connsiteX7" fmla="*/ 2090057 w 4066902"/>
              <a:gd name="connsiteY7" fmla="*/ 2065212 h 2188696"/>
              <a:gd name="connsiteX8" fmla="*/ 2708365 w 4066902"/>
              <a:gd name="connsiteY8" fmla="*/ 1455612 h 2188696"/>
              <a:gd name="connsiteX9" fmla="*/ 3492137 w 4066902"/>
              <a:gd name="connsiteY9" fmla="*/ 976640 h 2188696"/>
              <a:gd name="connsiteX10" fmla="*/ 4066902 w 4066902"/>
              <a:gd name="connsiteY10" fmla="*/ 933097 h 218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6902" h="2188696">
                <a:moveTo>
                  <a:pt x="0" y="2161006"/>
                </a:moveTo>
                <a:cubicBezTo>
                  <a:pt x="44994" y="1953452"/>
                  <a:pt x="91440" y="1262572"/>
                  <a:pt x="200297" y="898263"/>
                </a:cubicBezTo>
                <a:cubicBezTo>
                  <a:pt x="287383" y="576046"/>
                  <a:pt x="355599" y="327852"/>
                  <a:pt x="435428" y="184160"/>
                </a:cubicBezTo>
                <a:cubicBezTo>
                  <a:pt x="515257" y="40468"/>
                  <a:pt x="600892" y="-8880"/>
                  <a:pt x="679269" y="1280"/>
                </a:cubicBezTo>
                <a:cubicBezTo>
                  <a:pt x="757646" y="11440"/>
                  <a:pt x="830217" y="175452"/>
                  <a:pt x="905691" y="245121"/>
                </a:cubicBezTo>
                <a:cubicBezTo>
                  <a:pt x="1010194" y="565887"/>
                  <a:pt x="1240971" y="1586240"/>
                  <a:pt x="1375954" y="1908457"/>
                </a:cubicBezTo>
                <a:cubicBezTo>
                  <a:pt x="1510937" y="2230674"/>
                  <a:pt x="1596571" y="2152297"/>
                  <a:pt x="1715588" y="2178423"/>
                </a:cubicBezTo>
                <a:cubicBezTo>
                  <a:pt x="1834605" y="2204549"/>
                  <a:pt x="1924594" y="2185681"/>
                  <a:pt x="2090057" y="2065212"/>
                </a:cubicBezTo>
                <a:cubicBezTo>
                  <a:pt x="2255520" y="1944743"/>
                  <a:pt x="2474685" y="1637041"/>
                  <a:pt x="2708365" y="1455612"/>
                </a:cubicBezTo>
                <a:cubicBezTo>
                  <a:pt x="2942045" y="1274183"/>
                  <a:pt x="3265714" y="1063726"/>
                  <a:pt x="3492137" y="976640"/>
                </a:cubicBezTo>
                <a:cubicBezTo>
                  <a:pt x="3718560" y="889554"/>
                  <a:pt x="3947159" y="942169"/>
                  <a:pt x="4066902" y="933097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2624183" y="1474652"/>
            <a:ext cx="23223" cy="4563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2624183" y="6037943"/>
            <a:ext cx="645595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orme libre 21"/>
          <p:cNvSpPr/>
          <p:nvPr/>
        </p:nvSpPr>
        <p:spPr>
          <a:xfrm>
            <a:off x="3628573" y="2216076"/>
            <a:ext cx="5422536" cy="2918261"/>
          </a:xfrm>
          <a:custGeom>
            <a:avLst/>
            <a:gdLst>
              <a:gd name="connsiteX0" fmla="*/ 0 w 4049485"/>
              <a:gd name="connsiteY0" fmla="*/ 2186345 h 2202670"/>
              <a:gd name="connsiteX1" fmla="*/ 653142 w 4049485"/>
              <a:gd name="connsiteY1" fmla="*/ 493 h 2202670"/>
              <a:gd name="connsiteX2" fmla="*/ 1306285 w 4049485"/>
              <a:gd name="connsiteY2" fmla="*/ 1986048 h 2202670"/>
              <a:gd name="connsiteX3" fmla="*/ 2090057 w 4049485"/>
              <a:gd name="connsiteY3" fmla="*/ 2090551 h 2202670"/>
              <a:gd name="connsiteX4" fmla="*/ 2690948 w 4049485"/>
              <a:gd name="connsiteY4" fmla="*/ 1454825 h 2202670"/>
              <a:gd name="connsiteX5" fmla="*/ 3492137 w 4049485"/>
              <a:gd name="connsiteY5" fmla="*/ 1001979 h 2202670"/>
              <a:gd name="connsiteX6" fmla="*/ 4049485 w 4049485"/>
              <a:gd name="connsiteY6" fmla="*/ 897476 h 2202670"/>
              <a:gd name="connsiteX7" fmla="*/ 4049485 w 4049485"/>
              <a:gd name="connsiteY7" fmla="*/ 897476 h 2202670"/>
              <a:gd name="connsiteX0" fmla="*/ 0 w 4049485"/>
              <a:gd name="connsiteY0" fmla="*/ 2212921 h 2229246"/>
              <a:gd name="connsiteX1" fmla="*/ 200297 w 4049485"/>
              <a:gd name="connsiteY1" fmla="*/ 950178 h 2229246"/>
              <a:gd name="connsiteX2" fmla="*/ 653142 w 4049485"/>
              <a:gd name="connsiteY2" fmla="*/ 27069 h 2229246"/>
              <a:gd name="connsiteX3" fmla="*/ 1306285 w 4049485"/>
              <a:gd name="connsiteY3" fmla="*/ 2012624 h 2229246"/>
              <a:gd name="connsiteX4" fmla="*/ 2090057 w 4049485"/>
              <a:gd name="connsiteY4" fmla="*/ 2117127 h 2229246"/>
              <a:gd name="connsiteX5" fmla="*/ 2690948 w 4049485"/>
              <a:gd name="connsiteY5" fmla="*/ 1481401 h 2229246"/>
              <a:gd name="connsiteX6" fmla="*/ 3492137 w 4049485"/>
              <a:gd name="connsiteY6" fmla="*/ 1028555 h 2229246"/>
              <a:gd name="connsiteX7" fmla="*/ 4049485 w 4049485"/>
              <a:gd name="connsiteY7" fmla="*/ 924052 h 2229246"/>
              <a:gd name="connsiteX8" fmla="*/ 4049485 w 4049485"/>
              <a:gd name="connsiteY8" fmla="*/ 924052 h 2229246"/>
              <a:gd name="connsiteX0" fmla="*/ 0 w 4049485"/>
              <a:gd name="connsiteY0" fmla="*/ 2212921 h 2229246"/>
              <a:gd name="connsiteX1" fmla="*/ 200297 w 4049485"/>
              <a:gd name="connsiteY1" fmla="*/ 950178 h 2229246"/>
              <a:gd name="connsiteX2" fmla="*/ 661851 w 4049485"/>
              <a:gd name="connsiteY2" fmla="*/ 27069 h 2229246"/>
              <a:gd name="connsiteX3" fmla="*/ 1306285 w 4049485"/>
              <a:gd name="connsiteY3" fmla="*/ 2012624 h 2229246"/>
              <a:gd name="connsiteX4" fmla="*/ 2090057 w 4049485"/>
              <a:gd name="connsiteY4" fmla="*/ 2117127 h 2229246"/>
              <a:gd name="connsiteX5" fmla="*/ 2690948 w 4049485"/>
              <a:gd name="connsiteY5" fmla="*/ 1481401 h 2229246"/>
              <a:gd name="connsiteX6" fmla="*/ 3492137 w 4049485"/>
              <a:gd name="connsiteY6" fmla="*/ 1028555 h 2229246"/>
              <a:gd name="connsiteX7" fmla="*/ 4049485 w 4049485"/>
              <a:gd name="connsiteY7" fmla="*/ 924052 h 2229246"/>
              <a:gd name="connsiteX8" fmla="*/ 4049485 w 4049485"/>
              <a:gd name="connsiteY8" fmla="*/ 924052 h 2229246"/>
              <a:gd name="connsiteX0" fmla="*/ 0 w 4049485"/>
              <a:gd name="connsiteY0" fmla="*/ 2153961 h 2166291"/>
              <a:gd name="connsiteX1" fmla="*/ 200297 w 4049485"/>
              <a:gd name="connsiteY1" fmla="*/ 891218 h 2166291"/>
              <a:gd name="connsiteX2" fmla="*/ 679269 w 4049485"/>
              <a:gd name="connsiteY2" fmla="*/ 29069 h 2166291"/>
              <a:gd name="connsiteX3" fmla="*/ 1306285 w 4049485"/>
              <a:gd name="connsiteY3" fmla="*/ 1953664 h 2166291"/>
              <a:gd name="connsiteX4" fmla="*/ 2090057 w 4049485"/>
              <a:gd name="connsiteY4" fmla="*/ 2058167 h 2166291"/>
              <a:gd name="connsiteX5" fmla="*/ 2690948 w 4049485"/>
              <a:gd name="connsiteY5" fmla="*/ 1422441 h 2166291"/>
              <a:gd name="connsiteX6" fmla="*/ 3492137 w 4049485"/>
              <a:gd name="connsiteY6" fmla="*/ 969595 h 2166291"/>
              <a:gd name="connsiteX7" fmla="*/ 4049485 w 4049485"/>
              <a:gd name="connsiteY7" fmla="*/ 865092 h 2166291"/>
              <a:gd name="connsiteX8" fmla="*/ 4049485 w 4049485"/>
              <a:gd name="connsiteY8" fmla="*/ 865092 h 2166291"/>
              <a:gd name="connsiteX0" fmla="*/ 0 w 4049485"/>
              <a:gd name="connsiteY0" fmla="*/ 2124892 h 2124892"/>
              <a:gd name="connsiteX1" fmla="*/ 200297 w 4049485"/>
              <a:gd name="connsiteY1" fmla="*/ 862149 h 2124892"/>
              <a:gd name="connsiteX2" fmla="*/ 679269 w 4049485"/>
              <a:gd name="connsiteY2" fmla="*/ 0 h 2124892"/>
              <a:gd name="connsiteX3" fmla="*/ 905691 w 4049485"/>
              <a:gd name="connsiteY3" fmla="*/ 209007 h 2124892"/>
              <a:gd name="connsiteX4" fmla="*/ 1306285 w 4049485"/>
              <a:gd name="connsiteY4" fmla="*/ 1924595 h 2124892"/>
              <a:gd name="connsiteX5" fmla="*/ 2090057 w 4049485"/>
              <a:gd name="connsiteY5" fmla="*/ 2029098 h 2124892"/>
              <a:gd name="connsiteX6" fmla="*/ 2690948 w 4049485"/>
              <a:gd name="connsiteY6" fmla="*/ 1393372 h 2124892"/>
              <a:gd name="connsiteX7" fmla="*/ 3492137 w 4049485"/>
              <a:gd name="connsiteY7" fmla="*/ 940526 h 2124892"/>
              <a:gd name="connsiteX8" fmla="*/ 4049485 w 4049485"/>
              <a:gd name="connsiteY8" fmla="*/ 836023 h 2124892"/>
              <a:gd name="connsiteX9" fmla="*/ 4049485 w 4049485"/>
              <a:gd name="connsiteY9" fmla="*/ 836023 h 2124892"/>
              <a:gd name="connsiteX0" fmla="*/ 0 w 4049485"/>
              <a:gd name="connsiteY0" fmla="*/ 2127448 h 2127448"/>
              <a:gd name="connsiteX1" fmla="*/ 200297 w 4049485"/>
              <a:gd name="connsiteY1" fmla="*/ 864705 h 2127448"/>
              <a:gd name="connsiteX2" fmla="*/ 435428 w 4049485"/>
              <a:gd name="connsiteY2" fmla="*/ 150602 h 2127448"/>
              <a:gd name="connsiteX3" fmla="*/ 679269 w 4049485"/>
              <a:gd name="connsiteY3" fmla="*/ 2556 h 2127448"/>
              <a:gd name="connsiteX4" fmla="*/ 905691 w 4049485"/>
              <a:gd name="connsiteY4" fmla="*/ 211563 h 2127448"/>
              <a:gd name="connsiteX5" fmla="*/ 1306285 w 4049485"/>
              <a:gd name="connsiteY5" fmla="*/ 1927151 h 2127448"/>
              <a:gd name="connsiteX6" fmla="*/ 2090057 w 4049485"/>
              <a:gd name="connsiteY6" fmla="*/ 2031654 h 2127448"/>
              <a:gd name="connsiteX7" fmla="*/ 2690948 w 4049485"/>
              <a:gd name="connsiteY7" fmla="*/ 1395928 h 2127448"/>
              <a:gd name="connsiteX8" fmla="*/ 3492137 w 4049485"/>
              <a:gd name="connsiteY8" fmla="*/ 943082 h 2127448"/>
              <a:gd name="connsiteX9" fmla="*/ 4049485 w 4049485"/>
              <a:gd name="connsiteY9" fmla="*/ 838579 h 2127448"/>
              <a:gd name="connsiteX10" fmla="*/ 4049485 w 4049485"/>
              <a:gd name="connsiteY10" fmla="*/ 838579 h 2127448"/>
              <a:gd name="connsiteX0" fmla="*/ 0 w 4049485"/>
              <a:gd name="connsiteY0" fmla="*/ 2161006 h 2161006"/>
              <a:gd name="connsiteX1" fmla="*/ 200297 w 4049485"/>
              <a:gd name="connsiteY1" fmla="*/ 898263 h 2161006"/>
              <a:gd name="connsiteX2" fmla="*/ 435428 w 4049485"/>
              <a:gd name="connsiteY2" fmla="*/ 184160 h 2161006"/>
              <a:gd name="connsiteX3" fmla="*/ 679269 w 4049485"/>
              <a:gd name="connsiteY3" fmla="*/ 1280 h 2161006"/>
              <a:gd name="connsiteX4" fmla="*/ 905691 w 4049485"/>
              <a:gd name="connsiteY4" fmla="*/ 245121 h 2161006"/>
              <a:gd name="connsiteX5" fmla="*/ 1306285 w 4049485"/>
              <a:gd name="connsiteY5" fmla="*/ 1960709 h 2161006"/>
              <a:gd name="connsiteX6" fmla="*/ 2090057 w 4049485"/>
              <a:gd name="connsiteY6" fmla="*/ 2065212 h 2161006"/>
              <a:gd name="connsiteX7" fmla="*/ 2690948 w 4049485"/>
              <a:gd name="connsiteY7" fmla="*/ 1429486 h 2161006"/>
              <a:gd name="connsiteX8" fmla="*/ 3492137 w 4049485"/>
              <a:gd name="connsiteY8" fmla="*/ 976640 h 2161006"/>
              <a:gd name="connsiteX9" fmla="*/ 4049485 w 4049485"/>
              <a:gd name="connsiteY9" fmla="*/ 872137 h 2161006"/>
              <a:gd name="connsiteX10" fmla="*/ 4049485 w 4049485"/>
              <a:gd name="connsiteY10" fmla="*/ 872137 h 2161006"/>
              <a:gd name="connsiteX0" fmla="*/ 0 w 4049485"/>
              <a:gd name="connsiteY0" fmla="*/ 2161006 h 2161006"/>
              <a:gd name="connsiteX1" fmla="*/ 200297 w 4049485"/>
              <a:gd name="connsiteY1" fmla="*/ 898263 h 2161006"/>
              <a:gd name="connsiteX2" fmla="*/ 435428 w 4049485"/>
              <a:gd name="connsiteY2" fmla="*/ 184160 h 2161006"/>
              <a:gd name="connsiteX3" fmla="*/ 679269 w 4049485"/>
              <a:gd name="connsiteY3" fmla="*/ 1280 h 2161006"/>
              <a:gd name="connsiteX4" fmla="*/ 905691 w 4049485"/>
              <a:gd name="connsiteY4" fmla="*/ 245121 h 2161006"/>
              <a:gd name="connsiteX5" fmla="*/ 1375954 w 4049485"/>
              <a:gd name="connsiteY5" fmla="*/ 1908457 h 2161006"/>
              <a:gd name="connsiteX6" fmla="*/ 2090057 w 4049485"/>
              <a:gd name="connsiteY6" fmla="*/ 2065212 h 2161006"/>
              <a:gd name="connsiteX7" fmla="*/ 2690948 w 4049485"/>
              <a:gd name="connsiteY7" fmla="*/ 1429486 h 2161006"/>
              <a:gd name="connsiteX8" fmla="*/ 3492137 w 4049485"/>
              <a:gd name="connsiteY8" fmla="*/ 976640 h 2161006"/>
              <a:gd name="connsiteX9" fmla="*/ 4049485 w 4049485"/>
              <a:gd name="connsiteY9" fmla="*/ 872137 h 2161006"/>
              <a:gd name="connsiteX10" fmla="*/ 4049485 w 4049485"/>
              <a:gd name="connsiteY10" fmla="*/ 872137 h 2161006"/>
              <a:gd name="connsiteX0" fmla="*/ 0 w 4049485"/>
              <a:gd name="connsiteY0" fmla="*/ 2161006 h 2189336"/>
              <a:gd name="connsiteX1" fmla="*/ 200297 w 4049485"/>
              <a:gd name="connsiteY1" fmla="*/ 898263 h 2189336"/>
              <a:gd name="connsiteX2" fmla="*/ 435428 w 4049485"/>
              <a:gd name="connsiteY2" fmla="*/ 184160 h 2189336"/>
              <a:gd name="connsiteX3" fmla="*/ 679269 w 4049485"/>
              <a:gd name="connsiteY3" fmla="*/ 1280 h 2189336"/>
              <a:gd name="connsiteX4" fmla="*/ 905691 w 4049485"/>
              <a:gd name="connsiteY4" fmla="*/ 245121 h 2189336"/>
              <a:gd name="connsiteX5" fmla="*/ 1375954 w 4049485"/>
              <a:gd name="connsiteY5" fmla="*/ 1908457 h 2189336"/>
              <a:gd name="connsiteX6" fmla="*/ 1715588 w 4049485"/>
              <a:gd name="connsiteY6" fmla="*/ 2178423 h 2189336"/>
              <a:gd name="connsiteX7" fmla="*/ 2090057 w 4049485"/>
              <a:gd name="connsiteY7" fmla="*/ 2065212 h 2189336"/>
              <a:gd name="connsiteX8" fmla="*/ 2690948 w 4049485"/>
              <a:gd name="connsiteY8" fmla="*/ 1429486 h 2189336"/>
              <a:gd name="connsiteX9" fmla="*/ 3492137 w 4049485"/>
              <a:gd name="connsiteY9" fmla="*/ 976640 h 2189336"/>
              <a:gd name="connsiteX10" fmla="*/ 4049485 w 4049485"/>
              <a:gd name="connsiteY10" fmla="*/ 872137 h 2189336"/>
              <a:gd name="connsiteX11" fmla="*/ 4049485 w 4049485"/>
              <a:gd name="connsiteY11" fmla="*/ 872137 h 2189336"/>
              <a:gd name="connsiteX0" fmla="*/ 0 w 4049485"/>
              <a:gd name="connsiteY0" fmla="*/ 2161006 h 2188696"/>
              <a:gd name="connsiteX1" fmla="*/ 200297 w 4049485"/>
              <a:gd name="connsiteY1" fmla="*/ 898263 h 2188696"/>
              <a:gd name="connsiteX2" fmla="*/ 435428 w 4049485"/>
              <a:gd name="connsiteY2" fmla="*/ 184160 h 2188696"/>
              <a:gd name="connsiteX3" fmla="*/ 679269 w 4049485"/>
              <a:gd name="connsiteY3" fmla="*/ 1280 h 2188696"/>
              <a:gd name="connsiteX4" fmla="*/ 905691 w 4049485"/>
              <a:gd name="connsiteY4" fmla="*/ 245121 h 2188696"/>
              <a:gd name="connsiteX5" fmla="*/ 1375954 w 4049485"/>
              <a:gd name="connsiteY5" fmla="*/ 1908457 h 2188696"/>
              <a:gd name="connsiteX6" fmla="*/ 1715588 w 4049485"/>
              <a:gd name="connsiteY6" fmla="*/ 2178423 h 2188696"/>
              <a:gd name="connsiteX7" fmla="*/ 2090057 w 4049485"/>
              <a:gd name="connsiteY7" fmla="*/ 2065212 h 2188696"/>
              <a:gd name="connsiteX8" fmla="*/ 2708365 w 4049485"/>
              <a:gd name="connsiteY8" fmla="*/ 1455612 h 2188696"/>
              <a:gd name="connsiteX9" fmla="*/ 3492137 w 4049485"/>
              <a:gd name="connsiteY9" fmla="*/ 976640 h 2188696"/>
              <a:gd name="connsiteX10" fmla="*/ 4049485 w 4049485"/>
              <a:gd name="connsiteY10" fmla="*/ 872137 h 2188696"/>
              <a:gd name="connsiteX11" fmla="*/ 4049485 w 4049485"/>
              <a:gd name="connsiteY11" fmla="*/ 872137 h 2188696"/>
              <a:gd name="connsiteX0" fmla="*/ 0 w 4095576"/>
              <a:gd name="connsiteY0" fmla="*/ 2161006 h 2188696"/>
              <a:gd name="connsiteX1" fmla="*/ 200297 w 4095576"/>
              <a:gd name="connsiteY1" fmla="*/ 898263 h 2188696"/>
              <a:gd name="connsiteX2" fmla="*/ 435428 w 4095576"/>
              <a:gd name="connsiteY2" fmla="*/ 184160 h 2188696"/>
              <a:gd name="connsiteX3" fmla="*/ 679269 w 4095576"/>
              <a:gd name="connsiteY3" fmla="*/ 1280 h 2188696"/>
              <a:gd name="connsiteX4" fmla="*/ 905691 w 4095576"/>
              <a:gd name="connsiteY4" fmla="*/ 245121 h 2188696"/>
              <a:gd name="connsiteX5" fmla="*/ 1375954 w 4095576"/>
              <a:gd name="connsiteY5" fmla="*/ 1908457 h 2188696"/>
              <a:gd name="connsiteX6" fmla="*/ 1715588 w 4095576"/>
              <a:gd name="connsiteY6" fmla="*/ 2178423 h 2188696"/>
              <a:gd name="connsiteX7" fmla="*/ 2090057 w 4095576"/>
              <a:gd name="connsiteY7" fmla="*/ 2065212 h 2188696"/>
              <a:gd name="connsiteX8" fmla="*/ 2708365 w 4095576"/>
              <a:gd name="connsiteY8" fmla="*/ 1455612 h 2188696"/>
              <a:gd name="connsiteX9" fmla="*/ 3492137 w 4095576"/>
              <a:gd name="connsiteY9" fmla="*/ 976640 h 2188696"/>
              <a:gd name="connsiteX10" fmla="*/ 4049485 w 4095576"/>
              <a:gd name="connsiteY10" fmla="*/ 872137 h 2188696"/>
              <a:gd name="connsiteX11" fmla="*/ 4066902 w 4095576"/>
              <a:gd name="connsiteY11" fmla="*/ 889554 h 2188696"/>
              <a:gd name="connsiteX0" fmla="*/ 0 w 4095576"/>
              <a:gd name="connsiteY0" fmla="*/ 2161006 h 2188696"/>
              <a:gd name="connsiteX1" fmla="*/ 200297 w 4095576"/>
              <a:gd name="connsiteY1" fmla="*/ 898263 h 2188696"/>
              <a:gd name="connsiteX2" fmla="*/ 435428 w 4095576"/>
              <a:gd name="connsiteY2" fmla="*/ 184160 h 2188696"/>
              <a:gd name="connsiteX3" fmla="*/ 679269 w 4095576"/>
              <a:gd name="connsiteY3" fmla="*/ 1280 h 2188696"/>
              <a:gd name="connsiteX4" fmla="*/ 905691 w 4095576"/>
              <a:gd name="connsiteY4" fmla="*/ 245121 h 2188696"/>
              <a:gd name="connsiteX5" fmla="*/ 1375954 w 4095576"/>
              <a:gd name="connsiteY5" fmla="*/ 1908457 h 2188696"/>
              <a:gd name="connsiteX6" fmla="*/ 1715588 w 4095576"/>
              <a:gd name="connsiteY6" fmla="*/ 2178423 h 2188696"/>
              <a:gd name="connsiteX7" fmla="*/ 2090057 w 4095576"/>
              <a:gd name="connsiteY7" fmla="*/ 2065212 h 2188696"/>
              <a:gd name="connsiteX8" fmla="*/ 2708365 w 4095576"/>
              <a:gd name="connsiteY8" fmla="*/ 1455612 h 2188696"/>
              <a:gd name="connsiteX9" fmla="*/ 3492137 w 4095576"/>
              <a:gd name="connsiteY9" fmla="*/ 976640 h 2188696"/>
              <a:gd name="connsiteX10" fmla="*/ 4049485 w 4095576"/>
              <a:gd name="connsiteY10" fmla="*/ 872137 h 2188696"/>
              <a:gd name="connsiteX11" fmla="*/ 4066902 w 4095576"/>
              <a:gd name="connsiteY11" fmla="*/ 933097 h 2188696"/>
              <a:gd name="connsiteX0" fmla="*/ 0 w 4066902"/>
              <a:gd name="connsiteY0" fmla="*/ 2161006 h 2188696"/>
              <a:gd name="connsiteX1" fmla="*/ 200297 w 4066902"/>
              <a:gd name="connsiteY1" fmla="*/ 898263 h 2188696"/>
              <a:gd name="connsiteX2" fmla="*/ 435428 w 4066902"/>
              <a:gd name="connsiteY2" fmla="*/ 184160 h 2188696"/>
              <a:gd name="connsiteX3" fmla="*/ 679269 w 4066902"/>
              <a:gd name="connsiteY3" fmla="*/ 1280 h 2188696"/>
              <a:gd name="connsiteX4" fmla="*/ 905691 w 4066902"/>
              <a:gd name="connsiteY4" fmla="*/ 245121 h 2188696"/>
              <a:gd name="connsiteX5" fmla="*/ 1375954 w 4066902"/>
              <a:gd name="connsiteY5" fmla="*/ 1908457 h 2188696"/>
              <a:gd name="connsiteX6" fmla="*/ 1715588 w 4066902"/>
              <a:gd name="connsiteY6" fmla="*/ 2178423 h 2188696"/>
              <a:gd name="connsiteX7" fmla="*/ 2090057 w 4066902"/>
              <a:gd name="connsiteY7" fmla="*/ 2065212 h 2188696"/>
              <a:gd name="connsiteX8" fmla="*/ 2708365 w 4066902"/>
              <a:gd name="connsiteY8" fmla="*/ 1455612 h 2188696"/>
              <a:gd name="connsiteX9" fmla="*/ 3492137 w 4066902"/>
              <a:gd name="connsiteY9" fmla="*/ 976640 h 2188696"/>
              <a:gd name="connsiteX10" fmla="*/ 4066902 w 4066902"/>
              <a:gd name="connsiteY10" fmla="*/ 933097 h 218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6902" h="2188696">
                <a:moveTo>
                  <a:pt x="0" y="2161006"/>
                </a:moveTo>
                <a:cubicBezTo>
                  <a:pt x="44994" y="1953452"/>
                  <a:pt x="91440" y="1262572"/>
                  <a:pt x="200297" y="898263"/>
                </a:cubicBezTo>
                <a:cubicBezTo>
                  <a:pt x="287383" y="576046"/>
                  <a:pt x="355599" y="327852"/>
                  <a:pt x="435428" y="184160"/>
                </a:cubicBezTo>
                <a:cubicBezTo>
                  <a:pt x="515257" y="40468"/>
                  <a:pt x="600892" y="-8880"/>
                  <a:pt x="679269" y="1280"/>
                </a:cubicBezTo>
                <a:cubicBezTo>
                  <a:pt x="757646" y="11440"/>
                  <a:pt x="830217" y="175452"/>
                  <a:pt x="905691" y="245121"/>
                </a:cubicBezTo>
                <a:cubicBezTo>
                  <a:pt x="1010194" y="565887"/>
                  <a:pt x="1240971" y="1586240"/>
                  <a:pt x="1375954" y="1908457"/>
                </a:cubicBezTo>
                <a:cubicBezTo>
                  <a:pt x="1510937" y="2230674"/>
                  <a:pt x="1596571" y="2152297"/>
                  <a:pt x="1715588" y="2178423"/>
                </a:cubicBezTo>
                <a:cubicBezTo>
                  <a:pt x="1834605" y="2204549"/>
                  <a:pt x="1924594" y="2185681"/>
                  <a:pt x="2090057" y="2065212"/>
                </a:cubicBezTo>
                <a:cubicBezTo>
                  <a:pt x="2255520" y="1944743"/>
                  <a:pt x="2474685" y="1637041"/>
                  <a:pt x="2708365" y="1455612"/>
                </a:cubicBezTo>
                <a:cubicBezTo>
                  <a:pt x="2942045" y="1274183"/>
                  <a:pt x="3265714" y="1063726"/>
                  <a:pt x="3492137" y="976640"/>
                </a:cubicBezTo>
                <a:cubicBezTo>
                  <a:pt x="3718560" y="889554"/>
                  <a:pt x="3947159" y="942169"/>
                  <a:pt x="4066902" y="933097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3" name="Forme libre 22"/>
          <p:cNvSpPr/>
          <p:nvPr/>
        </p:nvSpPr>
        <p:spPr>
          <a:xfrm>
            <a:off x="3924664" y="2216076"/>
            <a:ext cx="5422536" cy="2918261"/>
          </a:xfrm>
          <a:custGeom>
            <a:avLst/>
            <a:gdLst>
              <a:gd name="connsiteX0" fmla="*/ 0 w 4049485"/>
              <a:gd name="connsiteY0" fmla="*/ 2186345 h 2202670"/>
              <a:gd name="connsiteX1" fmla="*/ 653142 w 4049485"/>
              <a:gd name="connsiteY1" fmla="*/ 493 h 2202670"/>
              <a:gd name="connsiteX2" fmla="*/ 1306285 w 4049485"/>
              <a:gd name="connsiteY2" fmla="*/ 1986048 h 2202670"/>
              <a:gd name="connsiteX3" fmla="*/ 2090057 w 4049485"/>
              <a:gd name="connsiteY3" fmla="*/ 2090551 h 2202670"/>
              <a:gd name="connsiteX4" fmla="*/ 2690948 w 4049485"/>
              <a:gd name="connsiteY4" fmla="*/ 1454825 h 2202670"/>
              <a:gd name="connsiteX5" fmla="*/ 3492137 w 4049485"/>
              <a:gd name="connsiteY5" fmla="*/ 1001979 h 2202670"/>
              <a:gd name="connsiteX6" fmla="*/ 4049485 w 4049485"/>
              <a:gd name="connsiteY6" fmla="*/ 897476 h 2202670"/>
              <a:gd name="connsiteX7" fmla="*/ 4049485 w 4049485"/>
              <a:gd name="connsiteY7" fmla="*/ 897476 h 2202670"/>
              <a:gd name="connsiteX0" fmla="*/ 0 w 4049485"/>
              <a:gd name="connsiteY0" fmla="*/ 2212921 h 2229246"/>
              <a:gd name="connsiteX1" fmla="*/ 200297 w 4049485"/>
              <a:gd name="connsiteY1" fmla="*/ 950178 h 2229246"/>
              <a:gd name="connsiteX2" fmla="*/ 653142 w 4049485"/>
              <a:gd name="connsiteY2" fmla="*/ 27069 h 2229246"/>
              <a:gd name="connsiteX3" fmla="*/ 1306285 w 4049485"/>
              <a:gd name="connsiteY3" fmla="*/ 2012624 h 2229246"/>
              <a:gd name="connsiteX4" fmla="*/ 2090057 w 4049485"/>
              <a:gd name="connsiteY4" fmla="*/ 2117127 h 2229246"/>
              <a:gd name="connsiteX5" fmla="*/ 2690948 w 4049485"/>
              <a:gd name="connsiteY5" fmla="*/ 1481401 h 2229246"/>
              <a:gd name="connsiteX6" fmla="*/ 3492137 w 4049485"/>
              <a:gd name="connsiteY6" fmla="*/ 1028555 h 2229246"/>
              <a:gd name="connsiteX7" fmla="*/ 4049485 w 4049485"/>
              <a:gd name="connsiteY7" fmla="*/ 924052 h 2229246"/>
              <a:gd name="connsiteX8" fmla="*/ 4049485 w 4049485"/>
              <a:gd name="connsiteY8" fmla="*/ 924052 h 2229246"/>
              <a:gd name="connsiteX0" fmla="*/ 0 w 4049485"/>
              <a:gd name="connsiteY0" fmla="*/ 2212921 h 2229246"/>
              <a:gd name="connsiteX1" fmla="*/ 200297 w 4049485"/>
              <a:gd name="connsiteY1" fmla="*/ 950178 h 2229246"/>
              <a:gd name="connsiteX2" fmla="*/ 661851 w 4049485"/>
              <a:gd name="connsiteY2" fmla="*/ 27069 h 2229246"/>
              <a:gd name="connsiteX3" fmla="*/ 1306285 w 4049485"/>
              <a:gd name="connsiteY3" fmla="*/ 2012624 h 2229246"/>
              <a:gd name="connsiteX4" fmla="*/ 2090057 w 4049485"/>
              <a:gd name="connsiteY4" fmla="*/ 2117127 h 2229246"/>
              <a:gd name="connsiteX5" fmla="*/ 2690948 w 4049485"/>
              <a:gd name="connsiteY5" fmla="*/ 1481401 h 2229246"/>
              <a:gd name="connsiteX6" fmla="*/ 3492137 w 4049485"/>
              <a:gd name="connsiteY6" fmla="*/ 1028555 h 2229246"/>
              <a:gd name="connsiteX7" fmla="*/ 4049485 w 4049485"/>
              <a:gd name="connsiteY7" fmla="*/ 924052 h 2229246"/>
              <a:gd name="connsiteX8" fmla="*/ 4049485 w 4049485"/>
              <a:gd name="connsiteY8" fmla="*/ 924052 h 2229246"/>
              <a:gd name="connsiteX0" fmla="*/ 0 w 4049485"/>
              <a:gd name="connsiteY0" fmla="*/ 2153961 h 2166291"/>
              <a:gd name="connsiteX1" fmla="*/ 200297 w 4049485"/>
              <a:gd name="connsiteY1" fmla="*/ 891218 h 2166291"/>
              <a:gd name="connsiteX2" fmla="*/ 679269 w 4049485"/>
              <a:gd name="connsiteY2" fmla="*/ 29069 h 2166291"/>
              <a:gd name="connsiteX3" fmla="*/ 1306285 w 4049485"/>
              <a:gd name="connsiteY3" fmla="*/ 1953664 h 2166291"/>
              <a:gd name="connsiteX4" fmla="*/ 2090057 w 4049485"/>
              <a:gd name="connsiteY4" fmla="*/ 2058167 h 2166291"/>
              <a:gd name="connsiteX5" fmla="*/ 2690948 w 4049485"/>
              <a:gd name="connsiteY5" fmla="*/ 1422441 h 2166291"/>
              <a:gd name="connsiteX6" fmla="*/ 3492137 w 4049485"/>
              <a:gd name="connsiteY6" fmla="*/ 969595 h 2166291"/>
              <a:gd name="connsiteX7" fmla="*/ 4049485 w 4049485"/>
              <a:gd name="connsiteY7" fmla="*/ 865092 h 2166291"/>
              <a:gd name="connsiteX8" fmla="*/ 4049485 w 4049485"/>
              <a:gd name="connsiteY8" fmla="*/ 865092 h 2166291"/>
              <a:gd name="connsiteX0" fmla="*/ 0 w 4049485"/>
              <a:gd name="connsiteY0" fmla="*/ 2124892 h 2124892"/>
              <a:gd name="connsiteX1" fmla="*/ 200297 w 4049485"/>
              <a:gd name="connsiteY1" fmla="*/ 862149 h 2124892"/>
              <a:gd name="connsiteX2" fmla="*/ 679269 w 4049485"/>
              <a:gd name="connsiteY2" fmla="*/ 0 h 2124892"/>
              <a:gd name="connsiteX3" fmla="*/ 905691 w 4049485"/>
              <a:gd name="connsiteY3" fmla="*/ 209007 h 2124892"/>
              <a:gd name="connsiteX4" fmla="*/ 1306285 w 4049485"/>
              <a:gd name="connsiteY4" fmla="*/ 1924595 h 2124892"/>
              <a:gd name="connsiteX5" fmla="*/ 2090057 w 4049485"/>
              <a:gd name="connsiteY5" fmla="*/ 2029098 h 2124892"/>
              <a:gd name="connsiteX6" fmla="*/ 2690948 w 4049485"/>
              <a:gd name="connsiteY6" fmla="*/ 1393372 h 2124892"/>
              <a:gd name="connsiteX7" fmla="*/ 3492137 w 4049485"/>
              <a:gd name="connsiteY7" fmla="*/ 940526 h 2124892"/>
              <a:gd name="connsiteX8" fmla="*/ 4049485 w 4049485"/>
              <a:gd name="connsiteY8" fmla="*/ 836023 h 2124892"/>
              <a:gd name="connsiteX9" fmla="*/ 4049485 w 4049485"/>
              <a:gd name="connsiteY9" fmla="*/ 836023 h 2124892"/>
              <a:gd name="connsiteX0" fmla="*/ 0 w 4049485"/>
              <a:gd name="connsiteY0" fmla="*/ 2127448 h 2127448"/>
              <a:gd name="connsiteX1" fmla="*/ 200297 w 4049485"/>
              <a:gd name="connsiteY1" fmla="*/ 864705 h 2127448"/>
              <a:gd name="connsiteX2" fmla="*/ 435428 w 4049485"/>
              <a:gd name="connsiteY2" fmla="*/ 150602 h 2127448"/>
              <a:gd name="connsiteX3" fmla="*/ 679269 w 4049485"/>
              <a:gd name="connsiteY3" fmla="*/ 2556 h 2127448"/>
              <a:gd name="connsiteX4" fmla="*/ 905691 w 4049485"/>
              <a:gd name="connsiteY4" fmla="*/ 211563 h 2127448"/>
              <a:gd name="connsiteX5" fmla="*/ 1306285 w 4049485"/>
              <a:gd name="connsiteY5" fmla="*/ 1927151 h 2127448"/>
              <a:gd name="connsiteX6" fmla="*/ 2090057 w 4049485"/>
              <a:gd name="connsiteY6" fmla="*/ 2031654 h 2127448"/>
              <a:gd name="connsiteX7" fmla="*/ 2690948 w 4049485"/>
              <a:gd name="connsiteY7" fmla="*/ 1395928 h 2127448"/>
              <a:gd name="connsiteX8" fmla="*/ 3492137 w 4049485"/>
              <a:gd name="connsiteY8" fmla="*/ 943082 h 2127448"/>
              <a:gd name="connsiteX9" fmla="*/ 4049485 w 4049485"/>
              <a:gd name="connsiteY9" fmla="*/ 838579 h 2127448"/>
              <a:gd name="connsiteX10" fmla="*/ 4049485 w 4049485"/>
              <a:gd name="connsiteY10" fmla="*/ 838579 h 2127448"/>
              <a:gd name="connsiteX0" fmla="*/ 0 w 4049485"/>
              <a:gd name="connsiteY0" fmla="*/ 2161006 h 2161006"/>
              <a:gd name="connsiteX1" fmla="*/ 200297 w 4049485"/>
              <a:gd name="connsiteY1" fmla="*/ 898263 h 2161006"/>
              <a:gd name="connsiteX2" fmla="*/ 435428 w 4049485"/>
              <a:gd name="connsiteY2" fmla="*/ 184160 h 2161006"/>
              <a:gd name="connsiteX3" fmla="*/ 679269 w 4049485"/>
              <a:gd name="connsiteY3" fmla="*/ 1280 h 2161006"/>
              <a:gd name="connsiteX4" fmla="*/ 905691 w 4049485"/>
              <a:gd name="connsiteY4" fmla="*/ 245121 h 2161006"/>
              <a:gd name="connsiteX5" fmla="*/ 1306285 w 4049485"/>
              <a:gd name="connsiteY5" fmla="*/ 1960709 h 2161006"/>
              <a:gd name="connsiteX6" fmla="*/ 2090057 w 4049485"/>
              <a:gd name="connsiteY6" fmla="*/ 2065212 h 2161006"/>
              <a:gd name="connsiteX7" fmla="*/ 2690948 w 4049485"/>
              <a:gd name="connsiteY7" fmla="*/ 1429486 h 2161006"/>
              <a:gd name="connsiteX8" fmla="*/ 3492137 w 4049485"/>
              <a:gd name="connsiteY8" fmla="*/ 976640 h 2161006"/>
              <a:gd name="connsiteX9" fmla="*/ 4049485 w 4049485"/>
              <a:gd name="connsiteY9" fmla="*/ 872137 h 2161006"/>
              <a:gd name="connsiteX10" fmla="*/ 4049485 w 4049485"/>
              <a:gd name="connsiteY10" fmla="*/ 872137 h 2161006"/>
              <a:gd name="connsiteX0" fmla="*/ 0 w 4049485"/>
              <a:gd name="connsiteY0" fmla="*/ 2161006 h 2161006"/>
              <a:gd name="connsiteX1" fmla="*/ 200297 w 4049485"/>
              <a:gd name="connsiteY1" fmla="*/ 898263 h 2161006"/>
              <a:gd name="connsiteX2" fmla="*/ 435428 w 4049485"/>
              <a:gd name="connsiteY2" fmla="*/ 184160 h 2161006"/>
              <a:gd name="connsiteX3" fmla="*/ 679269 w 4049485"/>
              <a:gd name="connsiteY3" fmla="*/ 1280 h 2161006"/>
              <a:gd name="connsiteX4" fmla="*/ 905691 w 4049485"/>
              <a:gd name="connsiteY4" fmla="*/ 245121 h 2161006"/>
              <a:gd name="connsiteX5" fmla="*/ 1375954 w 4049485"/>
              <a:gd name="connsiteY5" fmla="*/ 1908457 h 2161006"/>
              <a:gd name="connsiteX6" fmla="*/ 2090057 w 4049485"/>
              <a:gd name="connsiteY6" fmla="*/ 2065212 h 2161006"/>
              <a:gd name="connsiteX7" fmla="*/ 2690948 w 4049485"/>
              <a:gd name="connsiteY7" fmla="*/ 1429486 h 2161006"/>
              <a:gd name="connsiteX8" fmla="*/ 3492137 w 4049485"/>
              <a:gd name="connsiteY8" fmla="*/ 976640 h 2161006"/>
              <a:gd name="connsiteX9" fmla="*/ 4049485 w 4049485"/>
              <a:gd name="connsiteY9" fmla="*/ 872137 h 2161006"/>
              <a:gd name="connsiteX10" fmla="*/ 4049485 w 4049485"/>
              <a:gd name="connsiteY10" fmla="*/ 872137 h 2161006"/>
              <a:gd name="connsiteX0" fmla="*/ 0 w 4049485"/>
              <a:gd name="connsiteY0" fmla="*/ 2161006 h 2189336"/>
              <a:gd name="connsiteX1" fmla="*/ 200297 w 4049485"/>
              <a:gd name="connsiteY1" fmla="*/ 898263 h 2189336"/>
              <a:gd name="connsiteX2" fmla="*/ 435428 w 4049485"/>
              <a:gd name="connsiteY2" fmla="*/ 184160 h 2189336"/>
              <a:gd name="connsiteX3" fmla="*/ 679269 w 4049485"/>
              <a:gd name="connsiteY3" fmla="*/ 1280 h 2189336"/>
              <a:gd name="connsiteX4" fmla="*/ 905691 w 4049485"/>
              <a:gd name="connsiteY4" fmla="*/ 245121 h 2189336"/>
              <a:gd name="connsiteX5" fmla="*/ 1375954 w 4049485"/>
              <a:gd name="connsiteY5" fmla="*/ 1908457 h 2189336"/>
              <a:gd name="connsiteX6" fmla="*/ 1715588 w 4049485"/>
              <a:gd name="connsiteY6" fmla="*/ 2178423 h 2189336"/>
              <a:gd name="connsiteX7" fmla="*/ 2090057 w 4049485"/>
              <a:gd name="connsiteY7" fmla="*/ 2065212 h 2189336"/>
              <a:gd name="connsiteX8" fmla="*/ 2690948 w 4049485"/>
              <a:gd name="connsiteY8" fmla="*/ 1429486 h 2189336"/>
              <a:gd name="connsiteX9" fmla="*/ 3492137 w 4049485"/>
              <a:gd name="connsiteY9" fmla="*/ 976640 h 2189336"/>
              <a:gd name="connsiteX10" fmla="*/ 4049485 w 4049485"/>
              <a:gd name="connsiteY10" fmla="*/ 872137 h 2189336"/>
              <a:gd name="connsiteX11" fmla="*/ 4049485 w 4049485"/>
              <a:gd name="connsiteY11" fmla="*/ 872137 h 2189336"/>
              <a:gd name="connsiteX0" fmla="*/ 0 w 4049485"/>
              <a:gd name="connsiteY0" fmla="*/ 2161006 h 2188696"/>
              <a:gd name="connsiteX1" fmla="*/ 200297 w 4049485"/>
              <a:gd name="connsiteY1" fmla="*/ 898263 h 2188696"/>
              <a:gd name="connsiteX2" fmla="*/ 435428 w 4049485"/>
              <a:gd name="connsiteY2" fmla="*/ 184160 h 2188696"/>
              <a:gd name="connsiteX3" fmla="*/ 679269 w 4049485"/>
              <a:gd name="connsiteY3" fmla="*/ 1280 h 2188696"/>
              <a:gd name="connsiteX4" fmla="*/ 905691 w 4049485"/>
              <a:gd name="connsiteY4" fmla="*/ 245121 h 2188696"/>
              <a:gd name="connsiteX5" fmla="*/ 1375954 w 4049485"/>
              <a:gd name="connsiteY5" fmla="*/ 1908457 h 2188696"/>
              <a:gd name="connsiteX6" fmla="*/ 1715588 w 4049485"/>
              <a:gd name="connsiteY6" fmla="*/ 2178423 h 2188696"/>
              <a:gd name="connsiteX7" fmla="*/ 2090057 w 4049485"/>
              <a:gd name="connsiteY7" fmla="*/ 2065212 h 2188696"/>
              <a:gd name="connsiteX8" fmla="*/ 2708365 w 4049485"/>
              <a:gd name="connsiteY8" fmla="*/ 1455612 h 2188696"/>
              <a:gd name="connsiteX9" fmla="*/ 3492137 w 4049485"/>
              <a:gd name="connsiteY9" fmla="*/ 976640 h 2188696"/>
              <a:gd name="connsiteX10" fmla="*/ 4049485 w 4049485"/>
              <a:gd name="connsiteY10" fmla="*/ 872137 h 2188696"/>
              <a:gd name="connsiteX11" fmla="*/ 4049485 w 4049485"/>
              <a:gd name="connsiteY11" fmla="*/ 872137 h 2188696"/>
              <a:gd name="connsiteX0" fmla="*/ 0 w 4095576"/>
              <a:gd name="connsiteY0" fmla="*/ 2161006 h 2188696"/>
              <a:gd name="connsiteX1" fmla="*/ 200297 w 4095576"/>
              <a:gd name="connsiteY1" fmla="*/ 898263 h 2188696"/>
              <a:gd name="connsiteX2" fmla="*/ 435428 w 4095576"/>
              <a:gd name="connsiteY2" fmla="*/ 184160 h 2188696"/>
              <a:gd name="connsiteX3" fmla="*/ 679269 w 4095576"/>
              <a:gd name="connsiteY3" fmla="*/ 1280 h 2188696"/>
              <a:gd name="connsiteX4" fmla="*/ 905691 w 4095576"/>
              <a:gd name="connsiteY4" fmla="*/ 245121 h 2188696"/>
              <a:gd name="connsiteX5" fmla="*/ 1375954 w 4095576"/>
              <a:gd name="connsiteY5" fmla="*/ 1908457 h 2188696"/>
              <a:gd name="connsiteX6" fmla="*/ 1715588 w 4095576"/>
              <a:gd name="connsiteY6" fmla="*/ 2178423 h 2188696"/>
              <a:gd name="connsiteX7" fmla="*/ 2090057 w 4095576"/>
              <a:gd name="connsiteY7" fmla="*/ 2065212 h 2188696"/>
              <a:gd name="connsiteX8" fmla="*/ 2708365 w 4095576"/>
              <a:gd name="connsiteY8" fmla="*/ 1455612 h 2188696"/>
              <a:gd name="connsiteX9" fmla="*/ 3492137 w 4095576"/>
              <a:gd name="connsiteY9" fmla="*/ 976640 h 2188696"/>
              <a:gd name="connsiteX10" fmla="*/ 4049485 w 4095576"/>
              <a:gd name="connsiteY10" fmla="*/ 872137 h 2188696"/>
              <a:gd name="connsiteX11" fmla="*/ 4066902 w 4095576"/>
              <a:gd name="connsiteY11" fmla="*/ 889554 h 2188696"/>
              <a:gd name="connsiteX0" fmla="*/ 0 w 4095576"/>
              <a:gd name="connsiteY0" fmla="*/ 2161006 h 2188696"/>
              <a:gd name="connsiteX1" fmla="*/ 200297 w 4095576"/>
              <a:gd name="connsiteY1" fmla="*/ 898263 h 2188696"/>
              <a:gd name="connsiteX2" fmla="*/ 435428 w 4095576"/>
              <a:gd name="connsiteY2" fmla="*/ 184160 h 2188696"/>
              <a:gd name="connsiteX3" fmla="*/ 679269 w 4095576"/>
              <a:gd name="connsiteY3" fmla="*/ 1280 h 2188696"/>
              <a:gd name="connsiteX4" fmla="*/ 905691 w 4095576"/>
              <a:gd name="connsiteY4" fmla="*/ 245121 h 2188696"/>
              <a:gd name="connsiteX5" fmla="*/ 1375954 w 4095576"/>
              <a:gd name="connsiteY5" fmla="*/ 1908457 h 2188696"/>
              <a:gd name="connsiteX6" fmla="*/ 1715588 w 4095576"/>
              <a:gd name="connsiteY6" fmla="*/ 2178423 h 2188696"/>
              <a:gd name="connsiteX7" fmla="*/ 2090057 w 4095576"/>
              <a:gd name="connsiteY7" fmla="*/ 2065212 h 2188696"/>
              <a:gd name="connsiteX8" fmla="*/ 2708365 w 4095576"/>
              <a:gd name="connsiteY8" fmla="*/ 1455612 h 2188696"/>
              <a:gd name="connsiteX9" fmla="*/ 3492137 w 4095576"/>
              <a:gd name="connsiteY9" fmla="*/ 976640 h 2188696"/>
              <a:gd name="connsiteX10" fmla="*/ 4049485 w 4095576"/>
              <a:gd name="connsiteY10" fmla="*/ 872137 h 2188696"/>
              <a:gd name="connsiteX11" fmla="*/ 4066902 w 4095576"/>
              <a:gd name="connsiteY11" fmla="*/ 933097 h 2188696"/>
              <a:gd name="connsiteX0" fmla="*/ 0 w 4066902"/>
              <a:gd name="connsiteY0" fmla="*/ 2161006 h 2188696"/>
              <a:gd name="connsiteX1" fmla="*/ 200297 w 4066902"/>
              <a:gd name="connsiteY1" fmla="*/ 898263 h 2188696"/>
              <a:gd name="connsiteX2" fmla="*/ 435428 w 4066902"/>
              <a:gd name="connsiteY2" fmla="*/ 184160 h 2188696"/>
              <a:gd name="connsiteX3" fmla="*/ 679269 w 4066902"/>
              <a:gd name="connsiteY3" fmla="*/ 1280 h 2188696"/>
              <a:gd name="connsiteX4" fmla="*/ 905691 w 4066902"/>
              <a:gd name="connsiteY4" fmla="*/ 245121 h 2188696"/>
              <a:gd name="connsiteX5" fmla="*/ 1375954 w 4066902"/>
              <a:gd name="connsiteY5" fmla="*/ 1908457 h 2188696"/>
              <a:gd name="connsiteX6" fmla="*/ 1715588 w 4066902"/>
              <a:gd name="connsiteY6" fmla="*/ 2178423 h 2188696"/>
              <a:gd name="connsiteX7" fmla="*/ 2090057 w 4066902"/>
              <a:gd name="connsiteY7" fmla="*/ 2065212 h 2188696"/>
              <a:gd name="connsiteX8" fmla="*/ 2708365 w 4066902"/>
              <a:gd name="connsiteY8" fmla="*/ 1455612 h 2188696"/>
              <a:gd name="connsiteX9" fmla="*/ 3492137 w 4066902"/>
              <a:gd name="connsiteY9" fmla="*/ 976640 h 2188696"/>
              <a:gd name="connsiteX10" fmla="*/ 4066902 w 4066902"/>
              <a:gd name="connsiteY10" fmla="*/ 933097 h 218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6902" h="2188696">
                <a:moveTo>
                  <a:pt x="0" y="2161006"/>
                </a:moveTo>
                <a:cubicBezTo>
                  <a:pt x="44994" y="1953452"/>
                  <a:pt x="91440" y="1262572"/>
                  <a:pt x="200297" y="898263"/>
                </a:cubicBezTo>
                <a:cubicBezTo>
                  <a:pt x="287383" y="576046"/>
                  <a:pt x="355599" y="327852"/>
                  <a:pt x="435428" y="184160"/>
                </a:cubicBezTo>
                <a:cubicBezTo>
                  <a:pt x="515257" y="40468"/>
                  <a:pt x="600892" y="-8880"/>
                  <a:pt x="679269" y="1280"/>
                </a:cubicBezTo>
                <a:cubicBezTo>
                  <a:pt x="757646" y="11440"/>
                  <a:pt x="830217" y="175452"/>
                  <a:pt x="905691" y="245121"/>
                </a:cubicBezTo>
                <a:cubicBezTo>
                  <a:pt x="1010194" y="565887"/>
                  <a:pt x="1240971" y="1586240"/>
                  <a:pt x="1375954" y="1908457"/>
                </a:cubicBezTo>
                <a:cubicBezTo>
                  <a:pt x="1510937" y="2230674"/>
                  <a:pt x="1596571" y="2152297"/>
                  <a:pt x="1715588" y="2178423"/>
                </a:cubicBezTo>
                <a:cubicBezTo>
                  <a:pt x="1834605" y="2204549"/>
                  <a:pt x="1924594" y="2185681"/>
                  <a:pt x="2090057" y="2065212"/>
                </a:cubicBezTo>
                <a:cubicBezTo>
                  <a:pt x="2255520" y="1944743"/>
                  <a:pt x="2474685" y="1637041"/>
                  <a:pt x="2708365" y="1455612"/>
                </a:cubicBezTo>
                <a:cubicBezTo>
                  <a:pt x="2942045" y="1274183"/>
                  <a:pt x="3265714" y="1063726"/>
                  <a:pt x="3492137" y="976640"/>
                </a:cubicBezTo>
                <a:cubicBezTo>
                  <a:pt x="3718560" y="889554"/>
                  <a:pt x="3947159" y="942169"/>
                  <a:pt x="4066902" y="933097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4" name="Forme libre 23"/>
          <p:cNvSpPr/>
          <p:nvPr/>
        </p:nvSpPr>
        <p:spPr>
          <a:xfrm>
            <a:off x="4255591" y="2216076"/>
            <a:ext cx="5422536" cy="2918261"/>
          </a:xfrm>
          <a:custGeom>
            <a:avLst/>
            <a:gdLst>
              <a:gd name="connsiteX0" fmla="*/ 0 w 4049485"/>
              <a:gd name="connsiteY0" fmla="*/ 2186345 h 2202670"/>
              <a:gd name="connsiteX1" fmla="*/ 653142 w 4049485"/>
              <a:gd name="connsiteY1" fmla="*/ 493 h 2202670"/>
              <a:gd name="connsiteX2" fmla="*/ 1306285 w 4049485"/>
              <a:gd name="connsiteY2" fmla="*/ 1986048 h 2202670"/>
              <a:gd name="connsiteX3" fmla="*/ 2090057 w 4049485"/>
              <a:gd name="connsiteY3" fmla="*/ 2090551 h 2202670"/>
              <a:gd name="connsiteX4" fmla="*/ 2690948 w 4049485"/>
              <a:gd name="connsiteY4" fmla="*/ 1454825 h 2202670"/>
              <a:gd name="connsiteX5" fmla="*/ 3492137 w 4049485"/>
              <a:gd name="connsiteY5" fmla="*/ 1001979 h 2202670"/>
              <a:gd name="connsiteX6" fmla="*/ 4049485 w 4049485"/>
              <a:gd name="connsiteY6" fmla="*/ 897476 h 2202670"/>
              <a:gd name="connsiteX7" fmla="*/ 4049485 w 4049485"/>
              <a:gd name="connsiteY7" fmla="*/ 897476 h 2202670"/>
              <a:gd name="connsiteX0" fmla="*/ 0 w 4049485"/>
              <a:gd name="connsiteY0" fmla="*/ 2212921 h 2229246"/>
              <a:gd name="connsiteX1" fmla="*/ 200297 w 4049485"/>
              <a:gd name="connsiteY1" fmla="*/ 950178 h 2229246"/>
              <a:gd name="connsiteX2" fmla="*/ 653142 w 4049485"/>
              <a:gd name="connsiteY2" fmla="*/ 27069 h 2229246"/>
              <a:gd name="connsiteX3" fmla="*/ 1306285 w 4049485"/>
              <a:gd name="connsiteY3" fmla="*/ 2012624 h 2229246"/>
              <a:gd name="connsiteX4" fmla="*/ 2090057 w 4049485"/>
              <a:gd name="connsiteY4" fmla="*/ 2117127 h 2229246"/>
              <a:gd name="connsiteX5" fmla="*/ 2690948 w 4049485"/>
              <a:gd name="connsiteY5" fmla="*/ 1481401 h 2229246"/>
              <a:gd name="connsiteX6" fmla="*/ 3492137 w 4049485"/>
              <a:gd name="connsiteY6" fmla="*/ 1028555 h 2229246"/>
              <a:gd name="connsiteX7" fmla="*/ 4049485 w 4049485"/>
              <a:gd name="connsiteY7" fmla="*/ 924052 h 2229246"/>
              <a:gd name="connsiteX8" fmla="*/ 4049485 w 4049485"/>
              <a:gd name="connsiteY8" fmla="*/ 924052 h 2229246"/>
              <a:gd name="connsiteX0" fmla="*/ 0 w 4049485"/>
              <a:gd name="connsiteY0" fmla="*/ 2212921 h 2229246"/>
              <a:gd name="connsiteX1" fmla="*/ 200297 w 4049485"/>
              <a:gd name="connsiteY1" fmla="*/ 950178 h 2229246"/>
              <a:gd name="connsiteX2" fmla="*/ 661851 w 4049485"/>
              <a:gd name="connsiteY2" fmla="*/ 27069 h 2229246"/>
              <a:gd name="connsiteX3" fmla="*/ 1306285 w 4049485"/>
              <a:gd name="connsiteY3" fmla="*/ 2012624 h 2229246"/>
              <a:gd name="connsiteX4" fmla="*/ 2090057 w 4049485"/>
              <a:gd name="connsiteY4" fmla="*/ 2117127 h 2229246"/>
              <a:gd name="connsiteX5" fmla="*/ 2690948 w 4049485"/>
              <a:gd name="connsiteY5" fmla="*/ 1481401 h 2229246"/>
              <a:gd name="connsiteX6" fmla="*/ 3492137 w 4049485"/>
              <a:gd name="connsiteY6" fmla="*/ 1028555 h 2229246"/>
              <a:gd name="connsiteX7" fmla="*/ 4049485 w 4049485"/>
              <a:gd name="connsiteY7" fmla="*/ 924052 h 2229246"/>
              <a:gd name="connsiteX8" fmla="*/ 4049485 w 4049485"/>
              <a:gd name="connsiteY8" fmla="*/ 924052 h 2229246"/>
              <a:gd name="connsiteX0" fmla="*/ 0 w 4049485"/>
              <a:gd name="connsiteY0" fmla="*/ 2153961 h 2166291"/>
              <a:gd name="connsiteX1" fmla="*/ 200297 w 4049485"/>
              <a:gd name="connsiteY1" fmla="*/ 891218 h 2166291"/>
              <a:gd name="connsiteX2" fmla="*/ 679269 w 4049485"/>
              <a:gd name="connsiteY2" fmla="*/ 29069 h 2166291"/>
              <a:gd name="connsiteX3" fmla="*/ 1306285 w 4049485"/>
              <a:gd name="connsiteY3" fmla="*/ 1953664 h 2166291"/>
              <a:gd name="connsiteX4" fmla="*/ 2090057 w 4049485"/>
              <a:gd name="connsiteY4" fmla="*/ 2058167 h 2166291"/>
              <a:gd name="connsiteX5" fmla="*/ 2690948 w 4049485"/>
              <a:gd name="connsiteY5" fmla="*/ 1422441 h 2166291"/>
              <a:gd name="connsiteX6" fmla="*/ 3492137 w 4049485"/>
              <a:gd name="connsiteY6" fmla="*/ 969595 h 2166291"/>
              <a:gd name="connsiteX7" fmla="*/ 4049485 w 4049485"/>
              <a:gd name="connsiteY7" fmla="*/ 865092 h 2166291"/>
              <a:gd name="connsiteX8" fmla="*/ 4049485 w 4049485"/>
              <a:gd name="connsiteY8" fmla="*/ 865092 h 2166291"/>
              <a:gd name="connsiteX0" fmla="*/ 0 w 4049485"/>
              <a:gd name="connsiteY0" fmla="*/ 2124892 h 2124892"/>
              <a:gd name="connsiteX1" fmla="*/ 200297 w 4049485"/>
              <a:gd name="connsiteY1" fmla="*/ 862149 h 2124892"/>
              <a:gd name="connsiteX2" fmla="*/ 679269 w 4049485"/>
              <a:gd name="connsiteY2" fmla="*/ 0 h 2124892"/>
              <a:gd name="connsiteX3" fmla="*/ 905691 w 4049485"/>
              <a:gd name="connsiteY3" fmla="*/ 209007 h 2124892"/>
              <a:gd name="connsiteX4" fmla="*/ 1306285 w 4049485"/>
              <a:gd name="connsiteY4" fmla="*/ 1924595 h 2124892"/>
              <a:gd name="connsiteX5" fmla="*/ 2090057 w 4049485"/>
              <a:gd name="connsiteY5" fmla="*/ 2029098 h 2124892"/>
              <a:gd name="connsiteX6" fmla="*/ 2690948 w 4049485"/>
              <a:gd name="connsiteY6" fmla="*/ 1393372 h 2124892"/>
              <a:gd name="connsiteX7" fmla="*/ 3492137 w 4049485"/>
              <a:gd name="connsiteY7" fmla="*/ 940526 h 2124892"/>
              <a:gd name="connsiteX8" fmla="*/ 4049485 w 4049485"/>
              <a:gd name="connsiteY8" fmla="*/ 836023 h 2124892"/>
              <a:gd name="connsiteX9" fmla="*/ 4049485 w 4049485"/>
              <a:gd name="connsiteY9" fmla="*/ 836023 h 2124892"/>
              <a:gd name="connsiteX0" fmla="*/ 0 w 4049485"/>
              <a:gd name="connsiteY0" fmla="*/ 2127448 h 2127448"/>
              <a:gd name="connsiteX1" fmla="*/ 200297 w 4049485"/>
              <a:gd name="connsiteY1" fmla="*/ 864705 h 2127448"/>
              <a:gd name="connsiteX2" fmla="*/ 435428 w 4049485"/>
              <a:gd name="connsiteY2" fmla="*/ 150602 h 2127448"/>
              <a:gd name="connsiteX3" fmla="*/ 679269 w 4049485"/>
              <a:gd name="connsiteY3" fmla="*/ 2556 h 2127448"/>
              <a:gd name="connsiteX4" fmla="*/ 905691 w 4049485"/>
              <a:gd name="connsiteY4" fmla="*/ 211563 h 2127448"/>
              <a:gd name="connsiteX5" fmla="*/ 1306285 w 4049485"/>
              <a:gd name="connsiteY5" fmla="*/ 1927151 h 2127448"/>
              <a:gd name="connsiteX6" fmla="*/ 2090057 w 4049485"/>
              <a:gd name="connsiteY6" fmla="*/ 2031654 h 2127448"/>
              <a:gd name="connsiteX7" fmla="*/ 2690948 w 4049485"/>
              <a:gd name="connsiteY7" fmla="*/ 1395928 h 2127448"/>
              <a:gd name="connsiteX8" fmla="*/ 3492137 w 4049485"/>
              <a:gd name="connsiteY8" fmla="*/ 943082 h 2127448"/>
              <a:gd name="connsiteX9" fmla="*/ 4049485 w 4049485"/>
              <a:gd name="connsiteY9" fmla="*/ 838579 h 2127448"/>
              <a:gd name="connsiteX10" fmla="*/ 4049485 w 4049485"/>
              <a:gd name="connsiteY10" fmla="*/ 838579 h 2127448"/>
              <a:gd name="connsiteX0" fmla="*/ 0 w 4049485"/>
              <a:gd name="connsiteY0" fmla="*/ 2161006 h 2161006"/>
              <a:gd name="connsiteX1" fmla="*/ 200297 w 4049485"/>
              <a:gd name="connsiteY1" fmla="*/ 898263 h 2161006"/>
              <a:gd name="connsiteX2" fmla="*/ 435428 w 4049485"/>
              <a:gd name="connsiteY2" fmla="*/ 184160 h 2161006"/>
              <a:gd name="connsiteX3" fmla="*/ 679269 w 4049485"/>
              <a:gd name="connsiteY3" fmla="*/ 1280 h 2161006"/>
              <a:gd name="connsiteX4" fmla="*/ 905691 w 4049485"/>
              <a:gd name="connsiteY4" fmla="*/ 245121 h 2161006"/>
              <a:gd name="connsiteX5" fmla="*/ 1306285 w 4049485"/>
              <a:gd name="connsiteY5" fmla="*/ 1960709 h 2161006"/>
              <a:gd name="connsiteX6" fmla="*/ 2090057 w 4049485"/>
              <a:gd name="connsiteY6" fmla="*/ 2065212 h 2161006"/>
              <a:gd name="connsiteX7" fmla="*/ 2690948 w 4049485"/>
              <a:gd name="connsiteY7" fmla="*/ 1429486 h 2161006"/>
              <a:gd name="connsiteX8" fmla="*/ 3492137 w 4049485"/>
              <a:gd name="connsiteY8" fmla="*/ 976640 h 2161006"/>
              <a:gd name="connsiteX9" fmla="*/ 4049485 w 4049485"/>
              <a:gd name="connsiteY9" fmla="*/ 872137 h 2161006"/>
              <a:gd name="connsiteX10" fmla="*/ 4049485 w 4049485"/>
              <a:gd name="connsiteY10" fmla="*/ 872137 h 2161006"/>
              <a:gd name="connsiteX0" fmla="*/ 0 w 4049485"/>
              <a:gd name="connsiteY0" fmla="*/ 2161006 h 2161006"/>
              <a:gd name="connsiteX1" fmla="*/ 200297 w 4049485"/>
              <a:gd name="connsiteY1" fmla="*/ 898263 h 2161006"/>
              <a:gd name="connsiteX2" fmla="*/ 435428 w 4049485"/>
              <a:gd name="connsiteY2" fmla="*/ 184160 h 2161006"/>
              <a:gd name="connsiteX3" fmla="*/ 679269 w 4049485"/>
              <a:gd name="connsiteY3" fmla="*/ 1280 h 2161006"/>
              <a:gd name="connsiteX4" fmla="*/ 905691 w 4049485"/>
              <a:gd name="connsiteY4" fmla="*/ 245121 h 2161006"/>
              <a:gd name="connsiteX5" fmla="*/ 1375954 w 4049485"/>
              <a:gd name="connsiteY5" fmla="*/ 1908457 h 2161006"/>
              <a:gd name="connsiteX6" fmla="*/ 2090057 w 4049485"/>
              <a:gd name="connsiteY6" fmla="*/ 2065212 h 2161006"/>
              <a:gd name="connsiteX7" fmla="*/ 2690948 w 4049485"/>
              <a:gd name="connsiteY7" fmla="*/ 1429486 h 2161006"/>
              <a:gd name="connsiteX8" fmla="*/ 3492137 w 4049485"/>
              <a:gd name="connsiteY8" fmla="*/ 976640 h 2161006"/>
              <a:gd name="connsiteX9" fmla="*/ 4049485 w 4049485"/>
              <a:gd name="connsiteY9" fmla="*/ 872137 h 2161006"/>
              <a:gd name="connsiteX10" fmla="*/ 4049485 w 4049485"/>
              <a:gd name="connsiteY10" fmla="*/ 872137 h 2161006"/>
              <a:gd name="connsiteX0" fmla="*/ 0 w 4049485"/>
              <a:gd name="connsiteY0" fmla="*/ 2161006 h 2189336"/>
              <a:gd name="connsiteX1" fmla="*/ 200297 w 4049485"/>
              <a:gd name="connsiteY1" fmla="*/ 898263 h 2189336"/>
              <a:gd name="connsiteX2" fmla="*/ 435428 w 4049485"/>
              <a:gd name="connsiteY2" fmla="*/ 184160 h 2189336"/>
              <a:gd name="connsiteX3" fmla="*/ 679269 w 4049485"/>
              <a:gd name="connsiteY3" fmla="*/ 1280 h 2189336"/>
              <a:gd name="connsiteX4" fmla="*/ 905691 w 4049485"/>
              <a:gd name="connsiteY4" fmla="*/ 245121 h 2189336"/>
              <a:gd name="connsiteX5" fmla="*/ 1375954 w 4049485"/>
              <a:gd name="connsiteY5" fmla="*/ 1908457 h 2189336"/>
              <a:gd name="connsiteX6" fmla="*/ 1715588 w 4049485"/>
              <a:gd name="connsiteY6" fmla="*/ 2178423 h 2189336"/>
              <a:gd name="connsiteX7" fmla="*/ 2090057 w 4049485"/>
              <a:gd name="connsiteY7" fmla="*/ 2065212 h 2189336"/>
              <a:gd name="connsiteX8" fmla="*/ 2690948 w 4049485"/>
              <a:gd name="connsiteY8" fmla="*/ 1429486 h 2189336"/>
              <a:gd name="connsiteX9" fmla="*/ 3492137 w 4049485"/>
              <a:gd name="connsiteY9" fmla="*/ 976640 h 2189336"/>
              <a:gd name="connsiteX10" fmla="*/ 4049485 w 4049485"/>
              <a:gd name="connsiteY10" fmla="*/ 872137 h 2189336"/>
              <a:gd name="connsiteX11" fmla="*/ 4049485 w 4049485"/>
              <a:gd name="connsiteY11" fmla="*/ 872137 h 2189336"/>
              <a:gd name="connsiteX0" fmla="*/ 0 w 4049485"/>
              <a:gd name="connsiteY0" fmla="*/ 2161006 h 2188696"/>
              <a:gd name="connsiteX1" fmla="*/ 200297 w 4049485"/>
              <a:gd name="connsiteY1" fmla="*/ 898263 h 2188696"/>
              <a:gd name="connsiteX2" fmla="*/ 435428 w 4049485"/>
              <a:gd name="connsiteY2" fmla="*/ 184160 h 2188696"/>
              <a:gd name="connsiteX3" fmla="*/ 679269 w 4049485"/>
              <a:gd name="connsiteY3" fmla="*/ 1280 h 2188696"/>
              <a:gd name="connsiteX4" fmla="*/ 905691 w 4049485"/>
              <a:gd name="connsiteY4" fmla="*/ 245121 h 2188696"/>
              <a:gd name="connsiteX5" fmla="*/ 1375954 w 4049485"/>
              <a:gd name="connsiteY5" fmla="*/ 1908457 h 2188696"/>
              <a:gd name="connsiteX6" fmla="*/ 1715588 w 4049485"/>
              <a:gd name="connsiteY6" fmla="*/ 2178423 h 2188696"/>
              <a:gd name="connsiteX7" fmla="*/ 2090057 w 4049485"/>
              <a:gd name="connsiteY7" fmla="*/ 2065212 h 2188696"/>
              <a:gd name="connsiteX8" fmla="*/ 2708365 w 4049485"/>
              <a:gd name="connsiteY8" fmla="*/ 1455612 h 2188696"/>
              <a:gd name="connsiteX9" fmla="*/ 3492137 w 4049485"/>
              <a:gd name="connsiteY9" fmla="*/ 976640 h 2188696"/>
              <a:gd name="connsiteX10" fmla="*/ 4049485 w 4049485"/>
              <a:gd name="connsiteY10" fmla="*/ 872137 h 2188696"/>
              <a:gd name="connsiteX11" fmla="*/ 4049485 w 4049485"/>
              <a:gd name="connsiteY11" fmla="*/ 872137 h 2188696"/>
              <a:gd name="connsiteX0" fmla="*/ 0 w 4095576"/>
              <a:gd name="connsiteY0" fmla="*/ 2161006 h 2188696"/>
              <a:gd name="connsiteX1" fmla="*/ 200297 w 4095576"/>
              <a:gd name="connsiteY1" fmla="*/ 898263 h 2188696"/>
              <a:gd name="connsiteX2" fmla="*/ 435428 w 4095576"/>
              <a:gd name="connsiteY2" fmla="*/ 184160 h 2188696"/>
              <a:gd name="connsiteX3" fmla="*/ 679269 w 4095576"/>
              <a:gd name="connsiteY3" fmla="*/ 1280 h 2188696"/>
              <a:gd name="connsiteX4" fmla="*/ 905691 w 4095576"/>
              <a:gd name="connsiteY4" fmla="*/ 245121 h 2188696"/>
              <a:gd name="connsiteX5" fmla="*/ 1375954 w 4095576"/>
              <a:gd name="connsiteY5" fmla="*/ 1908457 h 2188696"/>
              <a:gd name="connsiteX6" fmla="*/ 1715588 w 4095576"/>
              <a:gd name="connsiteY6" fmla="*/ 2178423 h 2188696"/>
              <a:gd name="connsiteX7" fmla="*/ 2090057 w 4095576"/>
              <a:gd name="connsiteY7" fmla="*/ 2065212 h 2188696"/>
              <a:gd name="connsiteX8" fmla="*/ 2708365 w 4095576"/>
              <a:gd name="connsiteY8" fmla="*/ 1455612 h 2188696"/>
              <a:gd name="connsiteX9" fmla="*/ 3492137 w 4095576"/>
              <a:gd name="connsiteY9" fmla="*/ 976640 h 2188696"/>
              <a:gd name="connsiteX10" fmla="*/ 4049485 w 4095576"/>
              <a:gd name="connsiteY10" fmla="*/ 872137 h 2188696"/>
              <a:gd name="connsiteX11" fmla="*/ 4066902 w 4095576"/>
              <a:gd name="connsiteY11" fmla="*/ 889554 h 2188696"/>
              <a:gd name="connsiteX0" fmla="*/ 0 w 4095576"/>
              <a:gd name="connsiteY0" fmla="*/ 2161006 h 2188696"/>
              <a:gd name="connsiteX1" fmla="*/ 200297 w 4095576"/>
              <a:gd name="connsiteY1" fmla="*/ 898263 h 2188696"/>
              <a:gd name="connsiteX2" fmla="*/ 435428 w 4095576"/>
              <a:gd name="connsiteY2" fmla="*/ 184160 h 2188696"/>
              <a:gd name="connsiteX3" fmla="*/ 679269 w 4095576"/>
              <a:gd name="connsiteY3" fmla="*/ 1280 h 2188696"/>
              <a:gd name="connsiteX4" fmla="*/ 905691 w 4095576"/>
              <a:gd name="connsiteY4" fmla="*/ 245121 h 2188696"/>
              <a:gd name="connsiteX5" fmla="*/ 1375954 w 4095576"/>
              <a:gd name="connsiteY5" fmla="*/ 1908457 h 2188696"/>
              <a:gd name="connsiteX6" fmla="*/ 1715588 w 4095576"/>
              <a:gd name="connsiteY6" fmla="*/ 2178423 h 2188696"/>
              <a:gd name="connsiteX7" fmla="*/ 2090057 w 4095576"/>
              <a:gd name="connsiteY7" fmla="*/ 2065212 h 2188696"/>
              <a:gd name="connsiteX8" fmla="*/ 2708365 w 4095576"/>
              <a:gd name="connsiteY8" fmla="*/ 1455612 h 2188696"/>
              <a:gd name="connsiteX9" fmla="*/ 3492137 w 4095576"/>
              <a:gd name="connsiteY9" fmla="*/ 976640 h 2188696"/>
              <a:gd name="connsiteX10" fmla="*/ 4049485 w 4095576"/>
              <a:gd name="connsiteY10" fmla="*/ 872137 h 2188696"/>
              <a:gd name="connsiteX11" fmla="*/ 4066902 w 4095576"/>
              <a:gd name="connsiteY11" fmla="*/ 933097 h 2188696"/>
              <a:gd name="connsiteX0" fmla="*/ 0 w 4066902"/>
              <a:gd name="connsiteY0" fmla="*/ 2161006 h 2188696"/>
              <a:gd name="connsiteX1" fmla="*/ 200297 w 4066902"/>
              <a:gd name="connsiteY1" fmla="*/ 898263 h 2188696"/>
              <a:gd name="connsiteX2" fmla="*/ 435428 w 4066902"/>
              <a:gd name="connsiteY2" fmla="*/ 184160 h 2188696"/>
              <a:gd name="connsiteX3" fmla="*/ 679269 w 4066902"/>
              <a:gd name="connsiteY3" fmla="*/ 1280 h 2188696"/>
              <a:gd name="connsiteX4" fmla="*/ 905691 w 4066902"/>
              <a:gd name="connsiteY4" fmla="*/ 245121 h 2188696"/>
              <a:gd name="connsiteX5" fmla="*/ 1375954 w 4066902"/>
              <a:gd name="connsiteY5" fmla="*/ 1908457 h 2188696"/>
              <a:gd name="connsiteX6" fmla="*/ 1715588 w 4066902"/>
              <a:gd name="connsiteY6" fmla="*/ 2178423 h 2188696"/>
              <a:gd name="connsiteX7" fmla="*/ 2090057 w 4066902"/>
              <a:gd name="connsiteY7" fmla="*/ 2065212 h 2188696"/>
              <a:gd name="connsiteX8" fmla="*/ 2708365 w 4066902"/>
              <a:gd name="connsiteY8" fmla="*/ 1455612 h 2188696"/>
              <a:gd name="connsiteX9" fmla="*/ 3492137 w 4066902"/>
              <a:gd name="connsiteY9" fmla="*/ 976640 h 2188696"/>
              <a:gd name="connsiteX10" fmla="*/ 4066902 w 4066902"/>
              <a:gd name="connsiteY10" fmla="*/ 933097 h 218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6902" h="2188696">
                <a:moveTo>
                  <a:pt x="0" y="2161006"/>
                </a:moveTo>
                <a:cubicBezTo>
                  <a:pt x="44994" y="1953452"/>
                  <a:pt x="91440" y="1262572"/>
                  <a:pt x="200297" y="898263"/>
                </a:cubicBezTo>
                <a:cubicBezTo>
                  <a:pt x="287383" y="576046"/>
                  <a:pt x="355599" y="327852"/>
                  <a:pt x="435428" y="184160"/>
                </a:cubicBezTo>
                <a:cubicBezTo>
                  <a:pt x="515257" y="40468"/>
                  <a:pt x="600892" y="-8880"/>
                  <a:pt x="679269" y="1280"/>
                </a:cubicBezTo>
                <a:cubicBezTo>
                  <a:pt x="757646" y="11440"/>
                  <a:pt x="830217" y="175452"/>
                  <a:pt x="905691" y="245121"/>
                </a:cubicBezTo>
                <a:cubicBezTo>
                  <a:pt x="1010194" y="565887"/>
                  <a:pt x="1240971" y="1586240"/>
                  <a:pt x="1375954" y="1908457"/>
                </a:cubicBezTo>
                <a:cubicBezTo>
                  <a:pt x="1510937" y="2230674"/>
                  <a:pt x="1596571" y="2152297"/>
                  <a:pt x="1715588" y="2178423"/>
                </a:cubicBezTo>
                <a:cubicBezTo>
                  <a:pt x="1834605" y="2204549"/>
                  <a:pt x="1924594" y="2185681"/>
                  <a:pt x="2090057" y="2065212"/>
                </a:cubicBezTo>
                <a:cubicBezTo>
                  <a:pt x="2255520" y="1944743"/>
                  <a:pt x="2474685" y="1637041"/>
                  <a:pt x="2708365" y="1455612"/>
                </a:cubicBezTo>
                <a:cubicBezTo>
                  <a:pt x="2942045" y="1274183"/>
                  <a:pt x="3265714" y="1063726"/>
                  <a:pt x="3492137" y="976640"/>
                </a:cubicBezTo>
                <a:cubicBezTo>
                  <a:pt x="3718560" y="889554"/>
                  <a:pt x="3947159" y="942169"/>
                  <a:pt x="4066902" y="933097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5" name="Forme libre 24"/>
          <p:cNvSpPr/>
          <p:nvPr/>
        </p:nvSpPr>
        <p:spPr>
          <a:xfrm>
            <a:off x="4586516" y="2216076"/>
            <a:ext cx="5422536" cy="2918261"/>
          </a:xfrm>
          <a:custGeom>
            <a:avLst/>
            <a:gdLst>
              <a:gd name="connsiteX0" fmla="*/ 0 w 4049485"/>
              <a:gd name="connsiteY0" fmla="*/ 2186345 h 2202670"/>
              <a:gd name="connsiteX1" fmla="*/ 653142 w 4049485"/>
              <a:gd name="connsiteY1" fmla="*/ 493 h 2202670"/>
              <a:gd name="connsiteX2" fmla="*/ 1306285 w 4049485"/>
              <a:gd name="connsiteY2" fmla="*/ 1986048 h 2202670"/>
              <a:gd name="connsiteX3" fmla="*/ 2090057 w 4049485"/>
              <a:gd name="connsiteY3" fmla="*/ 2090551 h 2202670"/>
              <a:gd name="connsiteX4" fmla="*/ 2690948 w 4049485"/>
              <a:gd name="connsiteY4" fmla="*/ 1454825 h 2202670"/>
              <a:gd name="connsiteX5" fmla="*/ 3492137 w 4049485"/>
              <a:gd name="connsiteY5" fmla="*/ 1001979 h 2202670"/>
              <a:gd name="connsiteX6" fmla="*/ 4049485 w 4049485"/>
              <a:gd name="connsiteY6" fmla="*/ 897476 h 2202670"/>
              <a:gd name="connsiteX7" fmla="*/ 4049485 w 4049485"/>
              <a:gd name="connsiteY7" fmla="*/ 897476 h 2202670"/>
              <a:gd name="connsiteX0" fmla="*/ 0 w 4049485"/>
              <a:gd name="connsiteY0" fmla="*/ 2212921 h 2229246"/>
              <a:gd name="connsiteX1" fmla="*/ 200297 w 4049485"/>
              <a:gd name="connsiteY1" fmla="*/ 950178 h 2229246"/>
              <a:gd name="connsiteX2" fmla="*/ 653142 w 4049485"/>
              <a:gd name="connsiteY2" fmla="*/ 27069 h 2229246"/>
              <a:gd name="connsiteX3" fmla="*/ 1306285 w 4049485"/>
              <a:gd name="connsiteY3" fmla="*/ 2012624 h 2229246"/>
              <a:gd name="connsiteX4" fmla="*/ 2090057 w 4049485"/>
              <a:gd name="connsiteY4" fmla="*/ 2117127 h 2229246"/>
              <a:gd name="connsiteX5" fmla="*/ 2690948 w 4049485"/>
              <a:gd name="connsiteY5" fmla="*/ 1481401 h 2229246"/>
              <a:gd name="connsiteX6" fmla="*/ 3492137 w 4049485"/>
              <a:gd name="connsiteY6" fmla="*/ 1028555 h 2229246"/>
              <a:gd name="connsiteX7" fmla="*/ 4049485 w 4049485"/>
              <a:gd name="connsiteY7" fmla="*/ 924052 h 2229246"/>
              <a:gd name="connsiteX8" fmla="*/ 4049485 w 4049485"/>
              <a:gd name="connsiteY8" fmla="*/ 924052 h 2229246"/>
              <a:gd name="connsiteX0" fmla="*/ 0 w 4049485"/>
              <a:gd name="connsiteY0" fmla="*/ 2212921 h 2229246"/>
              <a:gd name="connsiteX1" fmla="*/ 200297 w 4049485"/>
              <a:gd name="connsiteY1" fmla="*/ 950178 h 2229246"/>
              <a:gd name="connsiteX2" fmla="*/ 661851 w 4049485"/>
              <a:gd name="connsiteY2" fmla="*/ 27069 h 2229246"/>
              <a:gd name="connsiteX3" fmla="*/ 1306285 w 4049485"/>
              <a:gd name="connsiteY3" fmla="*/ 2012624 h 2229246"/>
              <a:gd name="connsiteX4" fmla="*/ 2090057 w 4049485"/>
              <a:gd name="connsiteY4" fmla="*/ 2117127 h 2229246"/>
              <a:gd name="connsiteX5" fmla="*/ 2690948 w 4049485"/>
              <a:gd name="connsiteY5" fmla="*/ 1481401 h 2229246"/>
              <a:gd name="connsiteX6" fmla="*/ 3492137 w 4049485"/>
              <a:gd name="connsiteY6" fmla="*/ 1028555 h 2229246"/>
              <a:gd name="connsiteX7" fmla="*/ 4049485 w 4049485"/>
              <a:gd name="connsiteY7" fmla="*/ 924052 h 2229246"/>
              <a:gd name="connsiteX8" fmla="*/ 4049485 w 4049485"/>
              <a:gd name="connsiteY8" fmla="*/ 924052 h 2229246"/>
              <a:gd name="connsiteX0" fmla="*/ 0 w 4049485"/>
              <a:gd name="connsiteY0" fmla="*/ 2153961 h 2166291"/>
              <a:gd name="connsiteX1" fmla="*/ 200297 w 4049485"/>
              <a:gd name="connsiteY1" fmla="*/ 891218 h 2166291"/>
              <a:gd name="connsiteX2" fmla="*/ 679269 w 4049485"/>
              <a:gd name="connsiteY2" fmla="*/ 29069 h 2166291"/>
              <a:gd name="connsiteX3" fmla="*/ 1306285 w 4049485"/>
              <a:gd name="connsiteY3" fmla="*/ 1953664 h 2166291"/>
              <a:gd name="connsiteX4" fmla="*/ 2090057 w 4049485"/>
              <a:gd name="connsiteY4" fmla="*/ 2058167 h 2166291"/>
              <a:gd name="connsiteX5" fmla="*/ 2690948 w 4049485"/>
              <a:gd name="connsiteY5" fmla="*/ 1422441 h 2166291"/>
              <a:gd name="connsiteX6" fmla="*/ 3492137 w 4049485"/>
              <a:gd name="connsiteY6" fmla="*/ 969595 h 2166291"/>
              <a:gd name="connsiteX7" fmla="*/ 4049485 w 4049485"/>
              <a:gd name="connsiteY7" fmla="*/ 865092 h 2166291"/>
              <a:gd name="connsiteX8" fmla="*/ 4049485 w 4049485"/>
              <a:gd name="connsiteY8" fmla="*/ 865092 h 2166291"/>
              <a:gd name="connsiteX0" fmla="*/ 0 w 4049485"/>
              <a:gd name="connsiteY0" fmla="*/ 2124892 h 2124892"/>
              <a:gd name="connsiteX1" fmla="*/ 200297 w 4049485"/>
              <a:gd name="connsiteY1" fmla="*/ 862149 h 2124892"/>
              <a:gd name="connsiteX2" fmla="*/ 679269 w 4049485"/>
              <a:gd name="connsiteY2" fmla="*/ 0 h 2124892"/>
              <a:gd name="connsiteX3" fmla="*/ 905691 w 4049485"/>
              <a:gd name="connsiteY3" fmla="*/ 209007 h 2124892"/>
              <a:gd name="connsiteX4" fmla="*/ 1306285 w 4049485"/>
              <a:gd name="connsiteY4" fmla="*/ 1924595 h 2124892"/>
              <a:gd name="connsiteX5" fmla="*/ 2090057 w 4049485"/>
              <a:gd name="connsiteY5" fmla="*/ 2029098 h 2124892"/>
              <a:gd name="connsiteX6" fmla="*/ 2690948 w 4049485"/>
              <a:gd name="connsiteY6" fmla="*/ 1393372 h 2124892"/>
              <a:gd name="connsiteX7" fmla="*/ 3492137 w 4049485"/>
              <a:gd name="connsiteY7" fmla="*/ 940526 h 2124892"/>
              <a:gd name="connsiteX8" fmla="*/ 4049485 w 4049485"/>
              <a:gd name="connsiteY8" fmla="*/ 836023 h 2124892"/>
              <a:gd name="connsiteX9" fmla="*/ 4049485 w 4049485"/>
              <a:gd name="connsiteY9" fmla="*/ 836023 h 2124892"/>
              <a:gd name="connsiteX0" fmla="*/ 0 w 4049485"/>
              <a:gd name="connsiteY0" fmla="*/ 2127448 h 2127448"/>
              <a:gd name="connsiteX1" fmla="*/ 200297 w 4049485"/>
              <a:gd name="connsiteY1" fmla="*/ 864705 h 2127448"/>
              <a:gd name="connsiteX2" fmla="*/ 435428 w 4049485"/>
              <a:gd name="connsiteY2" fmla="*/ 150602 h 2127448"/>
              <a:gd name="connsiteX3" fmla="*/ 679269 w 4049485"/>
              <a:gd name="connsiteY3" fmla="*/ 2556 h 2127448"/>
              <a:gd name="connsiteX4" fmla="*/ 905691 w 4049485"/>
              <a:gd name="connsiteY4" fmla="*/ 211563 h 2127448"/>
              <a:gd name="connsiteX5" fmla="*/ 1306285 w 4049485"/>
              <a:gd name="connsiteY5" fmla="*/ 1927151 h 2127448"/>
              <a:gd name="connsiteX6" fmla="*/ 2090057 w 4049485"/>
              <a:gd name="connsiteY6" fmla="*/ 2031654 h 2127448"/>
              <a:gd name="connsiteX7" fmla="*/ 2690948 w 4049485"/>
              <a:gd name="connsiteY7" fmla="*/ 1395928 h 2127448"/>
              <a:gd name="connsiteX8" fmla="*/ 3492137 w 4049485"/>
              <a:gd name="connsiteY8" fmla="*/ 943082 h 2127448"/>
              <a:gd name="connsiteX9" fmla="*/ 4049485 w 4049485"/>
              <a:gd name="connsiteY9" fmla="*/ 838579 h 2127448"/>
              <a:gd name="connsiteX10" fmla="*/ 4049485 w 4049485"/>
              <a:gd name="connsiteY10" fmla="*/ 838579 h 2127448"/>
              <a:gd name="connsiteX0" fmla="*/ 0 w 4049485"/>
              <a:gd name="connsiteY0" fmla="*/ 2161006 h 2161006"/>
              <a:gd name="connsiteX1" fmla="*/ 200297 w 4049485"/>
              <a:gd name="connsiteY1" fmla="*/ 898263 h 2161006"/>
              <a:gd name="connsiteX2" fmla="*/ 435428 w 4049485"/>
              <a:gd name="connsiteY2" fmla="*/ 184160 h 2161006"/>
              <a:gd name="connsiteX3" fmla="*/ 679269 w 4049485"/>
              <a:gd name="connsiteY3" fmla="*/ 1280 h 2161006"/>
              <a:gd name="connsiteX4" fmla="*/ 905691 w 4049485"/>
              <a:gd name="connsiteY4" fmla="*/ 245121 h 2161006"/>
              <a:gd name="connsiteX5" fmla="*/ 1306285 w 4049485"/>
              <a:gd name="connsiteY5" fmla="*/ 1960709 h 2161006"/>
              <a:gd name="connsiteX6" fmla="*/ 2090057 w 4049485"/>
              <a:gd name="connsiteY6" fmla="*/ 2065212 h 2161006"/>
              <a:gd name="connsiteX7" fmla="*/ 2690948 w 4049485"/>
              <a:gd name="connsiteY7" fmla="*/ 1429486 h 2161006"/>
              <a:gd name="connsiteX8" fmla="*/ 3492137 w 4049485"/>
              <a:gd name="connsiteY8" fmla="*/ 976640 h 2161006"/>
              <a:gd name="connsiteX9" fmla="*/ 4049485 w 4049485"/>
              <a:gd name="connsiteY9" fmla="*/ 872137 h 2161006"/>
              <a:gd name="connsiteX10" fmla="*/ 4049485 w 4049485"/>
              <a:gd name="connsiteY10" fmla="*/ 872137 h 2161006"/>
              <a:gd name="connsiteX0" fmla="*/ 0 w 4049485"/>
              <a:gd name="connsiteY0" fmla="*/ 2161006 h 2161006"/>
              <a:gd name="connsiteX1" fmla="*/ 200297 w 4049485"/>
              <a:gd name="connsiteY1" fmla="*/ 898263 h 2161006"/>
              <a:gd name="connsiteX2" fmla="*/ 435428 w 4049485"/>
              <a:gd name="connsiteY2" fmla="*/ 184160 h 2161006"/>
              <a:gd name="connsiteX3" fmla="*/ 679269 w 4049485"/>
              <a:gd name="connsiteY3" fmla="*/ 1280 h 2161006"/>
              <a:gd name="connsiteX4" fmla="*/ 905691 w 4049485"/>
              <a:gd name="connsiteY4" fmla="*/ 245121 h 2161006"/>
              <a:gd name="connsiteX5" fmla="*/ 1375954 w 4049485"/>
              <a:gd name="connsiteY5" fmla="*/ 1908457 h 2161006"/>
              <a:gd name="connsiteX6" fmla="*/ 2090057 w 4049485"/>
              <a:gd name="connsiteY6" fmla="*/ 2065212 h 2161006"/>
              <a:gd name="connsiteX7" fmla="*/ 2690948 w 4049485"/>
              <a:gd name="connsiteY7" fmla="*/ 1429486 h 2161006"/>
              <a:gd name="connsiteX8" fmla="*/ 3492137 w 4049485"/>
              <a:gd name="connsiteY8" fmla="*/ 976640 h 2161006"/>
              <a:gd name="connsiteX9" fmla="*/ 4049485 w 4049485"/>
              <a:gd name="connsiteY9" fmla="*/ 872137 h 2161006"/>
              <a:gd name="connsiteX10" fmla="*/ 4049485 w 4049485"/>
              <a:gd name="connsiteY10" fmla="*/ 872137 h 2161006"/>
              <a:gd name="connsiteX0" fmla="*/ 0 w 4049485"/>
              <a:gd name="connsiteY0" fmla="*/ 2161006 h 2189336"/>
              <a:gd name="connsiteX1" fmla="*/ 200297 w 4049485"/>
              <a:gd name="connsiteY1" fmla="*/ 898263 h 2189336"/>
              <a:gd name="connsiteX2" fmla="*/ 435428 w 4049485"/>
              <a:gd name="connsiteY2" fmla="*/ 184160 h 2189336"/>
              <a:gd name="connsiteX3" fmla="*/ 679269 w 4049485"/>
              <a:gd name="connsiteY3" fmla="*/ 1280 h 2189336"/>
              <a:gd name="connsiteX4" fmla="*/ 905691 w 4049485"/>
              <a:gd name="connsiteY4" fmla="*/ 245121 h 2189336"/>
              <a:gd name="connsiteX5" fmla="*/ 1375954 w 4049485"/>
              <a:gd name="connsiteY5" fmla="*/ 1908457 h 2189336"/>
              <a:gd name="connsiteX6" fmla="*/ 1715588 w 4049485"/>
              <a:gd name="connsiteY6" fmla="*/ 2178423 h 2189336"/>
              <a:gd name="connsiteX7" fmla="*/ 2090057 w 4049485"/>
              <a:gd name="connsiteY7" fmla="*/ 2065212 h 2189336"/>
              <a:gd name="connsiteX8" fmla="*/ 2690948 w 4049485"/>
              <a:gd name="connsiteY8" fmla="*/ 1429486 h 2189336"/>
              <a:gd name="connsiteX9" fmla="*/ 3492137 w 4049485"/>
              <a:gd name="connsiteY9" fmla="*/ 976640 h 2189336"/>
              <a:gd name="connsiteX10" fmla="*/ 4049485 w 4049485"/>
              <a:gd name="connsiteY10" fmla="*/ 872137 h 2189336"/>
              <a:gd name="connsiteX11" fmla="*/ 4049485 w 4049485"/>
              <a:gd name="connsiteY11" fmla="*/ 872137 h 2189336"/>
              <a:gd name="connsiteX0" fmla="*/ 0 w 4049485"/>
              <a:gd name="connsiteY0" fmla="*/ 2161006 h 2188696"/>
              <a:gd name="connsiteX1" fmla="*/ 200297 w 4049485"/>
              <a:gd name="connsiteY1" fmla="*/ 898263 h 2188696"/>
              <a:gd name="connsiteX2" fmla="*/ 435428 w 4049485"/>
              <a:gd name="connsiteY2" fmla="*/ 184160 h 2188696"/>
              <a:gd name="connsiteX3" fmla="*/ 679269 w 4049485"/>
              <a:gd name="connsiteY3" fmla="*/ 1280 h 2188696"/>
              <a:gd name="connsiteX4" fmla="*/ 905691 w 4049485"/>
              <a:gd name="connsiteY4" fmla="*/ 245121 h 2188696"/>
              <a:gd name="connsiteX5" fmla="*/ 1375954 w 4049485"/>
              <a:gd name="connsiteY5" fmla="*/ 1908457 h 2188696"/>
              <a:gd name="connsiteX6" fmla="*/ 1715588 w 4049485"/>
              <a:gd name="connsiteY6" fmla="*/ 2178423 h 2188696"/>
              <a:gd name="connsiteX7" fmla="*/ 2090057 w 4049485"/>
              <a:gd name="connsiteY7" fmla="*/ 2065212 h 2188696"/>
              <a:gd name="connsiteX8" fmla="*/ 2708365 w 4049485"/>
              <a:gd name="connsiteY8" fmla="*/ 1455612 h 2188696"/>
              <a:gd name="connsiteX9" fmla="*/ 3492137 w 4049485"/>
              <a:gd name="connsiteY9" fmla="*/ 976640 h 2188696"/>
              <a:gd name="connsiteX10" fmla="*/ 4049485 w 4049485"/>
              <a:gd name="connsiteY10" fmla="*/ 872137 h 2188696"/>
              <a:gd name="connsiteX11" fmla="*/ 4049485 w 4049485"/>
              <a:gd name="connsiteY11" fmla="*/ 872137 h 2188696"/>
              <a:gd name="connsiteX0" fmla="*/ 0 w 4095576"/>
              <a:gd name="connsiteY0" fmla="*/ 2161006 h 2188696"/>
              <a:gd name="connsiteX1" fmla="*/ 200297 w 4095576"/>
              <a:gd name="connsiteY1" fmla="*/ 898263 h 2188696"/>
              <a:gd name="connsiteX2" fmla="*/ 435428 w 4095576"/>
              <a:gd name="connsiteY2" fmla="*/ 184160 h 2188696"/>
              <a:gd name="connsiteX3" fmla="*/ 679269 w 4095576"/>
              <a:gd name="connsiteY3" fmla="*/ 1280 h 2188696"/>
              <a:gd name="connsiteX4" fmla="*/ 905691 w 4095576"/>
              <a:gd name="connsiteY4" fmla="*/ 245121 h 2188696"/>
              <a:gd name="connsiteX5" fmla="*/ 1375954 w 4095576"/>
              <a:gd name="connsiteY5" fmla="*/ 1908457 h 2188696"/>
              <a:gd name="connsiteX6" fmla="*/ 1715588 w 4095576"/>
              <a:gd name="connsiteY6" fmla="*/ 2178423 h 2188696"/>
              <a:gd name="connsiteX7" fmla="*/ 2090057 w 4095576"/>
              <a:gd name="connsiteY7" fmla="*/ 2065212 h 2188696"/>
              <a:gd name="connsiteX8" fmla="*/ 2708365 w 4095576"/>
              <a:gd name="connsiteY8" fmla="*/ 1455612 h 2188696"/>
              <a:gd name="connsiteX9" fmla="*/ 3492137 w 4095576"/>
              <a:gd name="connsiteY9" fmla="*/ 976640 h 2188696"/>
              <a:gd name="connsiteX10" fmla="*/ 4049485 w 4095576"/>
              <a:gd name="connsiteY10" fmla="*/ 872137 h 2188696"/>
              <a:gd name="connsiteX11" fmla="*/ 4066902 w 4095576"/>
              <a:gd name="connsiteY11" fmla="*/ 889554 h 2188696"/>
              <a:gd name="connsiteX0" fmla="*/ 0 w 4095576"/>
              <a:gd name="connsiteY0" fmla="*/ 2161006 h 2188696"/>
              <a:gd name="connsiteX1" fmla="*/ 200297 w 4095576"/>
              <a:gd name="connsiteY1" fmla="*/ 898263 h 2188696"/>
              <a:gd name="connsiteX2" fmla="*/ 435428 w 4095576"/>
              <a:gd name="connsiteY2" fmla="*/ 184160 h 2188696"/>
              <a:gd name="connsiteX3" fmla="*/ 679269 w 4095576"/>
              <a:gd name="connsiteY3" fmla="*/ 1280 h 2188696"/>
              <a:gd name="connsiteX4" fmla="*/ 905691 w 4095576"/>
              <a:gd name="connsiteY4" fmla="*/ 245121 h 2188696"/>
              <a:gd name="connsiteX5" fmla="*/ 1375954 w 4095576"/>
              <a:gd name="connsiteY5" fmla="*/ 1908457 h 2188696"/>
              <a:gd name="connsiteX6" fmla="*/ 1715588 w 4095576"/>
              <a:gd name="connsiteY6" fmla="*/ 2178423 h 2188696"/>
              <a:gd name="connsiteX7" fmla="*/ 2090057 w 4095576"/>
              <a:gd name="connsiteY7" fmla="*/ 2065212 h 2188696"/>
              <a:gd name="connsiteX8" fmla="*/ 2708365 w 4095576"/>
              <a:gd name="connsiteY8" fmla="*/ 1455612 h 2188696"/>
              <a:gd name="connsiteX9" fmla="*/ 3492137 w 4095576"/>
              <a:gd name="connsiteY9" fmla="*/ 976640 h 2188696"/>
              <a:gd name="connsiteX10" fmla="*/ 4049485 w 4095576"/>
              <a:gd name="connsiteY10" fmla="*/ 872137 h 2188696"/>
              <a:gd name="connsiteX11" fmla="*/ 4066902 w 4095576"/>
              <a:gd name="connsiteY11" fmla="*/ 933097 h 2188696"/>
              <a:gd name="connsiteX0" fmla="*/ 0 w 4066902"/>
              <a:gd name="connsiteY0" fmla="*/ 2161006 h 2188696"/>
              <a:gd name="connsiteX1" fmla="*/ 200297 w 4066902"/>
              <a:gd name="connsiteY1" fmla="*/ 898263 h 2188696"/>
              <a:gd name="connsiteX2" fmla="*/ 435428 w 4066902"/>
              <a:gd name="connsiteY2" fmla="*/ 184160 h 2188696"/>
              <a:gd name="connsiteX3" fmla="*/ 679269 w 4066902"/>
              <a:gd name="connsiteY3" fmla="*/ 1280 h 2188696"/>
              <a:gd name="connsiteX4" fmla="*/ 905691 w 4066902"/>
              <a:gd name="connsiteY4" fmla="*/ 245121 h 2188696"/>
              <a:gd name="connsiteX5" fmla="*/ 1375954 w 4066902"/>
              <a:gd name="connsiteY5" fmla="*/ 1908457 h 2188696"/>
              <a:gd name="connsiteX6" fmla="*/ 1715588 w 4066902"/>
              <a:gd name="connsiteY6" fmla="*/ 2178423 h 2188696"/>
              <a:gd name="connsiteX7" fmla="*/ 2090057 w 4066902"/>
              <a:gd name="connsiteY7" fmla="*/ 2065212 h 2188696"/>
              <a:gd name="connsiteX8" fmla="*/ 2708365 w 4066902"/>
              <a:gd name="connsiteY8" fmla="*/ 1455612 h 2188696"/>
              <a:gd name="connsiteX9" fmla="*/ 3492137 w 4066902"/>
              <a:gd name="connsiteY9" fmla="*/ 976640 h 2188696"/>
              <a:gd name="connsiteX10" fmla="*/ 4066902 w 4066902"/>
              <a:gd name="connsiteY10" fmla="*/ 933097 h 218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6902" h="2188696">
                <a:moveTo>
                  <a:pt x="0" y="2161006"/>
                </a:moveTo>
                <a:cubicBezTo>
                  <a:pt x="44994" y="1953452"/>
                  <a:pt x="91440" y="1262572"/>
                  <a:pt x="200297" y="898263"/>
                </a:cubicBezTo>
                <a:cubicBezTo>
                  <a:pt x="287383" y="576046"/>
                  <a:pt x="355599" y="327852"/>
                  <a:pt x="435428" y="184160"/>
                </a:cubicBezTo>
                <a:cubicBezTo>
                  <a:pt x="515257" y="40468"/>
                  <a:pt x="600892" y="-8880"/>
                  <a:pt x="679269" y="1280"/>
                </a:cubicBezTo>
                <a:cubicBezTo>
                  <a:pt x="757646" y="11440"/>
                  <a:pt x="830217" y="175452"/>
                  <a:pt x="905691" y="245121"/>
                </a:cubicBezTo>
                <a:cubicBezTo>
                  <a:pt x="1010194" y="565887"/>
                  <a:pt x="1240971" y="1586240"/>
                  <a:pt x="1375954" y="1908457"/>
                </a:cubicBezTo>
                <a:cubicBezTo>
                  <a:pt x="1510937" y="2230674"/>
                  <a:pt x="1596571" y="2152297"/>
                  <a:pt x="1715588" y="2178423"/>
                </a:cubicBezTo>
                <a:cubicBezTo>
                  <a:pt x="1834605" y="2204549"/>
                  <a:pt x="1924594" y="2185681"/>
                  <a:pt x="2090057" y="2065212"/>
                </a:cubicBezTo>
                <a:cubicBezTo>
                  <a:pt x="2255520" y="1944743"/>
                  <a:pt x="2474685" y="1637041"/>
                  <a:pt x="2708365" y="1455612"/>
                </a:cubicBezTo>
                <a:cubicBezTo>
                  <a:pt x="2942045" y="1274183"/>
                  <a:pt x="3265714" y="1063726"/>
                  <a:pt x="3492137" y="976640"/>
                </a:cubicBezTo>
                <a:cubicBezTo>
                  <a:pt x="3718560" y="889554"/>
                  <a:pt x="3947159" y="942169"/>
                  <a:pt x="4066902" y="933097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6" name="Ellipse 25"/>
          <p:cNvSpPr/>
          <p:nvPr/>
        </p:nvSpPr>
        <p:spPr>
          <a:xfrm>
            <a:off x="3227979" y="2041907"/>
            <a:ext cx="3762101" cy="536008"/>
          </a:xfrm>
          <a:prstGeom prst="ellipse">
            <a:avLst/>
          </a:prstGeom>
          <a:noFill/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7" name="ZoneTexte 26"/>
          <p:cNvSpPr txBox="1"/>
          <p:nvPr/>
        </p:nvSpPr>
        <p:spPr>
          <a:xfrm>
            <a:off x="2616965" y="1561005"/>
            <a:ext cx="495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De 5 à 7 ans</a:t>
            </a:r>
            <a:endParaRPr lang="fr-FR" sz="2400" dirty="0"/>
          </a:p>
        </p:txBody>
      </p:sp>
      <p:cxnSp>
        <p:nvCxnSpPr>
          <p:cNvPr id="29" name="Connecteur droit 28"/>
          <p:cNvCxnSpPr/>
          <p:nvPr/>
        </p:nvCxnSpPr>
        <p:spPr>
          <a:xfrm>
            <a:off x="5201921" y="2717076"/>
            <a:ext cx="92891" cy="27983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3301399" y="5506871"/>
            <a:ext cx="3390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Corpus règlementaire ?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9347200" y="2577914"/>
            <a:ext cx="2080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Implantation en Famille 3</a:t>
            </a:r>
          </a:p>
          <a:p>
            <a:endParaRPr lang="fr-FR" sz="2400" dirty="0"/>
          </a:p>
          <a:p>
            <a:r>
              <a:rPr lang="fr-FR" sz="2400" dirty="0"/>
              <a:t>Mixité des matériaux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6264367" y="2717076"/>
            <a:ext cx="92891" cy="27983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6990080" y="3889824"/>
            <a:ext cx="301897" cy="31350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8" name="Ellipse 17"/>
          <p:cNvSpPr/>
          <p:nvPr/>
        </p:nvSpPr>
        <p:spPr>
          <a:xfrm>
            <a:off x="7506782" y="3715656"/>
            <a:ext cx="301897" cy="31350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0" name="Ellipse 19"/>
          <p:cNvSpPr/>
          <p:nvPr/>
        </p:nvSpPr>
        <p:spPr>
          <a:xfrm>
            <a:off x="5201922" y="3088638"/>
            <a:ext cx="301897" cy="31350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8" name="Ellipse 27"/>
          <p:cNvSpPr/>
          <p:nvPr/>
        </p:nvSpPr>
        <p:spPr>
          <a:xfrm>
            <a:off x="4284620" y="3657598"/>
            <a:ext cx="301897" cy="31350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4" name="Ellipse 33"/>
          <p:cNvSpPr/>
          <p:nvPr/>
        </p:nvSpPr>
        <p:spPr>
          <a:xfrm>
            <a:off x="4528460" y="4615540"/>
            <a:ext cx="301897" cy="31350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5" name="Forme libre 34"/>
          <p:cNvSpPr/>
          <p:nvPr/>
        </p:nvSpPr>
        <p:spPr>
          <a:xfrm>
            <a:off x="4871000" y="2221883"/>
            <a:ext cx="5422536" cy="2918261"/>
          </a:xfrm>
          <a:custGeom>
            <a:avLst/>
            <a:gdLst>
              <a:gd name="connsiteX0" fmla="*/ 0 w 4049485"/>
              <a:gd name="connsiteY0" fmla="*/ 2186345 h 2202670"/>
              <a:gd name="connsiteX1" fmla="*/ 653142 w 4049485"/>
              <a:gd name="connsiteY1" fmla="*/ 493 h 2202670"/>
              <a:gd name="connsiteX2" fmla="*/ 1306285 w 4049485"/>
              <a:gd name="connsiteY2" fmla="*/ 1986048 h 2202670"/>
              <a:gd name="connsiteX3" fmla="*/ 2090057 w 4049485"/>
              <a:gd name="connsiteY3" fmla="*/ 2090551 h 2202670"/>
              <a:gd name="connsiteX4" fmla="*/ 2690948 w 4049485"/>
              <a:gd name="connsiteY4" fmla="*/ 1454825 h 2202670"/>
              <a:gd name="connsiteX5" fmla="*/ 3492137 w 4049485"/>
              <a:gd name="connsiteY5" fmla="*/ 1001979 h 2202670"/>
              <a:gd name="connsiteX6" fmla="*/ 4049485 w 4049485"/>
              <a:gd name="connsiteY6" fmla="*/ 897476 h 2202670"/>
              <a:gd name="connsiteX7" fmla="*/ 4049485 w 4049485"/>
              <a:gd name="connsiteY7" fmla="*/ 897476 h 2202670"/>
              <a:gd name="connsiteX0" fmla="*/ 0 w 4049485"/>
              <a:gd name="connsiteY0" fmla="*/ 2212921 h 2229246"/>
              <a:gd name="connsiteX1" fmla="*/ 200297 w 4049485"/>
              <a:gd name="connsiteY1" fmla="*/ 950178 h 2229246"/>
              <a:gd name="connsiteX2" fmla="*/ 653142 w 4049485"/>
              <a:gd name="connsiteY2" fmla="*/ 27069 h 2229246"/>
              <a:gd name="connsiteX3" fmla="*/ 1306285 w 4049485"/>
              <a:gd name="connsiteY3" fmla="*/ 2012624 h 2229246"/>
              <a:gd name="connsiteX4" fmla="*/ 2090057 w 4049485"/>
              <a:gd name="connsiteY4" fmla="*/ 2117127 h 2229246"/>
              <a:gd name="connsiteX5" fmla="*/ 2690948 w 4049485"/>
              <a:gd name="connsiteY5" fmla="*/ 1481401 h 2229246"/>
              <a:gd name="connsiteX6" fmla="*/ 3492137 w 4049485"/>
              <a:gd name="connsiteY6" fmla="*/ 1028555 h 2229246"/>
              <a:gd name="connsiteX7" fmla="*/ 4049485 w 4049485"/>
              <a:gd name="connsiteY7" fmla="*/ 924052 h 2229246"/>
              <a:gd name="connsiteX8" fmla="*/ 4049485 w 4049485"/>
              <a:gd name="connsiteY8" fmla="*/ 924052 h 2229246"/>
              <a:gd name="connsiteX0" fmla="*/ 0 w 4049485"/>
              <a:gd name="connsiteY0" fmla="*/ 2212921 h 2229246"/>
              <a:gd name="connsiteX1" fmla="*/ 200297 w 4049485"/>
              <a:gd name="connsiteY1" fmla="*/ 950178 h 2229246"/>
              <a:gd name="connsiteX2" fmla="*/ 661851 w 4049485"/>
              <a:gd name="connsiteY2" fmla="*/ 27069 h 2229246"/>
              <a:gd name="connsiteX3" fmla="*/ 1306285 w 4049485"/>
              <a:gd name="connsiteY3" fmla="*/ 2012624 h 2229246"/>
              <a:gd name="connsiteX4" fmla="*/ 2090057 w 4049485"/>
              <a:gd name="connsiteY4" fmla="*/ 2117127 h 2229246"/>
              <a:gd name="connsiteX5" fmla="*/ 2690948 w 4049485"/>
              <a:gd name="connsiteY5" fmla="*/ 1481401 h 2229246"/>
              <a:gd name="connsiteX6" fmla="*/ 3492137 w 4049485"/>
              <a:gd name="connsiteY6" fmla="*/ 1028555 h 2229246"/>
              <a:gd name="connsiteX7" fmla="*/ 4049485 w 4049485"/>
              <a:gd name="connsiteY7" fmla="*/ 924052 h 2229246"/>
              <a:gd name="connsiteX8" fmla="*/ 4049485 w 4049485"/>
              <a:gd name="connsiteY8" fmla="*/ 924052 h 2229246"/>
              <a:gd name="connsiteX0" fmla="*/ 0 w 4049485"/>
              <a:gd name="connsiteY0" fmla="*/ 2153961 h 2166291"/>
              <a:gd name="connsiteX1" fmla="*/ 200297 w 4049485"/>
              <a:gd name="connsiteY1" fmla="*/ 891218 h 2166291"/>
              <a:gd name="connsiteX2" fmla="*/ 679269 w 4049485"/>
              <a:gd name="connsiteY2" fmla="*/ 29069 h 2166291"/>
              <a:gd name="connsiteX3" fmla="*/ 1306285 w 4049485"/>
              <a:gd name="connsiteY3" fmla="*/ 1953664 h 2166291"/>
              <a:gd name="connsiteX4" fmla="*/ 2090057 w 4049485"/>
              <a:gd name="connsiteY4" fmla="*/ 2058167 h 2166291"/>
              <a:gd name="connsiteX5" fmla="*/ 2690948 w 4049485"/>
              <a:gd name="connsiteY5" fmla="*/ 1422441 h 2166291"/>
              <a:gd name="connsiteX6" fmla="*/ 3492137 w 4049485"/>
              <a:gd name="connsiteY6" fmla="*/ 969595 h 2166291"/>
              <a:gd name="connsiteX7" fmla="*/ 4049485 w 4049485"/>
              <a:gd name="connsiteY7" fmla="*/ 865092 h 2166291"/>
              <a:gd name="connsiteX8" fmla="*/ 4049485 w 4049485"/>
              <a:gd name="connsiteY8" fmla="*/ 865092 h 2166291"/>
              <a:gd name="connsiteX0" fmla="*/ 0 w 4049485"/>
              <a:gd name="connsiteY0" fmla="*/ 2124892 h 2124892"/>
              <a:gd name="connsiteX1" fmla="*/ 200297 w 4049485"/>
              <a:gd name="connsiteY1" fmla="*/ 862149 h 2124892"/>
              <a:gd name="connsiteX2" fmla="*/ 679269 w 4049485"/>
              <a:gd name="connsiteY2" fmla="*/ 0 h 2124892"/>
              <a:gd name="connsiteX3" fmla="*/ 905691 w 4049485"/>
              <a:gd name="connsiteY3" fmla="*/ 209007 h 2124892"/>
              <a:gd name="connsiteX4" fmla="*/ 1306285 w 4049485"/>
              <a:gd name="connsiteY4" fmla="*/ 1924595 h 2124892"/>
              <a:gd name="connsiteX5" fmla="*/ 2090057 w 4049485"/>
              <a:gd name="connsiteY5" fmla="*/ 2029098 h 2124892"/>
              <a:gd name="connsiteX6" fmla="*/ 2690948 w 4049485"/>
              <a:gd name="connsiteY6" fmla="*/ 1393372 h 2124892"/>
              <a:gd name="connsiteX7" fmla="*/ 3492137 w 4049485"/>
              <a:gd name="connsiteY7" fmla="*/ 940526 h 2124892"/>
              <a:gd name="connsiteX8" fmla="*/ 4049485 w 4049485"/>
              <a:gd name="connsiteY8" fmla="*/ 836023 h 2124892"/>
              <a:gd name="connsiteX9" fmla="*/ 4049485 w 4049485"/>
              <a:gd name="connsiteY9" fmla="*/ 836023 h 2124892"/>
              <a:gd name="connsiteX0" fmla="*/ 0 w 4049485"/>
              <a:gd name="connsiteY0" fmla="*/ 2127448 h 2127448"/>
              <a:gd name="connsiteX1" fmla="*/ 200297 w 4049485"/>
              <a:gd name="connsiteY1" fmla="*/ 864705 h 2127448"/>
              <a:gd name="connsiteX2" fmla="*/ 435428 w 4049485"/>
              <a:gd name="connsiteY2" fmla="*/ 150602 h 2127448"/>
              <a:gd name="connsiteX3" fmla="*/ 679269 w 4049485"/>
              <a:gd name="connsiteY3" fmla="*/ 2556 h 2127448"/>
              <a:gd name="connsiteX4" fmla="*/ 905691 w 4049485"/>
              <a:gd name="connsiteY4" fmla="*/ 211563 h 2127448"/>
              <a:gd name="connsiteX5" fmla="*/ 1306285 w 4049485"/>
              <a:gd name="connsiteY5" fmla="*/ 1927151 h 2127448"/>
              <a:gd name="connsiteX6" fmla="*/ 2090057 w 4049485"/>
              <a:gd name="connsiteY6" fmla="*/ 2031654 h 2127448"/>
              <a:gd name="connsiteX7" fmla="*/ 2690948 w 4049485"/>
              <a:gd name="connsiteY7" fmla="*/ 1395928 h 2127448"/>
              <a:gd name="connsiteX8" fmla="*/ 3492137 w 4049485"/>
              <a:gd name="connsiteY8" fmla="*/ 943082 h 2127448"/>
              <a:gd name="connsiteX9" fmla="*/ 4049485 w 4049485"/>
              <a:gd name="connsiteY9" fmla="*/ 838579 h 2127448"/>
              <a:gd name="connsiteX10" fmla="*/ 4049485 w 4049485"/>
              <a:gd name="connsiteY10" fmla="*/ 838579 h 2127448"/>
              <a:gd name="connsiteX0" fmla="*/ 0 w 4049485"/>
              <a:gd name="connsiteY0" fmla="*/ 2161006 h 2161006"/>
              <a:gd name="connsiteX1" fmla="*/ 200297 w 4049485"/>
              <a:gd name="connsiteY1" fmla="*/ 898263 h 2161006"/>
              <a:gd name="connsiteX2" fmla="*/ 435428 w 4049485"/>
              <a:gd name="connsiteY2" fmla="*/ 184160 h 2161006"/>
              <a:gd name="connsiteX3" fmla="*/ 679269 w 4049485"/>
              <a:gd name="connsiteY3" fmla="*/ 1280 h 2161006"/>
              <a:gd name="connsiteX4" fmla="*/ 905691 w 4049485"/>
              <a:gd name="connsiteY4" fmla="*/ 245121 h 2161006"/>
              <a:gd name="connsiteX5" fmla="*/ 1306285 w 4049485"/>
              <a:gd name="connsiteY5" fmla="*/ 1960709 h 2161006"/>
              <a:gd name="connsiteX6" fmla="*/ 2090057 w 4049485"/>
              <a:gd name="connsiteY6" fmla="*/ 2065212 h 2161006"/>
              <a:gd name="connsiteX7" fmla="*/ 2690948 w 4049485"/>
              <a:gd name="connsiteY7" fmla="*/ 1429486 h 2161006"/>
              <a:gd name="connsiteX8" fmla="*/ 3492137 w 4049485"/>
              <a:gd name="connsiteY8" fmla="*/ 976640 h 2161006"/>
              <a:gd name="connsiteX9" fmla="*/ 4049485 w 4049485"/>
              <a:gd name="connsiteY9" fmla="*/ 872137 h 2161006"/>
              <a:gd name="connsiteX10" fmla="*/ 4049485 w 4049485"/>
              <a:gd name="connsiteY10" fmla="*/ 872137 h 2161006"/>
              <a:gd name="connsiteX0" fmla="*/ 0 w 4049485"/>
              <a:gd name="connsiteY0" fmla="*/ 2161006 h 2161006"/>
              <a:gd name="connsiteX1" fmla="*/ 200297 w 4049485"/>
              <a:gd name="connsiteY1" fmla="*/ 898263 h 2161006"/>
              <a:gd name="connsiteX2" fmla="*/ 435428 w 4049485"/>
              <a:gd name="connsiteY2" fmla="*/ 184160 h 2161006"/>
              <a:gd name="connsiteX3" fmla="*/ 679269 w 4049485"/>
              <a:gd name="connsiteY3" fmla="*/ 1280 h 2161006"/>
              <a:gd name="connsiteX4" fmla="*/ 905691 w 4049485"/>
              <a:gd name="connsiteY4" fmla="*/ 245121 h 2161006"/>
              <a:gd name="connsiteX5" fmla="*/ 1375954 w 4049485"/>
              <a:gd name="connsiteY5" fmla="*/ 1908457 h 2161006"/>
              <a:gd name="connsiteX6" fmla="*/ 2090057 w 4049485"/>
              <a:gd name="connsiteY6" fmla="*/ 2065212 h 2161006"/>
              <a:gd name="connsiteX7" fmla="*/ 2690948 w 4049485"/>
              <a:gd name="connsiteY7" fmla="*/ 1429486 h 2161006"/>
              <a:gd name="connsiteX8" fmla="*/ 3492137 w 4049485"/>
              <a:gd name="connsiteY8" fmla="*/ 976640 h 2161006"/>
              <a:gd name="connsiteX9" fmla="*/ 4049485 w 4049485"/>
              <a:gd name="connsiteY9" fmla="*/ 872137 h 2161006"/>
              <a:gd name="connsiteX10" fmla="*/ 4049485 w 4049485"/>
              <a:gd name="connsiteY10" fmla="*/ 872137 h 2161006"/>
              <a:gd name="connsiteX0" fmla="*/ 0 w 4049485"/>
              <a:gd name="connsiteY0" fmla="*/ 2161006 h 2189336"/>
              <a:gd name="connsiteX1" fmla="*/ 200297 w 4049485"/>
              <a:gd name="connsiteY1" fmla="*/ 898263 h 2189336"/>
              <a:gd name="connsiteX2" fmla="*/ 435428 w 4049485"/>
              <a:gd name="connsiteY2" fmla="*/ 184160 h 2189336"/>
              <a:gd name="connsiteX3" fmla="*/ 679269 w 4049485"/>
              <a:gd name="connsiteY3" fmla="*/ 1280 h 2189336"/>
              <a:gd name="connsiteX4" fmla="*/ 905691 w 4049485"/>
              <a:gd name="connsiteY4" fmla="*/ 245121 h 2189336"/>
              <a:gd name="connsiteX5" fmla="*/ 1375954 w 4049485"/>
              <a:gd name="connsiteY5" fmla="*/ 1908457 h 2189336"/>
              <a:gd name="connsiteX6" fmla="*/ 1715588 w 4049485"/>
              <a:gd name="connsiteY6" fmla="*/ 2178423 h 2189336"/>
              <a:gd name="connsiteX7" fmla="*/ 2090057 w 4049485"/>
              <a:gd name="connsiteY7" fmla="*/ 2065212 h 2189336"/>
              <a:gd name="connsiteX8" fmla="*/ 2690948 w 4049485"/>
              <a:gd name="connsiteY8" fmla="*/ 1429486 h 2189336"/>
              <a:gd name="connsiteX9" fmla="*/ 3492137 w 4049485"/>
              <a:gd name="connsiteY9" fmla="*/ 976640 h 2189336"/>
              <a:gd name="connsiteX10" fmla="*/ 4049485 w 4049485"/>
              <a:gd name="connsiteY10" fmla="*/ 872137 h 2189336"/>
              <a:gd name="connsiteX11" fmla="*/ 4049485 w 4049485"/>
              <a:gd name="connsiteY11" fmla="*/ 872137 h 2189336"/>
              <a:gd name="connsiteX0" fmla="*/ 0 w 4049485"/>
              <a:gd name="connsiteY0" fmla="*/ 2161006 h 2188696"/>
              <a:gd name="connsiteX1" fmla="*/ 200297 w 4049485"/>
              <a:gd name="connsiteY1" fmla="*/ 898263 h 2188696"/>
              <a:gd name="connsiteX2" fmla="*/ 435428 w 4049485"/>
              <a:gd name="connsiteY2" fmla="*/ 184160 h 2188696"/>
              <a:gd name="connsiteX3" fmla="*/ 679269 w 4049485"/>
              <a:gd name="connsiteY3" fmla="*/ 1280 h 2188696"/>
              <a:gd name="connsiteX4" fmla="*/ 905691 w 4049485"/>
              <a:gd name="connsiteY4" fmla="*/ 245121 h 2188696"/>
              <a:gd name="connsiteX5" fmla="*/ 1375954 w 4049485"/>
              <a:gd name="connsiteY5" fmla="*/ 1908457 h 2188696"/>
              <a:gd name="connsiteX6" fmla="*/ 1715588 w 4049485"/>
              <a:gd name="connsiteY6" fmla="*/ 2178423 h 2188696"/>
              <a:gd name="connsiteX7" fmla="*/ 2090057 w 4049485"/>
              <a:gd name="connsiteY7" fmla="*/ 2065212 h 2188696"/>
              <a:gd name="connsiteX8" fmla="*/ 2708365 w 4049485"/>
              <a:gd name="connsiteY8" fmla="*/ 1455612 h 2188696"/>
              <a:gd name="connsiteX9" fmla="*/ 3492137 w 4049485"/>
              <a:gd name="connsiteY9" fmla="*/ 976640 h 2188696"/>
              <a:gd name="connsiteX10" fmla="*/ 4049485 w 4049485"/>
              <a:gd name="connsiteY10" fmla="*/ 872137 h 2188696"/>
              <a:gd name="connsiteX11" fmla="*/ 4049485 w 4049485"/>
              <a:gd name="connsiteY11" fmla="*/ 872137 h 2188696"/>
              <a:gd name="connsiteX0" fmla="*/ 0 w 4095576"/>
              <a:gd name="connsiteY0" fmla="*/ 2161006 h 2188696"/>
              <a:gd name="connsiteX1" fmla="*/ 200297 w 4095576"/>
              <a:gd name="connsiteY1" fmla="*/ 898263 h 2188696"/>
              <a:gd name="connsiteX2" fmla="*/ 435428 w 4095576"/>
              <a:gd name="connsiteY2" fmla="*/ 184160 h 2188696"/>
              <a:gd name="connsiteX3" fmla="*/ 679269 w 4095576"/>
              <a:gd name="connsiteY3" fmla="*/ 1280 h 2188696"/>
              <a:gd name="connsiteX4" fmla="*/ 905691 w 4095576"/>
              <a:gd name="connsiteY4" fmla="*/ 245121 h 2188696"/>
              <a:gd name="connsiteX5" fmla="*/ 1375954 w 4095576"/>
              <a:gd name="connsiteY5" fmla="*/ 1908457 h 2188696"/>
              <a:gd name="connsiteX6" fmla="*/ 1715588 w 4095576"/>
              <a:gd name="connsiteY6" fmla="*/ 2178423 h 2188696"/>
              <a:gd name="connsiteX7" fmla="*/ 2090057 w 4095576"/>
              <a:gd name="connsiteY7" fmla="*/ 2065212 h 2188696"/>
              <a:gd name="connsiteX8" fmla="*/ 2708365 w 4095576"/>
              <a:gd name="connsiteY8" fmla="*/ 1455612 h 2188696"/>
              <a:gd name="connsiteX9" fmla="*/ 3492137 w 4095576"/>
              <a:gd name="connsiteY9" fmla="*/ 976640 h 2188696"/>
              <a:gd name="connsiteX10" fmla="*/ 4049485 w 4095576"/>
              <a:gd name="connsiteY10" fmla="*/ 872137 h 2188696"/>
              <a:gd name="connsiteX11" fmla="*/ 4066902 w 4095576"/>
              <a:gd name="connsiteY11" fmla="*/ 889554 h 2188696"/>
              <a:gd name="connsiteX0" fmla="*/ 0 w 4095576"/>
              <a:gd name="connsiteY0" fmla="*/ 2161006 h 2188696"/>
              <a:gd name="connsiteX1" fmla="*/ 200297 w 4095576"/>
              <a:gd name="connsiteY1" fmla="*/ 898263 h 2188696"/>
              <a:gd name="connsiteX2" fmla="*/ 435428 w 4095576"/>
              <a:gd name="connsiteY2" fmla="*/ 184160 h 2188696"/>
              <a:gd name="connsiteX3" fmla="*/ 679269 w 4095576"/>
              <a:gd name="connsiteY3" fmla="*/ 1280 h 2188696"/>
              <a:gd name="connsiteX4" fmla="*/ 905691 w 4095576"/>
              <a:gd name="connsiteY4" fmla="*/ 245121 h 2188696"/>
              <a:gd name="connsiteX5" fmla="*/ 1375954 w 4095576"/>
              <a:gd name="connsiteY5" fmla="*/ 1908457 h 2188696"/>
              <a:gd name="connsiteX6" fmla="*/ 1715588 w 4095576"/>
              <a:gd name="connsiteY6" fmla="*/ 2178423 h 2188696"/>
              <a:gd name="connsiteX7" fmla="*/ 2090057 w 4095576"/>
              <a:gd name="connsiteY7" fmla="*/ 2065212 h 2188696"/>
              <a:gd name="connsiteX8" fmla="*/ 2708365 w 4095576"/>
              <a:gd name="connsiteY8" fmla="*/ 1455612 h 2188696"/>
              <a:gd name="connsiteX9" fmla="*/ 3492137 w 4095576"/>
              <a:gd name="connsiteY9" fmla="*/ 976640 h 2188696"/>
              <a:gd name="connsiteX10" fmla="*/ 4049485 w 4095576"/>
              <a:gd name="connsiteY10" fmla="*/ 872137 h 2188696"/>
              <a:gd name="connsiteX11" fmla="*/ 4066902 w 4095576"/>
              <a:gd name="connsiteY11" fmla="*/ 933097 h 2188696"/>
              <a:gd name="connsiteX0" fmla="*/ 0 w 4066902"/>
              <a:gd name="connsiteY0" fmla="*/ 2161006 h 2188696"/>
              <a:gd name="connsiteX1" fmla="*/ 200297 w 4066902"/>
              <a:gd name="connsiteY1" fmla="*/ 898263 h 2188696"/>
              <a:gd name="connsiteX2" fmla="*/ 435428 w 4066902"/>
              <a:gd name="connsiteY2" fmla="*/ 184160 h 2188696"/>
              <a:gd name="connsiteX3" fmla="*/ 679269 w 4066902"/>
              <a:gd name="connsiteY3" fmla="*/ 1280 h 2188696"/>
              <a:gd name="connsiteX4" fmla="*/ 905691 w 4066902"/>
              <a:gd name="connsiteY4" fmla="*/ 245121 h 2188696"/>
              <a:gd name="connsiteX5" fmla="*/ 1375954 w 4066902"/>
              <a:gd name="connsiteY5" fmla="*/ 1908457 h 2188696"/>
              <a:gd name="connsiteX6" fmla="*/ 1715588 w 4066902"/>
              <a:gd name="connsiteY6" fmla="*/ 2178423 h 2188696"/>
              <a:gd name="connsiteX7" fmla="*/ 2090057 w 4066902"/>
              <a:gd name="connsiteY7" fmla="*/ 2065212 h 2188696"/>
              <a:gd name="connsiteX8" fmla="*/ 2708365 w 4066902"/>
              <a:gd name="connsiteY8" fmla="*/ 1455612 h 2188696"/>
              <a:gd name="connsiteX9" fmla="*/ 3492137 w 4066902"/>
              <a:gd name="connsiteY9" fmla="*/ 976640 h 2188696"/>
              <a:gd name="connsiteX10" fmla="*/ 4066902 w 4066902"/>
              <a:gd name="connsiteY10" fmla="*/ 933097 h 218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6902" h="2188696">
                <a:moveTo>
                  <a:pt x="0" y="2161006"/>
                </a:moveTo>
                <a:cubicBezTo>
                  <a:pt x="44994" y="1953452"/>
                  <a:pt x="91440" y="1262572"/>
                  <a:pt x="200297" y="898263"/>
                </a:cubicBezTo>
                <a:cubicBezTo>
                  <a:pt x="287383" y="576046"/>
                  <a:pt x="355599" y="327852"/>
                  <a:pt x="435428" y="184160"/>
                </a:cubicBezTo>
                <a:cubicBezTo>
                  <a:pt x="515257" y="40468"/>
                  <a:pt x="600892" y="-8880"/>
                  <a:pt x="679269" y="1280"/>
                </a:cubicBezTo>
                <a:cubicBezTo>
                  <a:pt x="757646" y="11440"/>
                  <a:pt x="830217" y="175452"/>
                  <a:pt x="905691" y="245121"/>
                </a:cubicBezTo>
                <a:cubicBezTo>
                  <a:pt x="1010194" y="565887"/>
                  <a:pt x="1240971" y="1586240"/>
                  <a:pt x="1375954" y="1908457"/>
                </a:cubicBezTo>
                <a:cubicBezTo>
                  <a:pt x="1510937" y="2230674"/>
                  <a:pt x="1596571" y="2152297"/>
                  <a:pt x="1715588" y="2178423"/>
                </a:cubicBezTo>
                <a:cubicBezTo>
                  <a:pt x="1834605" y="2204549"/>
                  <a:pt x="1924594" y="2185681"/>
                  <a:pt x="2090057" y="2065212"/>
                </a:cubicBezTo>
                <a:cubicBezTo>
                  <a:pt x="2255520" y="1944743"/>
                  <a:pt x="2474685" y="1637041"/>
                  <a:pt x="2708365" y="1455612"/>
                </a:cubicBezTo>
                <a:cubicBezTo>
                  <a:pt x="2942045" y="1274183"/>
                  <a:pt x="3265714" y="1063726"/>
                  <a:pt x="3492137" y="976640"/>
                </a:cubicBezTo>
                <a:cubicBezTo>
                  <a:pt x="3718560" y="889554"/>
                  <a:pt x="3947159" y="942169"/>
                  <a:pt x="4066902" y="933097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6" name="Ellipse 35"/>
          <p:cNvSpPr/>
          <p:nvPr/>
        </p:nvSpPr>
        <p:spPr>
          <a:xfrm>
            <a:off x="6357258" y="3971107"/>
            <a:ext cx="301897" cy="31350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ZoneTexte 1"/>
          <p:cNvSpPr txBox="1"/>
          <p:nvPr/>
        </p:nvSpPr>
        <p:spPr>
          <a:xfrm>
            <a:off x="678426" y="2045110"/>
            <a:ext cx="1730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Famille 4</a:t>
            </a: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7157884" y="2192594"/>
            <a:ext cx="2821858" cy="216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039895" y="1897625"/>
            <a:ext cx="298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désordres de demain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286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247" y="5318703"/>
            <a:ext cx="975353" cy="1236608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Eiffage Construction et le bois</a:t>
            </a:r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3040883" y="1795368"/>
            <a:ext cx="11611" cy="3704045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2367421" y="5499413"/>
            <a:ext cx="7384868" cy="33395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366001" y="5532809"/>
            <a:ext cx="97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2013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61729" y="1759094"/>
            <a:ext cx="148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/>
              <a:t>Hauteur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040883" y="4719713"/>
            <a:ext cx="1881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Jean </a:t>
            </a:r>
            <a:r>
              <a:rPr lang="fr-FR" sz="2400" dirty="0" err="1"/>
              <a:t>Jouzel</a:t>
            </a:r>
            <a:endParaRPr lang="fr-FR" sz="2400" dirty="0"/>
          </a:p>
          <a:p>
            <a:pPr algn="ctr"/>
            <a:r>
              <a:rPr lang="fr-FR" sz="1600" dirty="0"/>
              <a:t>La Rochelle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776788" y="5532809"/>
            <a:ext cx="97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2016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929837" y="4625976"/>
            <a:ext cx="1230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R+4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312323" y="4251931"/>
            <a:ext cx="2316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Quai de la borde</a:t>
            </a:r>
          </a:p>
          <a:p>
            <a:pPr algn="ctr"/>
            <a:r>
              <a:rPr lang="fr-FR" sz="1600" dirty="0"/>
              <a:t>Ris </a:t>
            </a:r>
            <a:r>
              <a:rPr lang="fr-FR" sz="1600" dirty="0" err="1"/>
              <a:t>Orangis</a:t>
            </a:r>
            <a:endParaRPr lang="fr-FR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984242" y="3422406"/>
            <a:ext cx="94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/>
              <a:t>R+10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583784" y="3259843"/>
            <a:ext cx="195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Sensations</a:t>
            </a:r>
          </a:p>
          <a:p>
            <a:pPr algn="ctr"/>
            <a:r>
              <a:rPr lang="fr-FR" sz="1600" dirty="0"/>
              <a:t>Strasbourg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984377" y="5510306"/>
            <a:ext cx="97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2019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285321" y="5510306"/>
            <a:ext cx="97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2021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926186" y="2149519"/>
            <a:ext cx="94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/>
              <a:t>R+17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652036" y="2149517"/>
            <a:ext cx="195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Hypérion</a:t>
            </a:r>
          </a:p>
          <a:p>
            <a:pPr algn="ctr"/>
            <a:r>
              <a:rPr lang="fr-FR" sz="1600" dirty="0"/>
              <a:t>Bordeaux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065523" y="5532809"/>
            <a:ext cx="97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2012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9168045" y="5490641"/>
            <a:ext cx="1410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2024</a:t>
            </a:r>
            <a:endParaRPr lang="fr-FR" sz="2400" dirty="0">
              <a:solidFill>
                <a:srgbClr val="FF0000"/>
              </a:solidFill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1043716" y="3315319"/>
            <a:ext cx="83137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892768" y="2156266"/>
            <a:ext cx="214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F4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910184" y="3325489"/>
            <a:ext cx="214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F3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629" y="3479322"/>
            <a:ext cx="2040840" cy="78405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229" y="217007"/>
            <a:ext cx="1523837" cy="268912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6345" y="1539223"/>
            <a:ext cx="1236809" cy="1713955"/>
          </a:xfrm>
          <a:prstGeom prst="rect">
            <a:avLst/>
          </a:prstGeom>
        </p:spPr>
      </p:pic>
      <p:cxnSp>
        <p:nvCxnSpPr>
          <p:cNvPr id="35" name="Connecteur droit 34"/>
          <p:cNvCxnSpPr/>
          <p:nvPr/>
        </p:nvCxnSpPr>
        <p:spPr>
          <a:xfrm>
            <a:off x="1043717" y="2191935"/>
            <a:ext cx="8354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8681883" y="3834579"/>
            <a:ext cx="2212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Village des Athlètes Lot E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Saint Ouen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828798" y="3982062"/>
            <a:ext cx="104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smtClean="0"/>
              <a:t>R+6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3990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338" y="1354347"/>
            <a:ext cx="7849132" cy="5039196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dirty="0" smtClean="0"/>
              <a:t>Ou en est Eiffage Construction ?</a:t>
            </a:r>
            <a:endParaRPr lang="fr-FR" sz="3200" b="1" dirty="0"/>
          </a:p>
        </p:txBody>
      </p:sp>
      <p:sp>
        <p:nvSpPr>
          <p:cNvPr id="2" name="Ellipse 1"/>
          <p:cNvSpPr/>
          <p:nvPr/>
        </p:nvSpPr>
        <p:spPr>
          <a:xfrm>
            <a:off x="6990080" y="4017555"/>
            <a:ext cx="301897" cy="313509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9" name="ZoneTexte 18"/>
          <p:cNvSpPr txBox="1"/>
          <p:nvPr/>
        </p:nvSpPr>
        <p:spPr>
          <a:xfrm>
            <a:off x="5318035" y="3007547"/>
            <a:ext cx="127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Achat de </a:t>
            </a:r>
            <a:r>
              <a:rPr lang="fr-FR" sz="2400" dirty="0" err="1"/>
              <a:t>Savare</a:t>
            </a:r>
            <a:endParaRPr lang="fr-FR" sz="2400" dirty="0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5979886" y="4122057"/>
            <a:ext cx="11612" cy="8476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8837780" y="2106346"/>
            <a:ext cx="2380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Aller chercher la compétitivité prix</a:t>
            </a:r>
          </a:p>
          <a:p>
            <a:pPr algn="ctr"/>
            <a:r>
              <a:rPr lang="fr-FR" sz="2400" dirty="0">
                <a:solidFill>
                  <a:srgbClr val="FF0000"/>
                </a:solidFill>
              </a:rPr>
              <a:t>Famille 2 et 3</a:t>
            </a:r>
          </a:p>
        </p:txBody>
      </p:sp>
      <p:sp>
        <p:nvSpPr>
          <p:cNvPr id="23" name="Flèche vers le bas 22"/>
          <p:cNvSpPr/>
          <p:nvPr/>
        </p:nvSpPr>
        <p:spPr>
          <a:xfrm>
            <a:off x="6990080" y="2786743"/>
            <a:ext cx="301897" cy="88246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4" name="ZoneTexte 23"/>
          <p:cNvSpPr txBox="1"/>
          <p:nvPr/>
        </p:nvSpPr>
        <p:spPr>
          <a:xfrm>
            <a:off x="6595291" y="2194561"/>
            <a:ext cx="1230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ICI !</a:t>
            </a:r>
          </a:p>
        </p:txBody>
      </p:sp>
    </p:spTree>
    <p:extLst>
      <p:ext uri="{BB962C8B-B14F-4D97-AF65-F5344CB8AC3E}">
        <p14:creationId xmlns:p14="http://schemas.microsoft.com/office/powerpoint/2010/main" val="15805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dirty="0" smtClean="0"/>
              <a:t>LOT E des JO 2024</a:t>
            </a:r>
            <a:endParaRPr lang="fr-FR" sz="32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217" y="1295399"/>
            <a:ext cx="6177305" cy="4279535"/>
          </a:xfrm>
          <a:prstGeom prst="rect">
            <a:avLst/>
          </a:prstGeom>
        </p:spPr>
      </p:pic>
      <p:sp>
        <p:nvSpPr>
          <p:cNvPr id="12" name="Triangle isocèle 11"/>
          <p:cNvSpPr/>
          <p:nvPr/>
        </p:nvSpPr>
        <p:spPr>
          <a:xfrm rot="20404183">
            <a:off x="685070" y="1457146"/>
            <a:ext cx="2851303" cy="4700953"/>
          </a:xfrm>
          <a:custGeom>
            <a:avLst/>
            <a:gdLst>
              <a:gd name="connsiteX0" fmla="*/ 0 w 3457303"/>
              <a:gd name="connsiteY0" fmla="*/ 3516300 h 3516300"/>
              <a:gd name="connsiteX1" fmla="*/ 1728652 w 3457303"/>
              <a:gd name="connsiteY1" fmla="*/ 0 h 3516300"/>
              <a:gd name="connsiteX2" fmla="*/ 3457303 w 3457303"/>
              <a:gd name="connsiteY2" fmla="*/ 3516300 h 3516300"/>
              <a:gd name="connsiteX3" fmla="*/ 0 w 3457303"/>
              <a:gd name="connsiteY3" fmla="*/ 3516300 h 3516300"/>
              <a:gd name="connsiteX0" fmla="*/ 0 w 2676978"/>
              <a:gd name="connsiteY0" fmla="*/ 2539421 h 3516300"/>
              <a:gd name="connsiteX1" fmla="*/ 948327 w 2676978"/>
              <a:gd name="connsiteY1" fmla="*/ 0 h 3516300"/>
              <a:gd name="connsiteX2" fmla="*/ 2676978 w 2676978"/>
              <a:gd name="connsiteY2" fmla="*/ 3516300 h 3516300"/>
              <a:gd name="connsiteX3" fmla="*/ 0 w 2676978"/>
              <a:gd name="connsiteY3" fmla="*/ 2539421 h 3516300"/>
              <a:gd name="connsiteX0" fmla="*/ 0 w 2692538"/>
              <a:gd name="connsiteY0" fmla="*/ 2607885 h 3516300"/>
              <a:gd name="connsiteX1" fmla="*/ 963887 w 2692538"/>
              <a:gd name="connsiteY1" fmla="*/ 0 h 3516300"/>
              <a:gd name="connsiteX2" fmla="*/ 2692538 w 2692538"/>
              <a:gd name="connsiteY2" fmla="*/ 3516300 h 3516300"/>
              <a:gd name="connsiteX3" fmla="*/ 0 w 2692538"/>
              <a:gd name="connsiteY3" fmla="*/ 2607885 h 3516300"/>
              <a:gd name="connsiteX0" fmla="*/ 0 w 2740223"/>
              <a:gd name="connsiteY0" fmla="*/ 2607885 h 3589170"/>
              <a:gd name="connsiteX1" fmla="*/ 963887 w 2740223"/>
              <a:gd name="connsiteY1" fmla="*/ 0 h 3589170"/>
              <a:gd name="connsiteX2" fmla="*/ 2740223 w 2740223"/>
              <a:gd name="connsiteY2" fmla="*/ 3589170 h 3589170"/>
              <a:gd name="connsiteX3" fmla="*/ 0 w 2740223"/>
              <a:gd name="connsiteY3" fmla="*/ 2607885 h 3589170"/>
              <a:gd name="connsiteX0" fmla="*/ 0 w 2740223"/>
              <a:gd name="connsiteY0" fmla="*/ 2657855 h 3639140"/>
              <a:gd name="connsiteX1" fmla="*/ 933373 w 2740223"/>
              <a:gd name="connsiteY1" fmla="*/ 0 h 3639140"/>
              <a:gd name="connsiteX2" fmla="*/ 2740223 w 2740223"/>
              <a:gd name="connsiteY2" fmla="*/ 3639140 h 3639140"/>
              <a:gd name="connsiteX3" fmla="*/ 0 w 2740223"/>
              <a:gd name="connsiteY3" fmla="*/ 2657855 h 3639140"/>
              <a:gd name="connsiteX0" fmla="*/ 0 w 2740223"/>
              <a:gd name="connsiteY0" fmla="*/ 2657855 h 3639140"/>
              <a:gd name="connsiteX1" fmla="*/ 933373 w 2740223"/>
              <a:gd name="connsiteY1" fmla="*/ 0 h 3639140"/>
              <a:gd name="connsiteX2" fmla="*/ 2740223 w 2740223"/>
              <a:gd name="connsiteY2" fmla="*/ 3639140 h 3639140"/>
              <a:gd name="connsiteX3" fmla="*/ 0 w 2740223"/>
              <a:gd name="connsiteY3" fmla="*/ 2657855 h 3639140"/>
              <a:gd name="connsiteX0" fmla="*/ 0 w 2740223"/>
              <a:gd name="connsiteY0" fmla="*/ 2778203 h 3759488"/>
              <a:gd name="connsiteX1" fmla="*/ 977010 w 2740223"/>
              <a:gd name="connsiteY1" fmla="*/ 0 h 3759488"/>
              <a:gd name="connsiteX2" fmla="*/ 2740223 w 2740223"/>
              <a:gd name="connsiteY2" fmla="*/ 3759488 h 3759488"/>
              <a:gd name="connsiteX3" fmla="*/ 0 w 2740223"/>
              <a:gd name="connsiteY3" fmla="*/ 2778203 h 3759488"/>
              <a:gd name="connsiteX0" fmla="*/ 0 w 2783204"/>
              <a:gd name="connsiteY0" fmla="*/ 2762618 h 3759488"/>
              <a:gd name="connsiteX1" fmla="*/ 1019991 w 2783204"/>
              <a:gd name="connsiteY1" fmla="*/ 0 h 3759488"/>
              <a:gd name="connsiteX2" fmla="*/ 2783204 w 2783204"/>
              <a:gd name="connsiteY2" fmla="*/ 3759488 h 3759488"/>
              <a:gd name="connsiteX3" fmla="*/ 0 w 2783204"/>
              <a:gd name="connsiteY3" fmla="*/ 2762618 h 3759488"/>
              <a:gd name="connsiteX0" fmla="*/ 0 w 2800396"/>
              <a:gd name="connsiteY0" fmla="*/ 2762618 h 3765722"/>
              <a:gd name="connsiteX1" fmla="*/ 1019991 w 2800396"/>
              <a:gd name="connsiteY1" fmla="*/ 0 h 3765722"/>
              <a:gd name="connsiteX2" fmla="*/ 2800396 w 2800396"/>
              <a:gd name="connsiteY2" fmla="*/ 3765722 h 3765722"/>
              <a:gd name="connsiteX3" fmla="*/ 0 w 2800396"/>
              <a:gd name="connsiteY3" fmla="*/ 2762618 h 3765722"/>
              <a:gd name="connsiteX0" fmla="*/ 0 w 2800396"/>
              <a:gd name="connsiteY0" fmla="*/ 2762618 h 3765722"/>
              <a:gd name="connsiteX1" fmla="*/ 1019991 w 2800396"/>
              <a:gd name="connsiteY1" fmla="*/ 0 h 3765722"/>
              <a:gd name="connsiteX2" fmla="*/ 1698530 w 2800396"/>
              <a:gd name="connsiteY2" fmla="*/ 1472561 h 3765722"/>
              <a:gd name="connsiteX3" fmla="*/ 2800396 w 2800396"/>
              <a:gd name="connsiteY3" fmla="*/ 3765722 h 3765722"/>
              <a:gd name="connsiteX4" fmla="*/ 0 w 2800396"/>
              <a:gd name="connsiteY4" fmla="*/ 2762618 h 3765722"/>
              <a:gd name="connsiteX0" fmla="*/ 0 w 2138477"/>
              <a:gd name="connsiteY0" fmla="*/ 2762618 h 3525715"/>
              <a:gd name="connsiteX1" fmla="*/ 1019991 w 2138477"/>
              <a:gd name="connsiteY1" fmla="*/ 0 h 3525715"/>
              <a:gd name="connsiteX2" fmla="*/ 1698530 w 2138477"/>
              <a:gd name="connsiteY2" fmla="*/ 1472561 h 3525715"/>
              <a:gd name="connsiteX3" fmla="*/ 2138477 w 2138477"/>
              <a:gd name="connsiteY3" fmla="*/ 3525715 h 3525715"/>
              <a:gd name="connsiteX4" fmla="*/ 0 w 2138477"/>
              <a:gd name="connsiteY4" fmla="*/ 2762618 h 352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477" h="3525715">
                <a:moveTo>
                  <a:pt x="0" y="2762618"/>
                </a:moveTo>
                <a:lnTo>
                  <a:pt x="1019991" y="0"/>
                </a:lnTo>
                <a:cubicBezTo>
                  <a:pt x="1250863" y="495797"/>
                  <a:pt x="1467658" y="976764"/>
                  <a:pt x="1698530" y="1472561"/>
                </a:cubicBezTo>
                <a:lnTo>
                  <a:pt x="2138477" y="3525715"/>
                </a:lnTo>
                <a:lnTo>
                  <a:pt x="0" y="2762618"/>
                </a:lnTo>
                <a:close/>
              </a:path>
            </a:pathLst>
          </a:custGeom>
          <a:solidFill>
            <a:schemeClr val="bg1">
              <a:lumMod val="85000"/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3" name="Ellipse 12"/>
          <p:cNvSpPr/>
          <p:nvPr/>
        </p:nvSpPr>
        <p:spPr>
          <a:xfrm rot="2318589">
            <a:off x="2783754" y="3812451"/>
            <a:ext cx="4643681" cy="972709"/>
          </a:xfrm>
          <a:custGeom>
            <a:avLst/>
            <a:gdLst>
              <a:gd name="connsiteX0" fmla="*/ 0 w 3598360"/>
              <a:gd name="connsiteY0" fmla="*/ 364719 h 729437"/>
              <a:gd name="connsiteX1" fmla="*/ 1799180 w 3598360"/>
              <a:gd name="connsiteY1" fmla="*/ 0 h 729437"/>
              <a:gd name="connsiteX2" fmla="*/ 3598360 w 3598360"/>
              <a:gd name="connsiteY2" fmla="*/ 364719 h 729437"/>
              <a:gd name="connsiteX3" fmla="*/ 1799180 w 3598360"/>
              <a:gd name="connsiteY3" fmla="*/ 729438 h 729437"/>
              <a:gd name="connsiteX4" fmla="*/ 0 w 3598360"/>
              <a:gd name="connsiteY4" fmla="*/ 364719 h 729437"/>
              <a:gd name="connsiteX0" fmla="*/ 0 w 3482761"/>
              <a:gd name="connsiteY0" fmla="*/ 383837 h 729532"/>
              <a:gd name="connsiteX1" fmla="*/ 1683581 w 3482761"/>
              <a:gd name="connsiteY1" fmla="*/ 44 h 729532"/>
              <a:gd name="connsiteX2" fmla="*/ 3482761 w 3482761"/>
              <a:gd name="connsiteY2" fmla="*/ 364763 h 729532"/>
              <a:gd name="connsiteX3" fmla="*/ 1683581 w 3482761"/>
              <a:gd name="connsiteY3" fmla="*/ 729482 h 729532"/>
              <a:gd name="connsiteX4" fmla="*/ 0 w 3482761"/>
              <a:gd name="connsiteY4" fmla="*/ 383837 h 72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2761" h="729532">
                <a:moveTo>
                  <a:pt x="0" y="383837"/>
                </a:moveTo>
                <a:cubicBezTo>
                  <a:pt x="0" y="182408"/>
                  <a:pt x="1103121" y="3223"/>
                  <a:pt x="1683581" y="44"/>
                </a:cubicBezTo>
                <a:cubicBezTo>
                  <a:pt x="2264041" y="-3135"/>
                  <a:pt x="3482761" y="163334"/>
                  <a:pt x="3482761" y="364763"/>
                </a:cubicBezTo>
                <a:cubicBezTo>
                  <a:pt x="3482761" y="566192"/>
                  <a:pt x="2264041" y="726303"/>
                  <a:pt x="1683581" y="729482"/>
                </a:cubicBezTo>
                <a:cubicBezTo>
                  <a:pt x="1103121" y="732661"/>
                  <a:pt x="0" y="585266"/>
                  <a:pt x="0" y="383837"/>
                </a:cubicBezTo>
                <a:close/>
              </a:path>
            </a:pathLst>
          </a:custGeom>
          <a:noFill/>
          <a:ln w="539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Forme libre 14"/>
          <p:cNvSpPr/>
          <p:nvPr/>
        </p:nvSpPr>
        <p:spPr>
          <a:xfrm>
            <a:off x="2633563" y="1949220"/>
            <a:ext cx="5183456" cy="3229477"/>
          </a:xfrm>
          <a:custGeom>
            <a:avLst/>
            <a:gdLst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10194 w 3927009"/>
              <a:gd name="connsiteY30" fmla="*/ 496490 h 2430025"/>
              <a:gd name="connsiteX31" fmla="*/ 1088571 w 3927009"/>
              <a:gd name="connsiteY31" fmla="*/ 522616 h 2430025"/>
              <a:gd name="connsiteX32" fmla="*/ 1114697 w 3927009"/>
              <a:gd name="connsiteY32" fmla="*/ 531324 h 2430025"/>
              <a:gd name="connsiteX33" fmla="*/ 1140822 w 3927009"/>
              <a:gd name="connsiteY33" fmla="*/ 540033 h 2430025"/>
              <a:gd name="connsiteX34" fmla="*/ 1184365 w 3927009"/>
              <a:gd name="connsiteY34" fmla="*/ 583576 h 2430025"/>
              <a:gd name="connsiteX35" fmla="*/ 1210491 w 3927009"/>
              <a:gd name="connsiteY35" fmla="*/ 600993 h 2430025"/>
              <a:gd name="connsiteX36" fmla="*/ 1262742 w 3927009"/>
              <a:gd name="connsiteY36" fmla="*/ 635827 h 2430025"/>
              <a:gd name="connsiteX37" fmla="*/ 1306285 w 3927009"/>
              <a:gd name="connsiteY37" fmla="*/ 670661 h 2430025"/>
              <a:gd name="connsiteX38" fmla="*/ 1341120 w 3927009"/>
              <a:gd name="connsiteY38" fmla="*/ 679370 h 2430025"/>
              <a:gd name="connsiteX39" fmla="*/ 1367245 w 3927009"/>
              <a:gd name="connsiteY39" fmla="*/ 688078 h 2430025"/>
              <a:gd name="connsiteX40" fmla="*/ 1402080 w 3927009"/>
              <a:gd name="connsiteY40" fmla="*/ 696787 h 2430025"/>
              <a:gd name="connsiteX41" fmla="*/ 1454331 w 3927009"/>
              <a:gd name="connsiteY41" fmla="*/ 714204 h 2430025"/>
              <a:gd name="connsiteX42" fmla="*/ 1480457 w 3927009"/>
              <a:gd name="connsiteY42" fmla="*/ 722913 h 2430025"/>
              <a:gd name="connsiteX43" fmla="*/ 1524000 w 3927009"/>
              <a:gd name="connsiteY43" fmla="*/ 731621 h 2430025"/>
              <a:gd name="connsiteX44" fmla="*/ 1576251 w 3927009"/>
              <a:gd name="connsiteY44" fmla="*/ 749038 h 2430025"/>
              <a:gd name="connsiteX45" fmla="*/ 1593668 w 3927009"/>
              <a:gd name="connsiteY45" fmla="*/ 766456 h 2430025"/>
              <a:gd name="connsiteX46" fmla="*/ 1619794 w 3927009"/>
              <a:gd name="connsiteY46" fmla="*/ 783873 h 2430025"/>
              <a:gd name="connsiteX47" fmla="*/ 1654628 w 3927009"/>
              <a:gd name="connsiteY47" fmla="*/ 827416 h 2430025"/>
              <a:gd name="connsiteX48" fmla="*/ 1663337 w 3927009"/>
              <a:gd name="connsiteY48" fmla="*/ 853541 h 2430025"/>
              <a:gd name="connsiteX49" fmla="*/ 1706880 w 3927009"/>
              <a:gd name="connsiteY49" fmla="*/ 905793 h 2430025"/>
              <a:gd name="connsiteX50" fmla="*/ 1733005 w 3927009"/>
              <a:gd name="connsiteY50" fmla="*/ 923210 h 2430025"/>
              <a:gd name="connsiteX51" fmla="*/ 1759131 w 3927009"/>
              <a:gd name="connsiteY51" fmla="*/ 949336 h 2430025"/>
              <a:gd name="connsiteX52" fmla="*/ 1811382 w 3927009"/>
              <a:gd name="connsiteY52" fmla="*/ 984170 h 2430025"/>
              <a:gd name="connsiteX53" fmla="*/ 1837508 w 3927009"/>
              <a:gd name="connsiteY53" fmla="*/ 1010296 h 2430025"/>
              <a:gd name="connsiteX54" fmla="*/ 1898468 w 3927009"/>
              <a:gd name="connsiteY54" fmla="*/ 1045130 h 2430025"/>
              <a:gd name="connsiteX55" fmla="*/ 1950720 w 3927009"/>
              <a:gd name="connsiteY55" fmla="*/ 1079964 h 2430025"/>
              <a:gd name="connsiteX56" fmla="*/ 1976845 w 3927009"/>
              <a:gd name="connsiteY56" fmla="*/ 1088673 h 2430025"/>
              <a:gd name="connsiteX57" fmla="*/ 2029097 w 3927009"/>
              <a:gd name="connsiteY57" fmla="*/ 1114798 h 2430025"/>
              <a:gd name="connsiteX58" fmla="*/ 2081348 w 3927009"/>
              <a:gd name="connsiteY58" fmla="*/ 1140924 h 2430025"/>
              <a:gd name="connsiteX59" fmla="*/ 2133600 w 3927009"/>
              <a:gd name="connsiteY59" fmla="*/ 1184467 h 2430025"/>
              <a:gd name="connsiteX60" fmla="*/ 2159725 w 3927009"/>
              <a:gd name="connsiteY60" fmla="*/ 1201884 h 2430025"/>
              <a:gd name="connsiteX61" fmla="*/ 2177142 w 3927009"/>
              <a:gd name="connsiteY61" fmla="*/ 1228010 h 2430025"/>
              <a:gd name="connsiteX62" fmla="*/ 2220685 w 3927009"/>
              <a:gd name="connsiteY62" fmla="*/ 1271553 h 2430025"/>
              <a:gd name="connsiteX63" fmla="*/ 2255520 w 3927009"/>
              <a:gd name="connsiteY63" fmla="*/ 1315096 h 2430025"/>
              <a:gd name="connsiteX64" fmla="*/ 2307771 w 3927009"/>
              <a:gd name="connsiteY64" fmla="*/ 1349930 h 2430025"/>
              <a:gd name="connsiteX65" fmla="*/ 2360022 w 3927009"/>
              <a:gd name="connsiteY65" fmla="*/ 1402181 h 2430025"/>
              <a:gd name="connsiteX66" fmla="*/ 2386148 w 3927009"/>
              <a:gd name="connsiteY66" fmla="*/ 1419598 h 2430025"/>
              <a:gd name="connsiteX67" fmla="*/ 2429691 w 3927009"/>
              <a:gd name="connsiteY67" fmla="*/ 1445724 h 2430025"/>
              <a:gd name="connsiteX68" fmla="*/ 2481942 w 3927009"/>
              <a:gd name="connsiteY68" fmla="*/ 1489267 h 2430025"/>
              <a:gd name="connsiteX69" fmla="*/ 2534194 w 3927009"/>
              <a:gd name="connsiteY69" fmla="*/ 1515393 h 2430025"/>
              <a:gd name="connsiteX70" fmla="*/ 2577737 w 3927009"/>
              <a:gd name="connsiteY70" fmla="*/ 1550227 h 2430025"/>
              <a:gd name="connsiteX71" fmla="*/ 2621280 w 3927009"/>
              <a:gd name="connsiteY71" fmla="*/ 1593770 h 2430025"/>
              <a:gd name="connsiteX72" fmla="*/ 2682240 w 3927009"/>
              <a:gd name="connsiteY72" fmla="*/ 1611187 h 2430025"/>
              <a:gd name="connsiteX73" fmla="*/ 2699657 w 3927009"/>
              <a:gd name="connsiteY73" fmla="*/ 1637313 h 2430025"/>
              <a:gd name="connsiteX74" fmla="*/ 2751908 w 3927009"/>
              <a:gd name="connsiteY74" fmla="*/ 1654730 h 2430025"/>
              <a:gd name="connsiteX75" fmla="*/ 2760617 w 3927009"/>
              <a:gd name="connsiteY75" fmla="*/ 1680856 h 2430025"/>
              <a:gd name="connsiteX76" fmla="*/ 2786742 w 3927009"/>
              <a:gd name="connsiteY76" fmla="*/ 1706981 h 2430025"/>
              <a:gd name="connsiteX77" fmla="*/ 2804160 w 3927009"/>
              <a:gd name="connsiteY77" fmla="*/ 1733107 h 2430025"/>
              <a:gd name="connsiteX78" fmla="*/ 2838994 w 3927009"/>
              <a:gd name="connsiteY78" fmla="*/ 1776650 h 2430025"/>
              <a:gd name="connsiteX79" fmla="*/ 2865120 w 3927009"/>
              <a:gd name="connsiteY79" fmla="*/ 1828901 h 2430025"/>
              <a:gd name="connsiteX80" fmla="*/ 2891245 w 3927009"/>
              <a:gd name="connsiteY80" fmla="*/ 1855027 h 2430025"/>
              <a:gd name="connsiteX81" fmla="*/ 2926080 w 3927009"/>
              <a:gd name="connsiteY81" fmla="*/ 1898570 h 2430025"/>
              <a:gd name="connsiteX82" fmla="*/ 2943497 w 3927009"/>
              <a:gd name="connsiteY82" fmla="*/ 1933404 h 2430025"/>
              <a:gd name="connsiteX83" fmla="*/ 2960914 w 3927009"/>
              <a:gd name="connsiteY83" fmla="*/ 1959530 h 2430025"/>
              <a:gd name="connsiteX84" fmla="*/ 2969622 w 3927009"/>
              <a:gd name="connsiteY84" fmla="*/ 1985656 h 2430025"/>
              <a:gd name="connsiteX85" fmla="*/ 2987040 w 3927009"/>
              <a:gd name="connsiteY85" fmla="*/ 2003073 h 2430025"/>
              <a:gd name="connsiteX86" fmla="*/ 3004457 w 3927009"/>
              <a:gd name="connsiteY86" fmla="*/ 2029198 h 2430025"/>
              <a:gd name="connsiteX87" fmla="*/ 3021874 w 3927009"/>
              <a:gd name="connsiteY87" fmla="*/ 2046616 h 2430025"/>
              <a:gd name="connsiteX88" fmla="*/ 3039291 w 3927009"/>
              <a:gd name="connsiteY88" fmla="*/ 2072741 h 2430025"/>
              <a:gd name="connsiteX89" fmla="*/ 3065417 w 3927009"/>
              <a:gd name="connsiteY89" fmla="*/ 2090158 h 2430025"/>
              <a:gd name="connsiteX90" fmla="*/ 3082834 w 3927009"/>
              <a:gd name="connsiteY90" fmla="*/ 2107576 h 2430025"/>
              <a:gd name="connsiteX91" fmla="*/ 3135085 w 3927009"/>
              <a:gd name="connsiteY91" fmla="*/ 2133701 h 2430025"/>
              <a:gd name="connsiteX92" fmla="*/ 3161211 w 3927009"/>
              <a:gd name="connsiteY92" fmla="*/ 2151118 h 2430025"/>
              <a:gd name="connsiteX93" fmla="*/ 3204754 w 3927009"/>
              <a:gd name="connsiteY93" fmla="*/ 2185953 h 2430025"/>
              <a:gd name="connsiteX94" fmla="*/ 3239588 w 3927009"/>
              <a:gd name="connsiteY94" fmla="*/ 2229496 h 2430025"/>
              <a:gd name="connsiteX95" fmla="*/ 3265714 w 3927009"/>
              <a:gd name="connsiteY95" fmla="*/ 2238204 h 2430025"/>
              <a:gd name="connsiteX96" fmla="*/ 3317965 w 3927009"/>
              <a:gd name="connsiteY96" fmla="*/ 2281747 h 2430025"/>
              <a:gd name="connsiteX97" fmla="*/ 3344091 w 3927009"/>
              <a:gd name="connsiteY97" fmla="*/ 2290456 h 2430025"/>
              <a:gd name="connsiteX98" fmla="*/ 3396342 w 3927009"/>
              <a:gd name="connsiteY98" fmla="*/ 2333998 h 2430025"/>
              <a:gd name="connsiteX99" fmla="*/ 3439885 w 3927009"/>
              <a:gd name="connsiteY99" fmla="*/ 2342707 h 2430025"/>
              <a:gd name="connsiteX100" fmla="*/ 3466011 w 3927009"/>
              <a:gd name="connsiteY100" fmla="*/ 2351416 h 2430025"/>
              <a:gd name="connsiteX101" fmla="*/ 3518262 w 3927009"/>
              <a:gd name="connsiteY101" fmla="*/ 2394958 h 2430025"/>
              <a:gd name="connsiteX102" fmla="*/ 3553097 w 3927009"/>
              <a:gd name="connsiteY102" fmla="*/ 2403667 h 2430025"/>
              <a:gd name="connsiteX103" fmla="*/ 3579222 w 3927009"/>
              <a:gd name="connsiteY103" fmla="*/ 2421084 h 2430025"/>
              <a:gd name="connsiteX104" fmla="*/ 3753394 w 3927009"/>
              <a:gd name="connsiteY104" fmla="*/ 2421084 h 2430025"/>
              <a:gd name="connsiteX105" fmla="*/ 3788228 w 3927009"/>
              <a:gd name="connsiteY105" fmla="*/ 2412376 h 2430025"/>
              <a:gd name="connsiteX106" fmla="*/ 3840480 w 3927009"/>
              <a:gd name="connsiteY106" fmla="*/ 2394958 h 2430025"/>
              <a:gd name="connsiteX107" fmla="*/ 3857897 w 3927009"/>
              <a:gd name="connsiteY107" fmla="*/ 2368833 h 2430025"/>
              <a:gd name="connsiteX108" fmla="*/ 3875314 w 3927009"/>
              <a:gd name="connsiteY108" fmla="*/ 2325290 h 2430025"/>
              <a:gd name="connsiteX109" fmla="*/ 3884022 w 3927009"/>
              <a:gd name="connsiteY109" fmla="*/ 2299164 h 2430025"/>
              <a:gd name="connsiteX110" fmla="*/ 3901440 w 3927009"/>
              <a:gd name="connsiteY110" fmla="*/ 2273038 h 2430025"/>
              <a:gd name="connsiteX111" fmla="*/ 3910148 w 3927009"/>
              <a:gd name="connsiteY111" fmla="*/ 2020490 h 2430025"/>
              <a:gd name="connsiteX112" fmla="*/ 3892731 w 3927009"/>
              <a:gd name="connsiteY112" fmla="*/ 1994364 h 2430025"/>
              <a:gd name="connsiteX113" fmla="*/ 3866605 w 3927009"/>
              <a:gd name="connsiteY113" fmla="*/ 1924696 h 2430025"/>
              <a:gd name="connsiteX114" fmla="*/ 3849188 w 3927009"/>
              <a:gd name="connsiteY114" fmla="*/ 1907278 h 2430025"/>
              <a:gd name="connsiteX115" fmla="*/ 3831771 w 3927009"/>
              <a:gd name="connsiteY115" fmla="*/ 1855027 h 2430025"/>
              <a:gd name="connsiteX116" fmla="*/ 3823062 w 3927009"/>
              <a:gd name="connsiteY116" fmla="*/ 1828901 h 2430025"/>
              <a:gd name="connsiteX117" fmla="*/ 3788228 w 3927009"/>
              <a:gd name="connsiteY117" fmla="*/ 1785358 h 2430025"/>
              <a:gd name="connsiteX118" fmla="*/ 3770811 w 3927009"/>
              <a:gd name="connsiteY118" fmla="*/ 1759233 h 2430025"/>
              <a:gd name="connsiteX119" fmla="*/ 3744685 w 3927009"/>
              <a:gd name="connsiteY119" fmla="*/ 1741816 h 2430025"/>
              <a:gd name="connsiteX120" fmla="*/ 3709851 w 3927009"/>
              <a:gd name="connsiteY120" fmla="*/ 1698273 h 2430025"/>
              <a:gd name="connsiteX121" fmla="*/ 3657600 w 3927009"/>
              <a:gd name="connsiteY121" fmla="*/ 1646021 h 2430025"/>
              <a:gd name="connsiteX122" fmla="*/ 3622765 w 3927009"/>
              <a:gd name="connsiteY122" fmla="*/ 1602478 h 2430025"/>
              <a:gd name="connsiteX123" fmla="*/ 3587931 w 3927009"/>
              <a:gd name="connsiteY123" fmla="*/ 1585061 h 2430025"/>
              <a:gd name="connsiteX124" fmla="*/ 3518262 w 3927009"/>
              <a:gd name="connsiteY124" fmla="*/ 1532810 h 2430025"/>
              <a:gd name="connsiteX125" fmla="*/ 3466011 w 3927009"/>
              <a:gd name="connsiteY125" fmla="*/ 1497976 h 2430025"/>
              <a:gd name="connsiteX126" fmla="*/ 3422468 w 3927009"/>
              <a:gd name="connsiteY126" fmla="*/ 1463141 h 2430025"/>
              <a:gd name="connsiteX127" fmla="*/ 3370217 w 3927009"/>
              <a:gd name="connsiteY127" fmla="*/ 1445724 h 2430025"/>
              <a:gd name="connsiteX128" fmla="*/ 3344091 w 3927009"/>
              <a:gd name="connsiteY128" fmla="*/ 1437016 h 2430025"/>
              <a:gd name="connsiteX129" fmla="*/ 3326674 w 3927009"/>
              <a:gd name="connsiteY129" fmla="*/ 1419598 h 2430025"/>
              <a:gd name="connsiteX130" fmla="*/ 3274422 w 3927009"/>
              <a:gd name="connsiteY130" fmla="*/ 1384764 h 2430025"/>
              <a:gd name="connsiteX131" fmla="*/ 3248297 w 3927009"/>
              <a:gd name="connsiteY131" fmla="*/ 1358638 h 2430025"/>
              <a:gd name="connsiteX132" fmla="*/ 3213462 w 3927009"/>
              <a:gd name="connsiteY132" fmla="*/ 1315096 h 2430025"/>
              <a:gd name="connsiteX133" fmla="*/ 3143794 w 3927009"/>
              <a:gd name="connsiteY133" fmla="*/ 1288970 h 2430025"/>
              <a:gd name="connsiteX134" fmla="*/ 3091542 w 3927009"/>
              <a:gd name="connsiteY134" fmla="*/ 1254136 h 2430025"/>
              <a:gd name="connsiteX135" fmla="*/ 3039291 w 3927009"/>
              <a:gd name="connsiteY135" fmla="*/ 1236718 h 2430025"/>
              <a:gd name="connsiteX136" fmla="*/ 2987040 w 3927009"/>
              <a:gd name="connsiteY136" fmla="*/ 1210593 h 2430025"/>
              <a:gd name="connsiteX137" fmla="*/ 2934788 w 3927009"/>
              <a:gd name="connsiteY137" fmla="*/ 1175758 h 2430025"/>
              <a:gd name="connsiteX138" fmla="*/ 2908662 w 3927009"/>
              <a:gd name="connsiteY138" fmla="*/ 1158341 h 2430025"/>
              <a:gd name="connsiteX139" fmla="*/ 2891245 w 3927009"/>
              <a:gd name="connsiteY139" fmla="*/ 1132216 h 2430025"/>
              <a:gd name="connsiteX140" fmla="*/ 2882537 w 3927009"/>
              <a:gd name="connsiteY140" fmla="*/ 1106090 h 2430025"/>
              <a:gd name="connsiteX141" fmla="*/ 2856411 w 3927009"/>
              <a:gd name="connsiteY141" fmla="*/ 1097381 h 2430025"/>
              <a:gd name="connsiteX142" fmla="*/ 2847702 w 3927009"/>
              <a:gd name="connsiteY142" fmla="*/ 1071256 h 2430025"/>
              <a:gd name="connsiteX143" fmla="*/ 2856411 w 3927009"/>
              <a:gd name="connsiteY143" fmla="*/ 1027713 h 2430025"/>
              <a:gd name="connsiteX144" fmla="*/ 2908662 w 3927009"/>
              <a:gd name="connsiteY144" fmla="*/ 1001587 h 2430025"/>
              <a:gd name="connsiteX145" fmla="*/ 2952205 w 3927009"/>
              <a:gd name="connsiteY145" fmla="*/ 966753 h 2430025"/>
              <a:gd name="connsiteX146" fmla="*/ 3030582 w 3927009"/>
              <a:gd name="connsiteY146" fmla="*/ 949336 h 2430025"/>
              <a:gd name="connsiteX147" fmla="*/ 3074125 w 3927009"/>
              <a:gd name="connsiteY147" fmla="*/ 914501 h 2430025"/>
              <a:gd name="connsiteX148" fmla="*/ 3091542 w 3927009"/>
              <a:gd name="connsiteY148" fmla="*/ 862250 h 2430025"/>
              <a:gd name="connsiteX149" fmla="*/ 3082834 w 3927009"/>
              <a:gd name="connsiteY149" fmla="*/ 792581 h 2430025"/>
              <a:gd name="connsiteX150" fmla="*/ 3065417 w 3927009"/>
              <a:gd name="connsiteY150" fmla="*/ 766456 h 2430025"/>
              <a:gd name="connsiteX151" fmla="*/ 3030582 w 3927009"/>
              <a:gd name="connsiteY151" fmla="*/ 696787 h 2430025"/>
              <a:gd name="connsiteX152" fmla="*/ 3013165 w 3927009"/>
              <a:gd name="connsiteY152" fmla="*/ 670661 h 2430025"/>
              <a:gd name="connsiteX153" fmla="*/ 2960914 w 3927009"/>
              <a:gd name="connsiteY153" fmla="*/ 653244 h 2430025"/>
              <a:gd name="connsiteX154" fmla="*/ 2934788 w 3927009"/>
              <a:gd name="connsiteY154" fmla="*/ 644536 h 2430025"/>
              <a:gd name="connsiteX155" fmla="*/ 2908662 w 3927009"/>
              <a:gd name="connsiteY155" fmla="*/ 627118 h 2430025"/>
              <a:gd name="connsiteX156" fmla="*/ 2856411 w 3927009"/>
              <a:gd name="connsiteY156" fmla="*/ 574867 h 2430025"/>
              <a:gd name="connsiteX157" fmla="*/ 2804160 w 3927009"/>
              <a:gd name="connsiteY157" fmla="*/ 540033 h 2430025"/>
              <a:gd name="connsiteX158" fmla="*/ 2778034 w 3927009"/>
              <a:gd name="connsiteY158" fmla="*/ 531324 h 2430025"/>
              <a:gd name="connsiteX159" fmla="*/ 2717074 w 3927009"/>
              <a:gd name="connsiteY159" fmla="*/ 505198 h 2430025"/>
              <a:gd name="connsiteX160" fmla="*/ 2690948 w 3927009"/>
              <a:gd name="connsiteY160" fmla="*/ 487781 h 2430025"/>
              <a:gd name="connsiteX161" fmla="*/ 2603862 w 3927009"/>
              <a:gd name="connsiteY161" fmla="*/ 470364 h 2430025"/>
              <a:gd name="connsiteX162" fmla="*/ 2577737 w 3927009"/>
              <a:gd name="connsiteY162" fmla="*/ 461656 h 2430025"/>
              <a:gd name="connsiteX163" fmla="*/ 2542902 w 3927009"/>
              <a:gd name="connsiteY163" fmla="*/ 426821 h 2430025"/>
              <a:gd name="connsiteX164" fmla="*/ 2481942 w 3927009"/>
              <a:gd name="connsiteY164" fmla="*/ 400696 h 2430025"/>
              <a:gd name="connsiteX165" fmla="*/ 2464525 w 3927009"/>
              <a:gd name="connsiteY165" fmla="*/ 383278 h 2430025"/>
              <a:gd name="connsiteX166" fmla="*/ 2420982 w 3927009"/>
              <a:gd name="connsiteY166" fmla="*/ 348444 h 2430025"/>
              <a:gd name="connsiteX167" fmla="*/ 2124891 w 3927009"/>
              <a:gd name="connsiteY167" fmla="*/ 357153 h 2430025"/>
              <a:gd name="connsiteX168" fmla="*/ 2037805 w 3927009"/>
              <a:gd name="connsiteY168" fmla="*/ 383278 h 2430025"/>
              <a:gd name="connsiteX169" fmla="*/ 1950720 w 3927009"/>
              <a:gd name="connsiteY169" fmla="*/ 409404 h 2430025"/>
              <a:gd name="connsiteX170" fmla="*/ 1924594 w 3927009"/>
              <a:gd name="connsiteY170" fmla="*/ 418113 h 2430025"/>
              <a:gd name="connsiteX171" fmla="*/ 1837508 w 3927009"/>
              <a:gd name="connsiteY171" fmla="*/ 435530 h 2430025"/>
              <a:gd name="connsiteX172" fmla="*/ 1776548 w 3927009"/>
              <a:gd name="connsiteY172" fmla="*/ 452947 h 2430025"/>
              <a:gd name="connsiteX173" fmla="*/ 1672045 w 3927009"/>
              <a:gd name="connsiteY173" fmla="*/ 470364 h 2430025"/>
              <a:gd name="connsiteX174" fmla="*/ 1593668 w 3927009"/>
              <a:gd name="connsiteY174" fmla="*/ 496490 h 2430025"/>
              <a:gd name="connsiteX175" fmla="*/ 1567542 w 3927009"/>
              <a:gd name="connsiteY175" fmla="*/ 505198 h 2430025"/>
              <a:gd name="connsiteX176" fmla="*/ 1402080 w 3927009"/>
              <a:gd name="connsiteY176" fmla="*/ 496490 h 2430025"/>
              <a:gd name="connsiteX177" fmla="*/ 1349828 w 3927009"/>
              <a:gd name="connsiteY177" fmla="*/ 479073 h 2430025"/>
              <a:gd name="connsiteX178" fmla="*/ 1288868 w 3927009"/>
              <a:gd name="connsiteY178" fmla="*/ 444238 h 2430025"/>
              <a:gd name="connsiteX179" fmla="*/ 1262742 w 3927009"/>
              <a:gd name="connsiteY179" fmla="*/ 435530 h 2430025"/>
              <a:gd name="connsiteX180" fmla="*/ 1219200 w 3927009"/>
              <a:gd name="connsiteY180" fmla="*/ 357153 h 2430025"/>
              <a:gd name="connsiteX181" fmla="*/ 1184365 w 3927009"/>
              <a:gd name="connsiteY181" fmla="*/ 322318 h 2430025"/>
              <a:gd name="connsiteX182" fmla="*/ 1123405 w 3927009"/>
              <a:gd name="connsiteY182" fmla="*/ 243941 h 2430025"/>
              <a:gd name="connsiteX183" fmla="*/ 1088571 w 3927009"/>
              <a:gd name="connsiteY183" fmla="*/ 200398 h 2430025"/>
              <a:gd name="connsiteX184" fmla="*/ 1062445 w 3927009"/>
              <a:gd name="connsiteY184" fmla="*/ 191690 h 2430025"/>
              <a:gd name="connsiteX185" fmla="*/ 975360 w 3927009"/>
              <a:gd name="connsiteY185" fmla="*/ 139438 h 2430025"/>
              <a:gd name="connsiteX186" fmla="*/ 931817 w 3927009"/>
              <a:gd name="connsiteY186" fmla="*/ 95896 h 2430025"/>
              <a:gd name="connsiteX187" fmla="*/ 914400 w 3927009"/>
              <a:gd name="connsiteY187" fmla="*/ 78478 h 2430025"/>
              <a:gd name="connsiteX188" fmla="*/ 862148 w 3927009"/>
              <a:gd name="connsiteY188" fmla="*/ 61061 h 2430025"/>
              <a:gd name="connsiteX189" fmla="*/ 836022 w 3927009"/>
              <a:gd name="connsiteY189" fmla="*/ 43644 h 2430025"/>
              <a:gd name="connsiteX190" fmla="*/ 783771 w 3927009"/>
              <a:gd name="connsiteY190" fmla="*/ 34936 h 2430025"/>
              <a:gd name="connsiteX191" fmla="*/ 679268 w 3927009"/>
              <a:gd name="connsiteY191" fmla="*/ 17518 h 2430025"/>
              <a:gd name="connsiteX192" fmla="*/ 618308 w 3927009"/>
              <a:gd name="connsiteY192" fmla="*/ 101 h 2430025"/>
              <a:gd name="connsiteX193" fmla="*/ 496388 w 3927009"/>
              <a:gd name="connsiteY193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10194 w 3927009"/>
              <a:gd name="connsiteY30" fmla="*/ 496490 h 2430025"/>
              <a:gd name="connsiteX31" fmla="*/ 1088571 w 3927009"/>
              <a:gd name="connsiteY31" fmla="*/ 522616 h 2430025"/>
              <a:gd name="connsiteX32" fmla="*/ 1114697 w 3927009"/>
              <a:gd name="connsiteY32" fmla="*/ 531324 h 2430025"/>
              <a:gd name="connsiteX33" fmla="*/ 1140822 w 3927009"/>
              <a:gd name="connsiteY33" fmla="*/ 540033 h 2430025"/>
              <a:gd name="connsiteX34" fmla="*/ 1184365 w 3927009"/>
              <a:gd name="connsiteY34" fmla="*/ 583576 h 2430025"/>
              <a:gd name="connsiteX35" fmla="*/ 1210491 w 3927009"/>
              <a:gd name="connsiteY35" fmla="*/ 600993 h 2430025"/>
              <a:gd name="connsiteX36" fmla="*/ 1262742 w 3927009"/>
              <a:gd name="connsiteY36" fmla="*/ 635827 h 2430025"/>
              <a:gd name="connsiteX37" fmla="*/ 1306285 w 3927009"/>
              <a:gd name="connsiteY37" fmla="*/ 670661 h 2430025"/>
              <a:gd name="connsiteX38" fmla="*/ 1341120 w 3927009"/>
              <a:gd name="connsiteY38" fmla="*/ 679370 h 2430025"/>
              <a:gd name="connsiteX39" fmla="*/ 1367245 w 3927009"/>
              <a:gd name="connsiteY39" fmla="*/ 688078 h 2430025"/>
              <a:gd name="connsiteX40" fmla="*/ 1402080 w 3927009"/>
              <a:gd name="connsiteY40" fmla="*/ 696787 h 2430025"/>
              <a:gd name="connsiteX41" fmla="*/ 1454331 w 3927009"/>
              <a:gd name="connsiteY41" fmla="*/ 714204 h 2430025"/>
              <a:gd name="connsiteX42" fmla="*/ 1480457 w 3927009"/>
              <a:gd name="connsiteY42" fmla="*/ 722913 h 2430025"/>
              <a:gd name="connsiteX43" fmla="*/ 1524000 w 3927009"/>
              <a:gd name="connsiteY43" fmla="*/ 731621 h 2430025"/>
              <a:gd name="connsiteX44" fmla="*/ 1576251 w 3927009"/>
              <a:gd name="connsiteY44" fmla="*/ 749038 h 2430025"/>
              <a:gd name="connsiteX45" fmla="*/ 1593668 w 3927009"/>
              <a:gd name="connsiteY45" fmla="*/ 766456 h 2430025"/>
              <a:gd name="connsiteX46" fmla="*/ 1619794 w 3927009"/>
              <a:gd name="connsiteY46" fmla="*/ 783873 h 2430025"/>
              <a:gd name="connsiteX47" fmla="*/ 1654628 w 3927009"/>
              <a:gd name="connsiteY47" fmla="*/ 827416 h 2430025"/>
              <a:gd name="connsiteX48" fmla="*/ 1663337 w 3927009"/>
              <a:gd name="connsiteY48" fmla="*/ 853541 h 2430025"/>
              <a:gd name="connsiteX49" fmla="*/ 1706880 w 3927009"/>
              <a:gd name="connsiteY49" fmla="*/ 905793 h 2430025"/>
              <a:gd name="connsiteX50" fmla="*/ 1733005 w 3927009"/>
              <a:gd name="connsiteY50" fmla="*/ 923210 h 2430025"/>
              <a:gd name="connsiteX51" fmla="*/ 1759131 w 3927009"/>
              <a:gd name="connsiteY51" fmla="*/ 949336 h 2430025"/>
              <a:gd name="connsiteX52" fmla="*/ 1811382 w 3927009"/>
              <a:gd name="connsiteY52" fmla="*/ 984170 h 2430025"/>
              <a:gd name="connsiteX53" fmla="*/ 1837508 w 3927009"/>
              <a:gd name="connsiteY53" fmla="*/ 1010296 h 2430025"/>
              <a:gd name="connsiteX54" fmla="*/ 1898468 w 3927009"/>
              <a:gd name="connsiteY54" fmla="*/ 1045130 h 2430025"/>
              <a:gd name="connsiteX55" fmla="*/ 1950720 w 3927009"/>
              <a:gd name="connsiteY55" fmla="*/ 1079964 h 2430025"/>
              <a:gd name="connsiteX56" fmla="*/ 1976845 w 3927009"/>
              <a:gd name="connsiteY56" fmla="*/ 1088673 h 2430025"/>
              <a:gd name="connsiteX57" fmla="*/ 2029097 w 3927009"/>
              <a:gd name="connsiteY57" fmla="*/ 1114798 h 2430025"/>
              <a:gd name="connsiteX58" fmla="*/ 2081348 w 3927009"/>
              <a:gd name="connsiteY58" fmla="*/ 1140924 h 2430025"/>
              <a:gd name="connsiteX59" fmla="*/ 2133600 w 3927009"/>
              <a:gd name="connsiteY59" fmla="*/ 1184467 h 2430025"/>
              <a:gd name="connsiteX60" fmla="*/ 2159725 w 3927009"/>
              <a:gd name="connsiteY60" fmla="*/ 1201884 h 2430025"/>
              <a:gd name="connsiteX61" fmla="*/ 2177142 w 3927009"/>
              <a:gd name="connsiteY61" fmla="*/ 1228010 h 2430025"/>
              <a:gd name="connsiteX62" fmla="*/ 2220685 w 3927009"/>
              <a:gd name="connsiteY62" fmla="*/ 1271553 h 2430025"/>
              <a:gd name="connsiteX63" fmla="*/ 2255520 w 3927009"/>
              <a:gd name="connsiteY63" fmla="*/ 1315096 h 2430025"/>
              <a:gd name="connsiteX64" fmla="*/ 2307771 w 3927009"/>
              <a:gd name="connsiteY64" fmla="*/ 1349930 h 2430025"/>
              <a:gd name="connsiteX65" fmla="*/ 2360022 w 3927009"/>
              <a:gd name="connsiteY65" fmla="*/ 1402181 h 2430025"/>
              <a:gd name="connsiteX66" fmla="*/ 2386148 w 3927009"/>
              <a:gd name="connsiteY66" fmla="*/ 1419598 h 2430025"/>
              <a:gd name="connsiteX67" fmla="*/ 2429691 w 3927009"/>
              <a:gd name="connsiteY67" fmla="*/ 1445724 h 2430025"/>
              <a:gd name="connsiteX68" fmla="*/ 2481942 w 3927009"/>
              <a:gd name="connsiteY68" fmla="*/ 1489267 h 2430025"/>
              <a:gd name="connsiteX69" fmla="*/ 2534194 w 3927009"/>
              <a:gd name="connsiteY69" fmla="*/ 1515393 h 2430025"/>
              <a:gd name="connsiteX70" fmla="*/ 2577737 w 3927009"/>
              <a:gd name="connsiteY70" fmla="*/ 1550227 h 2430025"/>
              <a:gd name="connsiteX71" fmla="*/ 2621280 w 3927009"/>
              <a:gd name="connsiteY71" fmla="*/ 1593770 h 2430025"/>
              <a:gd name="connsiteX72" fmla="*/ 2682240 w 3927009"/>
              <a:gd name="connsiteY72" fmla="*/ 1611187 h 2430025"/>
              <a:gd name="connsiteX73" fmla="*/ 2699657 w 3927009"/>
              <a:gd name="connsiteY73" fmla="*/ 1637313 h 2430025"/>
              <a:gd name="connsiteX74" fmla="*/ 2751908 w 3927009"/>
              <a:gd name="connsiteY74" fmla="*/ 1654730 h 2430025"/>
              <a:gd name="connsiteX75" fmla="*/ 2760617 w 3927009"/>
              <a:gd name="connsiteY75" fmla="*/ 1680856 h 2430025"/>
              <a:gd name="connsiteX76" fmla="*/ 2786742 w 3927009"/>
              <a:gd name="connsiteY76" fmla="*/ 1706981 h 2430025"/>
              <a:gd name="connsiteX77" fmla="*/ 2804160 w 3927009"/>
              <a:gd name="connsiteY77" fmla="*/ 1733107 h 2430025"/>
              <a:gd name="connsiteX78" fmla="*/ 2838994 w 3927009"/>
              <a:gd name="connsiteY78" fmla="*/ 1776650 h 2430025"/>
              <a:gd name="connsiteX79" fmla="*/ 2865120 w 3927009"/>
              <a:gd name="connsiteY79" fmla="*/ 1828901 h 2430025"/>
              <a:gd name="connsiteX80" fmla="*/ 2891245 w 3927009"/>
              <a:gd name="connsiteY80" fmla="*/ 1855027 h 2430025"/>
              <a:gd name="connsiteX81" fmla="*/ 2926080 w 3927009"/>
              <a:gd name="connsiteY81" fmla="*/ 1898570 h 2430025"/>
              <a:gd name="connsiteX82" fmla="*/ 2943497 w 3927009"/>
              <a:gd name="connsiteY82" fmla="*/ 1933404 h 2430025"/>
              <a:gd name="connsiteX83" fmla="*/ 2960914 w 3927009"/>
              <a:gd name="connsiteY83" fmla="*/ 1959530 h 2430025"/>
              <a:gd name="connsiteX84" fmla="*/ 2969622 w 3927009"/>
              <a:gd name="connsiteY84" fmla="*/ 1985656 h 2430025"/>
              <a:gd name="connsiteX85" fmla="*/ 2987040 w 3927009"/>
              <a:gd name="connsiteY85" fmla="*/ 2003073 h 2430025"/>
              <a:gd name="connsiteX86" fmla="*/ 3004457 w 3927009"/>
              <a:gd name="connsiteY86" fmla="*/ 2029198 h 2430025"/>
              <a:gd name="connsiteX87" fmla="*/ 3021874 w 3927009"/>
              <a:gd name="connsiteY87" fmla="*/ 2046616 h 2430025"/>
              <a:gd name="connsiteX88" fmla="*/ 3039291 w 3927009"/>
              <a:gd name="connsiteY88" fmla="*/ 2072741 h 2430025"/>
              <a:gd name="connsiteX89" fmla="*/ 3065417 w 3927009"/>
              <a:gd name="connsiteY89" fmla="*/ 2090158 h 2430025"/>
              <a:gd name="connsiteX90" fmla="*/ 3082834 w 3927009"/>
              <a:gd name="connsiteY90" fmla="*/ 2107576 h 2430025"/>
              <a:gd name="connsiteX91" fmla="*/ 3135085 w 3927009"/>
              <a:gd name="connsiteY91" fmla="*/ 2133701 h 2430025"/>
              <a:gd name="connsiteX92" fmla="*/ 3161211 w 3927009"/>
              <a:gd name="connsiteY92" fmla="*/ 2151118 h 2430025"/>
              <a:gd name="connsiteX93" fmla="*/ 3204754 w 3927009"/>
              <a:gd name="connsiteY93" fmla="*/ 2185953 h 2430025"/>
              <a:gd name="connsiteX94" fmla="*/ 3239588 w 3927009"/>
              <a:gd name="connsiteY94" fmla="*/ 2229496 h 2430025"/>
              <a:gd name="connsiteX95" fmla="*/ 3265714 w 3927009"/>
              <a:gd name="connsiteY95" fmla="*/ 2238204 h 2430025"/>
              <a:gd name="connsiteX96" fmla="*/ 3317965 w 3927009"/>
              <a:gd name="connsiteY96" fmla="*/ 2281747 h 2430025"/>
              <a:gd name="connsiteX97" fmla="*/ 3344091 w 3927009"/>
              <a:gd name="connsiteY97" fmla="*/ 2290456 h 2430025"/>
              <a:gd name="connsiteX98" fmla="*/ 3396342 w 3927009"/>
              <a:gd name="connsiteY98" fmla="*/ 2333998 h 2430025"/>
              <a:gd name="connsiteX99" fmla="*/ 3439885 w 3927009"/>
              <a:gd name="connsiteY99" fmla="*/ 2342707 h 2430025"/>
              <a:gd name="connsiteX100" fmla="*/ 3466011 w 3927009"/>
              <a:gd name="connsiteY100" fmla="*/ 2351416 h 2430025"/>
              <a:gd name="connsiteX101" fmla="*/ 3518262 w 3927009"/>
              <a:gd name="connsiteY101" fmla="*/ 2394958 h 2430025"/>
              <a:gd name="connsiteX102" fmla="*/ 3553097 w 3927009"/>
              <a:gd name="connsiteY102" fmla="*/ 2403667 h 2430025"/>
              <a:gd name="connsiteX103" fmla="*/ 3579222 w 3927009"/>
              <a:gd name="connsiteY103" fmla="*/ 2421084 h 2430025"/>
              <a:gd name="connsiteX104" fmla="*/ 3753394 w 3927009"/>
              <a:gd name="connsiteY104" fmla="*/ 2421084 h 2430025"/>
              <a:gd name="connsiteX105" fmla="*/ 3788228 w 3927009"/>
              <a:gd name="connsiteY105" fmla="*/ 2412376 h 2430025"/>
              <a:gd name="connsiteX106" fmla="*/ 3840480 w 3927009"/>
              <a:gd name="connsiteY106" fmla="*/ 2394958 h 2430025"/>
              <a:gd name="connsiteX107" fmla="*/ 3857897 w 3927009"/>
              <a:gd name="connsiteY107" fmla="*/ 2368833 h 2430025"/>
              <a:gd name="connsiteX108" fmla="*/ 3875314 w 3927009"/>
              <a:gd name="connsiteY108" fmla="*/ 2325290 h 2430025"/>
              <a:gd name="connsiteX109" fmla="*/ 3884022 w 3927009"/>
              <a:gd name="connsiteY109" fmla="*/ 2299164 h 2430025"/>
              <a:gd name="connsiteX110" fmla="*/ 3901440 w 3927009"/>
              <a:gd name="connsiteY110" fmla="*/ 2273038 h 2430025"/>
              <a:gd name="connsiteX111" fmla="*/ 3910148 w 3927009"/>
              <a:gd name="connsiteY111" fmla="*/ 2020490 h 2430025"/>
              <a:gd name="connsiteX112" fmla="*/ 3892731 w 3927009"/>
              <a:gd name="connsiteY112" fmla="*/ 1994364 h 2430025"/>
              <a:gd name="connsiteX113" fmla="*/ 3866605 w 3927009"/>
              <a:gd name="connsiteY113" fmla="*/ 1924696 h 2430025"/>
              <a:gd name="connsiteX114" fmla="*/ 3849188 w 3927009"/>
              <a:gd name="connsiteY114" fmla="*/ 1907278 h 2430025"/>
              <a:gd name="connsiteX115" fmla="*/ 3831771 w 3927009"/>
              <a:gd name="connsiteY115" fmla="*/ 1855027 h 2430025"/>
              <a:gd name="connsiteX116" fmla="*/ 3823062 w 3927009"/>
              <a:gd name="connsiteY116" fmla="*/ 1828901 h 2430025"/>
              <a:gd name="connsiteX117" fmla="*/ 3788228 w 3927009"/>
              <a:gd name="connsiteY117" fmla="*/ 1785358 h 2430025"/>
              <a:gd name="connsiteX118" fmla="*/ 3770811 w 3927009"/>
              <a:gd name="connsiteY118" fmla="*/ 1759233 h 2430025"/>
              <a:gd name="connsiteX119" fmla="*/ 3744685 w 3927009"/>
              <a:gd name="connsiteY119" fmla="*/ 1741816 h 2430025"/>
              <a:gd name="connsiteX120" fmla="*/ 3709851 w 3927009"/>
              <a:gd name="connsiteY120" fmla="*/ 1698273 h 2430025"/>
              <a:gd name="connsiteX121" fmla="*/ 3657600 w 3927009"/>
              <a:gd name="connsiteY121" fmla="*/ 1646021 h 2430025"/>
              <a:gd name="connsiteX122" fmla="*/ 3622765 w 3927009"/>
              <a:gd name="connsiteY122" fmla="*/ 1602478 h 2430025"/>
              <a:gd name="connsiteX123" fmla="*/ 3587931 w 3927009"/>
              <a:gd name="connsiteY123" fmla="*/ 1585061 h 2430025"/>
              <a:gd name="connsiteX124" fmla="*/ 3518262 w 3927009"/>
              <a:gd name="connsiteY124" fmla="*/ 1532810 h 2430025"/>
              <a:gd name="connsiteX125" fmla="*/ 3466011 w 3927009"/>
              <a:gd name="connsiteY125" fmla="*/ 1497976 h 2430025"/>
              <a:gd name="connsiteX126" fmla="*/ 3422468 w 3927009"/>
              <a:gd name="connsiteY126" fmla="*/ 1463141 h 2430025"/>
              <a:gd name="connsiteX127" fmla="*/ 3370217 w 3927009"/>
              <a:gd name="connsiteY127" fmla="*/ 1445724 h 2430025"/>
              <a:gd name="connsiteX128" fmla="*/ 3344091 w 3927009"/>
              <a:gd name="connsiteY128" fmla="*/ 1437016 h 2430025"/>
              <a:gd name="connsiteX129" fmla="*/ 3326674 w 3927009"/>
              <a:gd name="connsiteY129" fmla="*/ 1419598 h 2430025"/>
              <a:gd name="connsiteX130" fmla="*/ 3274422 w 3927009"/>
              <a:gd name="connsiteY130" fmla="*/ 1384764 h 2430025"/>
              <a:gd name="connsiteX131" fmla="*/ 3248297 w 3927009"/>
              <a:gd name="connsiteY131" fmla="*/ 1358638 h 2430025"/>
              <a:gd name="connsiteX132" fmla="*/ 3213462 w 3927009"/>
              <a:gd name="connsiteY132" fmla="*/ 1315096 h 2430025"/>
              <a:gd name="connsiteX133" fmla="*/ 3143794 w 3927009"/>
              <a:gd name="connsiteY133" fmla="*/ 1288970 h 2430025"/>
              <a:gd name="connsiteX134" fmla="*/ 3091542 w 3927009"/>
              <a:gd name="connsiteY134" fmla="*/ 1254136 h 2430025"/>
              <a:gd name="connsiteX135" fmla="*/ 3039291 w 3927009"/>
              <a:gd name="connsiteY135" fmla="*/ 1236718 h 2430025"/>
              <a:gd name="connsiteX136" fmla="*/ 2987040 w 3927009"/>
              <a:gd name="connsiteY136" fmla="*/ 1210593 h 2430025"/>
              <a:gd name="connsiteX137" fmla="*/ 2934788 w 3927009"/>
              <a:gd name="connsiteY137" fmla="*/ 1175758 h 2430025"/>
              <a:gd name="connsiteX138" fmla="*/ 2908662 w 3927009"/>
              <a:gd name="connsiteY138" fmla="*/ 1158341 h 2430025"/>
              <a:gd name="connsiteX139" fmla="*/ 2891245 w 3927009"/>
              <a:gd name="connsiteY139" fmla="*/ 1132216 h 2430025"/>
              <a:gd name="connsiteX140" fmla="*/ 2882537 w 3927009"/>
              <a:gd name="connsiteY140" fmla="*/ 1106090 h 2430025"/>
              <a:gd name="connsiteX141" fmla="*/ 2856411 w 3927009"/>
              <a:gd name="connsiteY141" fmla="*/ 1097381 h 2430025"/>
              <a:gd name="connsiteX142" fmla="*/ 2847702 w 3927009"/>
              <a:gd name="connsiteY142" fmla="*/ 1071256 h 2430025"/>
              <a:gd name="connsiteX143" fmla="*/ 2856411 w 3927009"/>
              <a:gd name="connsiteY143" fmla="*/ 1027713 h 2430025"/>
              <a:gd name="connsiteX144" fmla="*/ 2908662 w 3927009"/>
              <a:gd name="connsiteY144" fmla="*/ 1001587 h 2430025"/>
              <a:gd name="connsiteX145" fmla="*/ 2952205 w 3927009"/>
              <a:gd name="connsiteY145" fmla="*/ 966753 h 2430025"/>
              <a:gd name="connsiteX146" fmla="*/ 3030582 w 3927009"/>
              <a:gd name="connsiteY146" fmla="*/ 949336 h 2430025"/>
              <a:gd name="connsiteX147" fmla="*/ 3074125 w 3927009"/>
              <a:gd name="connsiteY147" fmla="*/ 914501 h 2430025"/>
              <a:gd name="connsiteX148" fmla="*/ 3091542 w 3927009"/>
              <a:gd name="connsiteY148" fmla="*/ 862250 h 2430025"/>
              <a:gd name="connsiteX149" fmla="*/ 3082834 w 3927009"/>
              <a:gd name="connsiteY149" fmla="*/ 792581 h 2430025"/>
              <a:gd name="connsiteX150" fmla="*/ 3065417 w 3927009"/>
              <a:gd name="connsiteY150" fmla="*/ 766456 h 2430025"/>
              <a:gd name="connsiteX151" fmla="*/ 3030582 w 3927009"/>
              <a:gd name="connsiteY151" fmla="*/ 696787 h 2430025"/>
              <a:gd name="connsiteX152" fmla="*/ 3013165 w 3927009"/>
              <a:gd name="connsiteY152" fmla="*/ 670661 h 2430025"/>
              <a:gd name="connsiteX153" fmla="*/ 2960914 w 3927009"/>
              <a:gd name="connsiteY153" fmla="*/ 653244 h 2430025"/>
              <a:gd name="connsiteX154" fmla="*/ 2934788 w 3927009"/>
              <a:gd name="connsiteY154" fmla="*/ 644536 h 2430025"/>
              <a:gd name="connsiteX155" fmla="*/ 2908662 w 3927009"/>
              <a:gd name="connsiteY155" fmla="*/ 627118 h 2430025"/>
              <a:gd name="connsiteX156" fmla="*/ 2856411 w 3927009"/>
              <a:gd name="connsiteY156" fmla="*/ 574867 h 2430025"/>
              <a:gd name="connsiteX157" fmla="*/ 2804160 w 3927009"/>
              <a:gd name="connsiteY157" fmla="*/ 540033 h 2430025"/>
              <a:gd name="connsiteX158" fmla="*/ 2778034 w 3927009"/>
              <a:gd name="connsiteY158" fmla="*/ 531324 h 2430025"/>
              <a:gd name="connsiteX159" fmla="*/ 2717074 w 3927009"/>
              <a:gd name="connsiteY159" fmla="*/ 505198 h 2430025"/>
              <a:gd name="connsiteX160" fmla="*/ 2690948 w 3927009"/>
              <a:gd name="connsiteY160" fmla="*/ 487781 h 2430025"/>
              <a:gd name="connsiteX161" fmla="*/ 2603862 w 3927009"/>
              <a:gd name="connsiteY161" fmla="*/ 470364 h 2430025"/>
              <a:gd name="connsiteX162" fmla="*/ 2577737 w 3927009"/>
              <a:gd name="connsiteY162" fmla="*/ 461656 h 2430025"/>
              <a:gd name="connsiteX163" fmla="*/ 2542902 w 3927009"/>
              <a:gd name="connsiteY163" fmla="*/ 426821 h 2430025"/>
              <a:gd name="connsiteX164" fmla="*/ 2481942 w 3927009"/>
              <a:gd name="connsiteY164" fmla="*/ 400696 h 2430025"/>
              <a:gd name="connsiteX165" fmla="*/ 2464525 w 3927009"/>
              <a:gd name="connsiteY165" fmla="*/ 383278 h 2430025"/>
              <a:gd name="connsiteX166" fmla="*/ 2420982 w 3927009"/>
              <a:gd name="connsiteY166" fmla="*/ 348444 h 2430025"/>
              <a:gd name="connsiteX167" fmla="*/ 2124891 w 3927009"/>
              <a:gd name="connsiteY167" fmla="*/ 357153 h 2430025"/>
              <a:gd name="connsiteX168" fmla="*/ 2037805 w 3927009"/>
              <a:gd name="connsiteY168" fmla="*/ 383278 h 2430025"/>
              <a:gd name="connsiteX169" fmla="*/ 1950720 w 3927009"/>
              <a:gd name="connsiteY169" fmla="*/ 409404 h 2430025"/>
              <a:gd name="connsiteX170" fmla="*/ 1924594 w 3927009"/>
              <a:gd name="connsiteY170" fmla="*/ 418113 h 2430025"/>
              <a:gd name="connsiteX171" fmla="*/ 1837508 w 3927009"/>
              <a:gd name="connsiteY171" fmla="*/ 435530 h 2430025"/>
              <a:gd name="connsiteX172" fmla="*/ 1776548 w 3927009"/>
              <a:gd name="connsiteY172" fmla="*/ 452947 h 2430025"/>
              <a:gd name="connsiteX173" fmla="*/ 1672045 w 3927009"/>
              <a:gd name="connsiteY173" fmla="*/ 470364 h 2430025"/>
              <a:gd name="connsiteX174" fmla="*/ 1593668 w 3927009"/>
              <a:gd name="connsiteY174" fmla="*/ 496490 h 2430025"/>
              <a:gd name="connsiteX175" fmla="*/ 1567542 w 3927009"/>
              <a:gd name="connsiteY175" fmla="*/ 505198 h 2430025"/>
              <a:gd name="connsiteX176" fmla="*/ 1402080 w 3927009"/>
              <a:gd name="connsiteY176" fmla="*/ 496490 h 2430025"/>
              <a:gd name="connsiteX177" fmla="*/ 1349828 w 3927009"/>
              <a:gd name="connsiteY177" fmla="*/ 479073 h 2430025"/>
              <a:gd name="connsiteX178" fmla="*/ 1288868 w 3927009"/>
              <a:gd name="connsiteY178" fmla="*/ 444238 h 2430025"/>
              <a:gd name="connsiteX179" fmla="*/ 1262742 w 3927009"/>
              <a:gd name="connsiteY179" fmla="*/ 435530 h 2430025"/>
              <a:gd name="connsiteX180" fmla="*/ 1219200 w 3927009"/>
              <a:gd name="connsiteY180" fmla="*/ 357153 h 2430025"/>
              <a:gd name="connsiteX181" fmla="*/ 1184365 w 3927009"/>
              <a:gd name="connsiteY181" fmla="*/ 322318 h 2430025"/>
              <a:gd name="connsiteX182" fmla="*/ 1123405 w 3927009"/>
              <a:gd name="connsiteY182" fmla="*/ 243941 h 2430025"/>
              <a:gd name="connsiteX183" fmla="*/ 1088571 w 3927009"/>
              <a:gd name="connsiteY183" fmla="*/ 200398 h 2430025"/>
              <a:gd name="connsiteX184" fmla="*/ 1062445 w 3927009"/>
              <a:gd name="connsiteY184" fmla="*/ 191690 h 2430025"/>
              <a:gd name="connsiteX185" fmla="*/ 975360 w 3927009"/>
              <a:gd name="connsiteY185" fmla="*/ 139438 h 2430025"/>
              <a:gd name="connsiteX186" fmla="*/ 931817 w 3927009"/>
              <a:gd name="connsiteY186" fmla="*/ 95896 h 2430025"/>
              <a:gd name="connsiteX187" fmla="*/ 914400 w 3927009"/>
              <a:gd name="connsiteY187" fmla="*/ 78478 h 2430025"/>
              <a:gd name="connsiteX188" fmla="*/ 862148 w 3927009"/>
              <a:gd name="connsiteY188" fmla="*/ 61061 h 2430025"/>
              <a:gd name="connsiteX189" fmla="*/ 836022 w 3927009"/>
              <a:gd name="connsiteY189" fmla="*/ 43644 h 2430025"/>
              <a:gd name="connsiteX190" fmla="*/ 783771 w 3927009"/>
              <a:gd name="connsiteY190" fmla="*/ 34936 h 2430025"/>
              <a:gd name="connsiteX191" fmla="*/ 679268 w 3927009"/>
              <a:gd name="connsiteY191" fmla="*/ 17518 h 2430025"/>
              <a:gd name="connsiteX192" fmla="*/ 618308 w 3927009"/>
              <a:gd name="connsiteY192" fmla="*/ 101 h 2430025"/>
              <a:gd name="connsiteX193" fmla="*/ 496388 w 3927009"/>
              <a:gd name="connsiteY193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10194 w 3927009"/>
              <a:gd name="connsiteY30" fmla="*/ 496490 h 2430025"/>
              <a:gd name="connsiteX31" fmla="*/ 1088571 w 3927009"/>
              <a:gd name="connsiteY31" fmla="*/ 522616 h 2430025"/>
              <a:gd name="connsiteX32" fmla="*/ 1114697 w 3927009"/>
              <a:gd name="connsiteY32" fmla="*/ 531324 h 2430025"/>
              <a:gd name="connsiteX33" fmla="*/ 1140822 w 3927009"/>
              <a:gd name="connsiteY33" fmla="*/ 540033 h 2430025"/>
              <a:gd name="connsiteX34" fmla="*/ 1184365 w 3927009"/>
              <a:gd name="connsiteY34" fmla="*/ 583576 h 2430025"/>
              <a:gd name="connsiteX35" fmla="*/ 1210491 w 3927009"/>
              <a:gd name="connsiteY35" fmla="*/ 600993 h 2430025"/>
              <a:gd name="connsiteX36" fmla="*/ 1262742 w 3927009"/>
              <a:gd name="connsiteY36" fmla="*/ 635827 h 2430025"/>
              <a:gd name="connsiteX37" fmla="*/ 1306285 w 3927009"/>
              <a:gd name="connsiteY37" fmla="*/ 670661 h 2430025"/>
              <a:gd name="connsiteX38" fmla="*/ 1341120 w 3927009"/>
              <a:gd name="connsiteY38" fmla="*/ 679370 h 2430025"/>
              <a:gd name="connsiteX39" fmla="*/ 1367245 w 3927009"/>
              <a:gd name="connsiteY39" fmla="*/ 688078 h 2430025"/>
              <a:gd name="connsiteX40" fmla="*/ 1402080 w 3927009"/>
              <a:gd name="connsiteY40" fmla="*/ 696787 h 2430025"/>
              <a:gd name="connsiteX41" fmla="*/ 1454331 w 3927009"/>
              <a:gd name="connsiteY41" fmla="*/ 714204 h 2430025"/>
              <a:gd name="connsiteX42" fmla="*/ 1480457 w 3927009"/>
              <a:gd name="connsiteY42" fmla="*/ 722913 h 2430025"/>
              <a:gd name="connsiteX43" fmla="*/ 1524000 w 3927009"/>
              <a:gd name="connsiteY43" fmla="*/ 731621 h 2430025"/>
              <a:gd name="connsiteX44" fmla="*/ 1576251 w 3927009"/>
              <a:gd name="connsiteY44" fmla="*/ 749038 h 2430025"/>
              <a:gd name="connsiteX45" fmla="*/ 1593668 w 3927009"/>
              <a:gd name="connsiteY45" fmla="*/ 766456 h 2430025"/>
              <a:gd name="connsiteX46" fmla="*/ 1619794 w 3927009"/>
              <a:gd name="connsiteY46" fmla="*/ 783873 h 2430025"/>
              <a:gd name="connsiteX47" fmla="*/ 1654628 w 3927009"/>
              <a:gd name="connsiteY47" fmla="*/ 827416 h 2430025"/>
              <a:gd name="connsiteX48" fmla="*/ 1663337 w 3927009"/>
              <a:gd name="connsiteY48" fmla="*/ 853541 h 2430025"/>
              <a:gd name="connsiteX49" fmla="*/ 1706880 w 3927009"/>
              <a:gd name="connsiteY49" fmla="*/ 905793 h 2430025"/>
              <a:gd name="connsiteX50" fmla="*/ 1733005 w 3927009"/>
              <a:gd name="connsiteY50" fmla="*/ 923210 h 2430025"/>
              <a:gd name="connsiteX51" fmla="*/ 1759131 w 3927009"/>
              <a:gd name="connsiteY51" fmla="*/ 949336 h 2430025"/>
              <a:gd name="connsiteX52" fmla="*/ 1811382 w 3927009"/>
              <a:gd name="connsiteY52" fmla="*/ 984170 h 2430025"/>
              <a:gd name="connsiteX53" fmla="*/ 1837508 w 3927009"/>
              <a:gd name="connsiteY53" fmla="*/ 1010296 h 2430025"/>
              <a:gd name="connsiteX54" fmla="*/ 1898468 w 3927009"/>
              <a:gd name="connsiteY54" fmla="*/ 1045130 h 2430025"/>
              <a:gd name="connsiteX55" fmla="*/ 1950720 w 3927009"/>
              <a:gd name="connsiteY55" fmla="*/ 1079964 h 2430025"/>
              <a:gd name="connsiteX56" fmla="*/ 1976845 w 3927009"/>
              <a:gd name="connsiteY56" fmla="*/ 1088673 h 2430025"/>
              <a:gd name="connsiteX57" fmla="*/ 2029097 w 3927009"/>
              <a:gd name="connsiteY57" fmla="*/ 1114798 h 2430025"/>
              <a:gd name="connsiteX58" fmla="*/ 2081348 w 3927009"/>
              <a:gd name="connsiteY58" fmla="*/ 1140924 h 2430025"/>
              <a:gd name="connsiteX59" fmla="*/ 2133600 w 3927009"/>
              <a:gd name="connsiteY59" fmla="*/ 1184467 h 2430025"/>
              <a:gd name="connsiteX60" fmla="*/ 2159725 w 3927009"/>
              <a:gd name="connsiteY60" fmla="*/ 1201884 h 2430025"/>
              <a:gd name="connsiteX61" fmla="*/ 2177142 w 3927009"/>
              <a:gd name="connsiteY61" fmla="*/ 1228010 h 2430025"/>
              <a:gd name="connsiteX62" fmla="*/ 2220685 w 3927009"/>
              <a:gd name="connsiteY62" fmla="*/ 1271553 h 2430025"/>
              <a:gd name="connsiteX63" fmla="*/ 2255520 w 3927009"/>
              <a:gd name="connsiteY63" fmla="*/ 1315096 h 2430025"/>
              <a:gd name="connsiteX64" fmla="*/ 2307771 w 3927009"/>
              <a:gd name="connsiteY64" fmla="*/ 1349930 h 2430025"/>
              <a:gd name="connsiteX65" fmla="*/ 2360022 w 3927009"/>
              <a:gd name="connsiteY65" fmla="*/ 1402181 h 2430025"/>
              <a:gd name="connsiteX66" fmla="*/ 2386148 w 3927009"/>
              <a:gd name="connsiteY66" fmla="*/ 1419598 h 2430025"/>
              <a:gd name="connsiteX67" fmla="*/ 2429691 w 3927009"/>
              <a:gd name="connsiteY67" fmla="*/ 1445724 h 2430025"/>
              <a:gd name="connsiteX68" fmla="*/ 2481942 w 3927009"/>
              <a:gd name="connsiteY68" fmla="*/ 1489267 h 2430025"/>
              <a:gd name="connsiteX69" fmla="*/ 2534194 w 3927009"/>
              <a:gd name="connsiteY69" fmla="*/ 1515393 h 2430025"/>
              <a:gd name="connsiteX70" fmla="*/ 2577737 w 3927009"/>
              <a:gd name="connsiteY70" fmla="*/ 1550227 h 2430025"/>
              <a:gd name="connsiteX71" fmla="*/ 2621280 w 3927009"/>
              <a:gd name="connsiteY71" fmla="*/ 1593770 h 2430025"/>
              <a:gd name="connsiteX72" fmla="*/ 2682240 w 3927009"/>
              <a:gd name="connsiteY72" fmla="*/ 1611187 h 2430025"/>
              <a:gd name="connsiteX73" fmla="*/ 2699657 w 3927009"/>
              <a:gd name="connsiteY73" fmla="*/ 1637313 h 2430025"/>
              <a:gd name="connsiteX74" fmla="*/ 2751908 w 3927009"/>
              <a:gd name="connsiteY74" fmla="*/ 1654730 h 2430025"/>
              <a:gd name="connsiteX75" fmla="*/ 2760617 w 3927009"/>
              <a:gd name="connsiteY75" fmla="*/ 1680856 h 2430025"/>
              <a:gd name="connsiteX76" fmla="*/ 2786742 w 3927009"/>
              <a:gd name="connsiteY76" fmla="*/ 1706981 h 2430025"/>
              <a:gd name="connsiteX77" fmla="*/ 2804160 w 3927009"/>
              <a:gd name="connsiteY77" fmla="*/ 1733107 h 2430025"/>
              <a:gd name="connsiteX78" fmla="*/ 2838994 w 3927009"/>
              <a:gd name="connsiteY78" fmla="*/ 1776650 h 2430025"/>
              <a:gd name="connsiteX79" fmla="*/ 2865120 w 3927009"/>
              <a:gd name="connsiteY79" fmla="*/ 1828901 h 2430025"/>
              <a:gd name="connsiteX80" fmla="*/ 2891245 w 3927009"/>
              <a:gd name="connsiteY80" fmla="*/ 1855027 h 2430025"/>
              <a:gd name="connsiteX81" fmla="*/ 2926080 w 3927009"/>
              <a:gd name="connsiteY81" fmla="*/ 1898570 h 2430025"/>
              <a:gd name="connsiteX82" fmla="*/ 2943497 w 3927009"/>
              <a:gd name="connsiteY82" fmla="*/ 1933404 h 2430025"/>
              <a:gd name="connsiteX83" fmla="*/ 2960914 w 3927009"/>
              <a:gd name="connsiteY83" fmla="*/ 1959530 h 2430025"/>
              <a:gd name="connsiteX84" fmla="*/ 2969622 w 3927009"/>
              <a:gd name="connsiteY84" fmla="*/ 1985656 h 2430025"/>
              <a:gd name="connsiteX85" fmla="*/ 2987040 w 3927009"/>
              <a:gd name="connsiteY85" fmla="*/ 2003073 h 2430025"/>
              <a:gd name="connsiteX86" fmla="*/ 3004457 w 3927009"/>
              <a:gd name="connsiteY86" fmla="*/ 2029198 h 2430025"/>
              <a:gd name="connsiteX87" fmla="*/ 3021874 w 3927009"/>
              <a:gd name="connsiteY87" fmla="*/ 2046616 h 2430025"/>
              <a:gd name="connsiteX88" fmla="*/ 3039291 w 3927009"/>
              <a:gd name="connsiteY88" fmla="*/ 2072741 h 2430025"/>
              <a:gd name="connsiteX89" fmla="*/ 3065417 w 3927009"/>
              <a:gd name="connsiteY89" fmla="*/ 2090158 h 2430025"/>
              <a:gd name="connsiteX90" fmla="*/ 3082834 w 3927009"/>
              <a:gd name="connsiteY90" fmla="*/ 2107576 h 2430025"/>
              <a:gd name="connsiteX91" fmla="*/ 3135085 w 3927009"/>
              <a:gd name="connsiteY91" fmla="*/ 2133701 h 2430025"/>
              <a:gd name="connsiteX92" fmla="*/ 3161211 w 3927009"/>
              <a:gd name="connsiteY92" fmla="*/ 2151118 h 2430025"/>
              <a:gd name="connsiteX93" fmla="*/ 3204754 w 3927009"/>
              <a:gd name="connsiteY93" fmla="*/ 2185953 h 2430025"/>
              <a:gd name="connsiteX94" fmla="*/ 3239588 w 3927009"/>
              <a:gd name="connsiteY94" fmla="*/ 2229496 h 2430025"/>
              <a:gd name="connsiteX95" fmla="*/ 3265714 w 3927009"/>
              <a:gd name="connsiteY95" fmla="*/ 2238204 h 2430025"/>
              <a:gd name="connsiteX96" fmla="*/ 3317965 w 3927009"/>
              <a:gd name="connsiteY96" fmla="*/ 2281747 h 2430025"/>
              <a:gd name="connsiteX97" fmla="*/ 3344091 w 3927009"/>
              <a:gd name="connsiteY97" fmla="*/ 2290456 h 2430025"/>
              <a:gd name="connsiteX98" fmla="*/ 3396342 w 3927009"/>
              <a:gd name="connsiteY98" fmla="*/ 2333998 h 2430025"/>
              <a:gd name="connsiteX99" fmla="*/ 3439885 w 3927009"/>
              <a:gd name="connsiteY99" fmla="*/ 2342707 h 2430025"/>
              <a:gd name="connsiteX100" fmla="*/ 3466011 w 3927009"/>
              <a:gd name="connsiteY100" fmla="*/ 2351416 h 2430025"/>
              <a:gd name="connsiteX101" fmla="*/ 3518262 w 3927009"/>
              <a:gd name="connsiteY101" fmla="*/ 2394958 h 2430025"/>
              <a:gd name="connsiteX102" fmla="*/ 3553097 w 3927009"/>
              <a:gd name="connsiteY102" fmla="*/ 2403667 h 2430025"/>
              <a:gd name="connsiteX103" fmla="*/ 3579222 w 3927009"/>
              <a:gd name="connsiteY103" fmla="*/ 2421084 h 2430025"/>
              <a:gd name="connsiteX104" fmla="*/ 3753394 w 3927009"/>
              <a:gd name="connsiteY104" fmla="*/ 2421084 h 2430025"/>
              <a:gd name="connsiteX105" fmla="*/ 3788228 w 3927009"/>
              <a:gd name="connsiteY105" fmla="*/ 2412376 h 2430025"/>
              <a:gd name="connsiteX106" fmla="*/ 3840480 w 3927009"/>
              <a:gd name="connsiteY106" fmla="*/ 2394958 h 2430025"/>
              <a:gd name="connsiteX107" fmla="*/ 3857897 w 3927009"/>
              <a:gd name="connsiteY107" fmla="*/ 2368833 h 2430025"/>
              <a:gd name="connsiteX108" fmla="*/ 3875314 w 3927009"/>
              <a:gd name="connsiteY108" fmla="*/ 2325290 h 2430025"/>
              <a:gd name="connsiteX109" fmla="*/ 3884022 w 3927009"/>
              <a:gd name="connsiteY109" fmla="*/ 2299164 h 2430025"/>
              <a:gd name="connsiteX110" fmla="*/ 3901440 w 3927009"/>
              <a:gd name="connsiteY110" fmla="*/ 2273038 h 2430025"/>
              <a:gd name="connsiteX111" fmla="*/ 3910148 w 3927009"/>
              <a:gd name="connsiteY111" fmla="*/ 2020490 h 2430025"/>
              <a:gd name="connsiteX112" fmla="*/ 3892731 w 3927009"/>
              <a:gd name="connsiteY112" fmla="*/ 1994364 h 2430025"/>
              <a:gd name="connsiteX113" fmla="*/ 3866605 w 3927009"/>
              <a:gd name="connsiteY113" fmla="*/ 1924696 h 2430025"/>
              <a:gd name="connsiteX114" fmla="*/ 3849188 w 3927009"/>
              <a:gd name="connsiteY114" fmla="*/ 1907278 h 2430025"/>
              <a:gd name="connsiteX115" fmla="*/ 3831771 w 3927009"/>
              <a:gd name="connsiteY115" fmla="*/ 1855027 h 2430025"/>
              <a:gd name="connsiteX116" fmla="*/ 3823062 w 3927009"/>
              <a:gd name="connsiteY116" fmla="*/ 1828901 h 2430025"/>
              <a:gd name="connsiteX117" fmla="*/ 3788228 w 3927009"/>
              <a:gd name="connsiteY117" fmla="*/ 1785358 h 2430025"/>
              <a:gd name="connsiteX118" fmla="*/ 3770811 w 3927009"/>
              <a:gd name="connsiteY118" fmla="*/ 1759233 h 2430025"/>
              <a:gd name="connsiteX119" fmla="*/ 3744685 w 3927009"/>
              <a:gd name="connsiteY119" fmla="*/ 1741816 h 2430025"/>
              <a:gd name="connsiteX120" fmla="*/ 3709851 w 3927009"/>
              <a:gd name="connsiteY120" fmla="*/ 1698273 h 2430025"/>
              <a:gd name="connsiteX121" fmla="*/ 3657600 w 3927009"/>
              <a:gd name="connsiteY121" fmla="*/ 1646021 h 2430025"/>
              <a:gd name="connsiteX122" fmla="*/ 3622765 w 3927009"/>
              <a:gd name="connsiteY122" fmla="*/ 1602478 h 2430025"/>
              <a:gd name="connsiteX123" fmla="*/ 3587931 w 3927009"/>
              <a:gd name="connsiteY123" fmla="*/ 1585061 h 2430025"/>
              <a:gd name="connsiteX124" fmla="*/ 3518262 w 3927009"/>
              <a:gd name="connsiteY124" fmla="*/ 1532810 h 2430025"/>
              <a:gd name="connsiteX125" fmla="*/ 3466011 w 3927009"/>
              <a:gd name="connsiteY125" fmla="*/ 1497976 h 2430025"/>
              <a:gd name="connsiteX126" fmla="*/ 3422468 w 3927009"/>
              <a:gd name="connsiteY126" fmla="*/ 1463141 h 2430025"/>
              <a:gd name="connsiteX127" fmla="*/ 3370217 w 3927009"/>
              <a:gd name="connsiteY127" fmla="*/ 1445724 h 2430025"/>
              <a:gd name="connsiteX128" fmla="*/ 3344091 w 3927009"/>
              <a:gd name="connsiteY128" fmla="*/ 1437016 h 2430025"/>
              <a:gd name="connsiteX129" fmla="*/ 3326674 w 3927009"/>
              <a:gd name="connsiteY129" fmla="*/ 1419598 h 2430025"/>
              <a:gd name="connsiteX130" fmla="*/ 3274422 w 3927009"/>
              <a:gd name="connsiteY130" fmla="*/ 1384764 h 2430025"/>
              <a:gd name="connsiteX131" fmla="*/ 3248297 w 3927009"/>
              <a:gd name="connsiteY131" fmla="*/ 1358638 h 2430025"/>
              <a:gd name="connsiteX132" fmla="*/ 3213462 w 3927009"/>
              <a:gd name="connsiteY132" fmla="*/ 1315096 h 2430025"/>
              <a:gd name="connsiteX133" fmla="*/ 3143794 w 3927009"/>
              <a:gd name="connsiteY133" fmla="*/ 1288970 h 2430025"/>
              <a:gd name="connsiteX134" fmla="*/ 3091542 w 3927009"/>
              <a:gd name="connsiteY134" fmla="*/ 1254136 h 2430025"/>
              <a:gd name="connsiteX135" fmla="*/ 3039291 w 3927009"/>
              <a:gd name="connsiteY135" fmla="*/ 1236718 h 2430025"/>
              <a:gd name="connsiteX136" fmla="*/ 2987040 w 3927009"/>
              <a:gd name="connsiteY136" fmla="*/ 1210593 h 2430025"/>
              <a:gd name="connsiteX137" fmla="*/ 2934788 w 3927009"/>
              <a:gd name="connsiteY137" fmla="*/ 1175758 h 2430025"/>
              <a:gd name="connsiteX138" fmla="*/ 2908662 w 3927009"/>
              <a:gd name="connsiteY138" fmla="*/ 1158341 h 2430025"/>
              <a:gd name="connsiteX139" fmla="*/ 2891245 w 3927009"/>
              <a:gd name="connsiteY139" fmla="*/ 1132216 h 2430025"/>
              <a:gd name="connsiteX140" fmla="*/ 2882537 w 3927009"/>
              <a:gd name="connsiteY140" fmla="*/ 1106090 h 2430025"/>
              <a:gd name="connsiteX141" fmla="*/ 2856411 w 3927009"/>
              <a:gd name="connsiteY141" fmla="*/ 1097381 h 2430025"/>
              <a:gd name="connsiteX142" fmla="*/ 2847702 w 3927009"/>
              <a:gd name="connsiteY142" fmla="*/ 1071256 h 2430025"/>
              <a:gd name="connsiteX143" fmla="*/ 2856411 w 3927009"/>
              <a:gd name="connsiteY143" fmla="*/ 1027713 h 2430025"/>
              <a:gd name="connsiteX144" fmla="*/ 2908662 w 3927009"/>
              <a:gd name="connsiteY144" fmla="*/ 1001587 h 2430025"/>
              <a:gd name="connsiteX145" fmla="*/ 2952205 w 3927009"/>
              <a:gd name="connsiteY145" fmla="*/ 966753 h 2430025"/>
              <a:gd name="connsiteX146" fmla="*/ 3030582 w 3927009"/>
              <a:gd name="connsiteY146" fmla="*/ 949336 h 2430025"/>
              <a:gd name="connsiteX147" fmla="*/ 3074125 w 3927009"/>
              <a:gd name="connsiteY147" fmla="*/ 914501 h 2430025"/>
              <a:gd name="connsiteX148" fmla="*/ 3091542 w 3927009"/>
              <a:gd name="connsiteY148" fmla="*/ 862250 h 2430025"/>
              <a:gd name="connsiteX149" fmla="*/ 3082834 w 3927009"/>
              <a:gd name="connsiteY149" fmla="*/ 792581 h 2430025"/>
              <a:gd name="connsiteX150" fmla="*/ 3065417 w 3927009"/>
              <a:gd name="connsiteY150" fmla="*/ 766456 h 2430025"/>
              <a:gd name="connsiteX151" fmla="*/ 3030582 w 3927009"/>
              <a:gd name="connsiteY151" fmla="*/ 696787 h 2430025"/>
              <a:gd name="connsiteX152" fmla="*/ 3013165 w 3927009"/>
              <a:gd name="connsiteY152" fmla="*/ 670661 h 2430025"/>
              <a:gd name="connsiteX153" fmla="*/ 2960914 w 3927009"/>
              <a:gd name="connsiteY153" fmla="*/ 653244 h 2430025"/>
              <a:gd name="connsiteX154" fmla="*/ 2934788 w 3927009"/>
              <a:gd name="connsiteY154" fmla="*/ 644536 h 2430025"/>
              <a:gd name="connsiteX155" fmla="*/ 2908662 w 3927009"/>
              <a:gd name="connsiteY155" fmla="*/ 627118 h 2430025"/>
              <a:gd name="connsiteX156" fmla="*/ 2856411 w 3927009"/>
              <a:gd name="connsiteY156" fmla="*/ 574867 h 2430025"/>
              <a:gd name="connsiteX157" fmla="*/ 2804160 w 3927009"/>
              <a:gd name="connsiteY157" fmla="*/ 540033 h 2430025"/>
              <a:gd name="connsiteX158" fmla="*/ 2778034 w 3927009"/>
              <a:gd name="connsiteY158" fmla="*/ 531324 h 2430025"/>
              <a:gd name="connsiteX159" fmla="*/ 2717074 w 3927009"/>
              <a:gd name="connsiteY159" fmla="*/ 505198 h 2430025"/>
              <a:gd name="connsiteX160" fmla="*/ 2690948 w 3927009"/>
              <a:gd name="connsiteY160" fmla="*/ 487781 h 2430025"/>
              <a:gd name="connsiteX161" fmla="*/ 2603862 w 3927009"/>
              <a:gd name="connsiteY161" fmla="*/ 470364 h 2430025"/>
              <a:gd name="connsiteX162" fmla="*/ 2577737 w 3927009"/>
              <a:gd name="connsiteY162" fmla="*/ 461656 h 2430025"/>
              <a:gd name="connsiteX163" fmla="*/ 2542902 w 3927009"/>
              <a:gd name="connsiteY163" fmla="*/ 426821 h 2430025"/>
              <a:gd name="connsiteX164" fmla="*/ 2481942 w 3927009"/>
              <a:gd name="connsiteY164" fmla="*/ 400696 h 2430025"/>
              <a:gd name="connsiteX165" fmla="*/ 2464525 w 3927009"/>
              <a:gd name="connsiteY165" fmla="*/ 383278 h 2430025"/>
              <a:gd name="connsiteX166" fmla="*/ 2420982 w 3927009"/>
              <a:gd name="connsiteY166" fmla="*/ 348444 h 2430025"/>
              <a:gd name="connsiteX167" fmla="*/ 2124891 w 3927009"/>
              <a:gd name="connsiteY167" fmla="*/ 357153 h 2430025"/>
              <a:gd name="connsiteX168" fmla="*/ 2037805 w 3927009"/>
              <a:gd name="connsiteY168" fmla="*/ 383278 h 2430025"/>
              <a:gd name="connsiteX169" fmla="*/ 1950720 w 3927009"/>
              <a:gd name="connsiteY169" fmla="*/ 409404 h 2430025"/>
              <a:gd name="connsiteX170" fmla="*/ 1924594 w 3927009"/>
              <a:gd name="connsiteY170" fmla="*/ 418113 h 2430025"/>
              <a:gd name="connsiteX171" fmla="*/ 1837508 w 3927009"/>
              <a:gd name="connsiteY171" fmla="*/ 435530 h 2430025"/>
              <a:gd name="connsiteX172" fmla="*/ 1776548 w 3927009"/>
              <a:gd name="connsiteY172" fmla="*/ 452947 h 2430025"/>
              <a:gd name="connsiteX173" fmla="*/ 1672045 w 3927009"/>
              <a:gd name="connsiteY173" fmla="*/ 470364 h 2430025"/>
              <a:gd name="connsiteX174" fmla="*/ 1593668 w 3927009"/>
              <a:gd name="connsiteY174" fmla="*/ 496490 h 2430025"/>
              <a:gd name="connsiteX175" fmla="*/ 1567542 w 3927009"/>
              <a:gd name="connsiteY175" fmla="*/ 505198 h 2430025"/>
              <a:gd name="connsiteX176" fmla="*/ 1402080 w 3927009"/>
              <a:gd name="connsiteY176" fmla="*/ 496490 h 2430025"/>
              <a:gd name="connsiteX177" fmla="*/ 1349828 w 3927009"/>
              <a:gd name="connsiteY177" fmla="*/ 479073 h 2430025"/>
              <a:gd name="connsiteX178" fmla="*/ 1288868 w 3927009"/>
              <a:gd name="connsiteY178" fmla="*/ 444238 h 2430025"/>
              <a:gd name="connsiteX179" fmla="*/ 1262742 w 3927009"/>
              <a:gd name="connsiteY179" fmla="*/ 435530 h 2430025"/>
              <a:gd name="connsiteX180" fmla="*/ 1219200 w 3927009"/>
              <a:gd name="connsiteY180" fmla="*/ 357153 h 2430025"/>
              <a:gd name="connsiteX181" fmla="*/ 1184365 w 3927009"/>
              <a:gd name="connsiteY181" fmla="*/ 322318 h 2430025"/>
              <a:gd name="connsiteX182" fmla="*/ 1123405 w 3927009"/>
              <a:gd name="connsiteY182" fmla="*/ 243941 h 2430025"/>
              <a:gd name="connsiteX183" fmla="*/ 1088571 w 3927009"/>
              <a:gd name="connsiteY183" fmla="*/ 200398 h 2430025"/>
              <a:gd name="connsiteX184" fmla="*/ 1062445 w 3927009"/>
              <a:gd name="connsiteY184" fmla="*/ 191690 h 2430025"/>
              <a:gd name="connsiteX185" fmla="*/ 975360 w 3927009"/>
              <a:gd name="connsiteY185" fmla="*/ 139438 h 2430025"/>
              <a:gd name="connsiteX186" fmla="*/ 931817 w 3927009"/>
              <a:gd name="connsiteY186" fmla="*/ 95896 h 2430025"/>
              <a:gd name="connsiteX187" fmla="*/ 914400 w 3927009"/>
              <a:gd name="connsiteY187" fmla="*/ 78478 h 2430025"/>
              <a:gd name="connsiteX188" fmla="*/ 862148 w 3927009"/>
              <a:gd name="connsiteY188" fmla="*/ 61061 h 2430025"/>
              <a:gd name="connsiteX189" fmla="*/ 836022 w 3927009"/>
              <a:gd name="connsiteY189" fmla="*/ 43644 h 2430025"/>
              <a:gd name="connsiteX190" fmla="*/ 783771 w 3927009"/>
              <a:gd name="connsiteY190" fmla="*/ 34936 h 2430025"/>
              <a:gd name="connsiteX191" fmla="*/ 679268 w 3927009"/>
              <a:gd name="connsiteY191" fmla="*/ 17518 h 2430025"/>
              <a:gd name="connsiteX192" fmla="*/ 618308 w 3927009"/>
              <a:gd name="connsiteY192" fmla="*/ 101 h 2430025"/>
              <a:gd name="connsiteX193" fmla="*/ 496388 w 3927009"/>
              <a:gd name="connsiteY193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10194 w 3927009"/>
              <a:gd name="connsiteY30" fmla="*/ 496490 h 2430025"/>
              <a:gd name="connsiteX31" fmla="*/ 1088571 w 3927009"/>
              <a:gd name="connsiteY31" fmla="*/ 522616 h 2430025"/>
              <a:gd name="connsiteX32" fmla="*/ 1114697 w 3927009"/>
              <a:gd name="connsiteY32" fmla="*/ 531324 h 2430025"/>
              <a:gd name="connsiteX33" fmla="*/ 1140822 w 3927009"/>
              <a:gd name="connsiteY33" fmla="*/ 540033 h 2430025"/>
              <a:gd name="connsiteX34" fmla="*/ 1184365 w 3927009"/>
              <a:gd name="connsiteY34" fmla="*/ 583576 h 2430025"/>
              <a:gd name="connsiteX35" fmla="*/ 1210491 w 3927009"/>
              <a:gd name="connsiteY35" fmla="*/ 600993 h 2430025"/>
              <a:gd name="connsiteX36" fmla="*/ 1262742 w 3927009"/>
              <a:gd name="connsiteY36" fmla="*/ 635827 h 2430025"/>
              <a:gd name="connsiteX37" fmla="*/ 1306285 w 3927009"/>
              <a:gd name="connsiteY37" fmla="*/ 670661 h 2430025"/>
              <a:gd name="connsiteX38" fmla="*/ 1341120 w 3927009"/>
              <a:gd name="connsiteY38" fmla="*/ 679370 h 2430025"/>
              <a:gd name="connsiteX39" fmla="*/ 1367245 w 3927009"/>
              <a:gd name="connsiteY39" fmla="*/ 688078 h 2430025"/>
              <a:gd name="connsiteX40" fmla="*/ 1402080 w 3927009"/>
              <a:gd name="connsiteY40" fmla="*/ 696787 h 2430025"/>
              <a:gd name="connsiteX41" fmla="*/ 1454331 w 3927009"/>
              <a:gd name="connsiteY41" fmla="*/ 714204 h 2430025"/>
              <a:gd name="connsiteX42" fmla="*/ 1480457 w 3927009"/>
              <a:gd name="connsiteY42" fmla="*/ 722913 h 2430025"/>
              <a:gd name="connsiteX43" fmla="*/ 1524000 w 3927009"/>
              <a:gd name="connsiteY43" fmla="*/ 731621 h 2430025"/>
              <a:gd name="connsiteX44" fmla="*/ 1576251 w 3927009"/>
              <a:gd name="connsiteY44" fmla="*/ 749038 h 2430025"/>
              <a:gd name="connsiteX45" fmla="*/ 1593668 w 3927009"/>
              <a:gd name="connsiteY45" fmla="*/ 766456 h 2430025"/>
              <a:gd name="connsiteX46" fmla="*/ 1619794 w 3927009"/>
              <a:gd name="connsiteY46" fmla="*/ 783873 h 2430025"/>
              <a:gd name="connsiteX47" fmla="*/ 1654628 w 3927009"/>
              <a:gd name="connsiteY47" fmla="*/ 827416 h 2430025"/>
              <a:gd name="connsiteX48" fmla="*/ 1663337 w 3927009"/>
              <a:gd name="connsiteY48" fmla="*/ 853541 h 2430025"/>
              <a:gd name="connsiteX49" fmla="*/ 1706880 w 3927009"/>
              <a:gd name="connsiteY49" fmla="*/ 905793 h 2430025"/>
              <a:gd name="connsiteX50" fmla="*/ 1733005 w 3927009"/>
              <a:gd name="connsiteY50" fmla="*/ 923210 h 2430025"/>
              <a:gd name="connsiteX51" fmla="*/ 1759131 w 3927009"/>
              <a:gd name="connsiteY51" fmla="*/ 949336 h 2430025"/>
              <a:gd name="connsiteX52" fmla="*/ 1811382 w 3927009"/>
              <a:gd name="connsiteY52" fmla="*/ 984170 h 2430025"/>
              <a:gd name="connsiteX53" fmla="*/ 1837508 w 3927009"/>
              <a:gd name="connsiteY53" fmla="*/ 1010296 h 2430025"/>
              <a:gd name="connsiteX54" fmla="*/ 1898468 w 3927009"/>
              <a:gd name="connsiteY54" fmla="*/ 1045130 h 2430025"/>
              <a:gd name="connsiteX55" fmla="*/ 1950720 w 3927009"/>
              <a:gd name="connsiteY55" fmla="*/ 1079964 h 2430025"/>
              <a:gd name="connsiteX56" fmla="*/ 1976845 w 3927009"/>
              <a:gd name="connsiteY56" fmla="*/ 1088673 h 2430025"/>
              <a:gd name="connsiteX57" fmla="*/ 2029097 w 3927009"/>
              <a:gd name="connsiteY57" fmla="*/ 1114798 h 2430025"/>
              <a:gd name="connsiteX58" fmla="*/ 2081348 w 3927009"/>
              <a:gd name="connsiteY58" fmla="*/ 1140924 h 2430025"/>
              <a:gd name="connsiteX59" fmla="*/ 2133600 w 3927009"/>
              <a:gd name="connsiteY59" fmla="*/ 1184467 h 2430025"/>
              <a:gd name="connsiteX60" fmla="*/ 2159725 w 3927009"/>
              <a:gd name="connsiteY60" fmla="*/ 1201884 h 2430025"/>
              <a:gd name="connsiteX61" fmla="*/ 2177142 w 3927009"/>
              <a:gd name="connsiteY61" fmla="*/ 1228010 h 2430025"/>
              <a:gd name="connsiteX62" fmla="*/ 2220685 w 3927009"/>
              <a:gd name="connsiteY62" fmla="*/ 1271553 h 2430025"/>
              <a:gd name="connsiteX63" fmla="*/ 2255520 w 3927009"/>
              <a:gd name="connsiteY63" fmla="*/ 1315096 h 2430025"/>
              <a:gd name="connsiteX64" fmla="*/ 2307771 w 3927009"/>
              <a:gd name="connsiteY64" fmla="*/ 1349930 h 2430025"/>
              <a:gd name="connsiteX65" fmla="*/ 2360022 w 3927009"/>
              <a:gd name="connsiteY65" fmla="*/ 1402181 h 2430025"/>
              <a:gd name="connsiteX66" fmla="*/ 2386148 w 3927009"/>
              <a:gd name="connsiteY66" fmla="*/ 1419598 h 2430025"/>
              <a:gd name="connsiteX67" fmla="*/ 2429691 w 3927009"/>
              <a:gd name="connsiteY67" fmla="*/ 1445724 h 2430025"/>
              <a:gd name="connsiteX68" fmla="*/ 2481942 w 3927009"/>
              <a:gd name="connsiteY68" fmla="*/ 1489267 h 2430025"/>
              <a:gd name="connsiteX69" fmla="*/ 2534194 w 3927009"/>
              <a:gd name="connsiteY69" fmla="*/ 1515393 h 2430025"/>
              <a:gd name="connsiteX70" fmla="*/ 2577737 w 3927009"/>
              <a:gd name="connsiteY70" fmla="*/ 1550227 h 2430025"/>
              <a:gd name="connsiteX71" fmla="*/ 2621280 w 3927009"/>
              <a:gd name="connsiteY71" fmla="*/ 1593770 h 2430025"/>
              <a:gd name="connsiteX72" fmla="*/ 2682240 w 3927009"/>
              <a:gd name="connsiteY72" fmla="*/ 1611187 h 2430025"/>
              <a:gd name="connsiteX73" fmla="*/ 2699657 w 3927009"/>
              <a:gd name="connsiteY73" fmla="*/ 1637313 h 2430025"/>
              <a:gd name="connsiteX74" fmla="*/ 2751908 w 3927009"/>
              <a:gd name="connsiteY74" fmla="*/ 1654730 h 2430025"/>
              <a:gd name="connsiteX75" fmla="*/ 2760617 w 3927009"/>
              <a:gd name="connsiteY75" fmla="*/ 1680856 h 2430025"/>
              <a:gd name="connsiteX76" fmla="*/ 2786742 w 3927009"/>
              <a:gd name="connsiteY76" fmla="*/ 1706981 h 2430025"/>
              <a:gd name="connsiteX77" fmla="*/ 2804160 w 3927009"/>
              <a:gd name="connsiteY77" fmla="*/ 1733107 h 2430025"/>
              <a:gd name="connsiteX78" fmla="*/ 2838994 w 3927009"/>
              <a:gd name="connsiteY78" fmla="*/ 1776650 h 2430025"/>
              <a:gd name="connsiteX79" fmla="*/ 2865120 w 3927009"/>
              <a:gd name="connsiteY79" fmla="*/ 1828901 h 2430025"/>
              <a:gd name="connsiteX80" fmla="*/ 2891245 w 3927009"/>
              <a:gd name="connsiteY80" fmla="*/ 1855027 h 2430025"/>
              <a:gd name="connsiteX81" fmla="*/ 2926080 w 3927009"/>
              <a:gd name="connsiteY81" fmla="*/ 1898570 h 2430025"/>
              <a:gd name="connsiteX82" fmla="*/ 2943497 w 3927009"/>
              <a:gd name="connsiteY82" fmla="*/ 1933404 h 2430025"/>
              <a:gd name="connsiteX83" fmla="*/ 2960914 w 3927009"/>
              <a:gd name="connsiteY83" fmla="*/ 1959530 h 2430025"/>
              <a:gd name="connsiteX84" fmla="*/ 2969622 w 3927009"/>
              <a:gd name="connsiteY84" fmla="*/ 1985656 h 2430025"/>
              <a:gd name="connsiteX85" fmla="*/ 2987040 w 3927009"/>
              <a:gd name="connsiteY85" fmla="*/ 2003073 h 2430025"/>
              <a:gd name="connsiteX86" fmla="*/ 3004457 w 3927009"/>
              <a:gd name="connsiteY86" fmla="*/ 2029198 h 2430025"/>
              <a:gd name="connsiteX87" fmla="*/ 3021874 w 3927009"/>
              <a:gd name="connsiteY87" fmla="*/ 2046616 h 2430025"/>
              <a:gd name="connsiteX88" fmla="*/ 3039291 w 3927009"/>
              <a:gd name="connsiteY88" fmla="*/ 2072741 h 2430025"/>
              <a:gd name="connsiteX89" fmla="*/ 3065417 w 3927009"/>
              <a:gd name="connsiteY89" fmla="*/ 2090158 h 2430025"/>
              <a:gd name="connsiteX90" fmla="*/ 3082834 w 3927009"/>
              <a:gd name="connsiteY90" fmla="*/ 2107576 h 2430025"/>
              <a:gd name="connsiteX91" fmla="*/ 3135085 w 3927009"/>
              <a:gd name="connsiteY91" fmla="*/ 2133701 h 2430025"/>
              <a:gd name="connsiteX92" fmla="*/ 3161211 w 3927009"/>
              <a:gd name="connsiteY92" fmla="*/ 2151118 h 2430025"/>
              <a:gd name="connsiteX93" fmla="*/ 3204754 w 3927009"/>
              <a:gd name="connsiteY93" fmla="*/ 2185953 h 2430025"/>
              <a:gd name="connsiteX94" fmla="*/ 3239588 w 3927009"/>
              <a:gd name="connsiteY94" fmla="*/ 2229496 h 2430025"/>
              <a:gd name="connsiteX95" fmla="*/ 3265714 w 3927009"/>
              <a:gd name="connsiteY95" fmla="*/ 2238204 h 2430025"/>
              <a:gd name="connsiteX96" fmla="*/ 3317965 w 3927009"/>
              <a:gd name="connsiteY96" fmla="*/ 2281747 h 2430025"/>
              <a:gd name="connsiteX97" fmla="*/ 3344091 w 3927009"/>
              <a:gd name="connsiteY97" fmla="*/ 2290456 h 2430025"/>
              <a:gd name="connsiteX98" fmla="*/ 3396342 w 3927009"/>
              <a:gd name="connsiteY98" fmla="*/ 2333998 h 2430025"/>
              <a:gd name="connsiteX99" fmla="*/ 3439885 w 3927009"/>
              <a:gd name="connsiteY99" fmla="*/ 2342707 h 2430025"/>
              <a:gd name="connsiteX100" fmla="*/ 3466011 w 3927009"/>
              <a:gd name="connsiteY100" fmla="*/ 2351416 h 2430025"/>
              <a:gd name="connsiteX101" fmla="*/ 3518262 w 3927009"/>
              <a:gd name="connsiteY101" fmla="*/ 2394958 h 2430025"/>
              <a:gd name="connsiteX102" fmla="*/ 3553097 w 3927009"/>
              <a:gd name="connsiteY102" fmla="*/ 2403667 h 2430025"/>
              <a:gd name="connsiteX103" fmla="*/ 3579222 w 3927009"/>
              <a:gd name="connsiteY103" fmla="*/ 2421084 h 2430025"/>
              <a:gd name="connsiteX104" fmla="*/ 3753394 w 3927009"/>
              <a:gd name="connsiteY104" fmla="*/ 2421084 h 2430025"/>
              <a:gd name="connsiteX105" fmla="*/ 3788228 w 3927009"/>
              <a:gd name="connsiteY105" fmla="*/ 2412376 h 2430025"/>
              <a:gd name="connsiteX106" fmla="*/ 3840480 w 3927009"/>
              <a:gd name="connsiteY106" fmla="*/ 2394958 h 2430025"/>
              <a:gd name="connsiteX107" fmla="*/ 3857897 w 3927009"/>
              <a:gd name="connsiteY107" fmla="*/ 2368833 h 2430025"/>
              <a:gd name="connsiteX108" fmla="*/ 3875314 w 3927009"/>
              <a:gd name="connsiteY108" fmla="*/ 2325290 h 2430025"/>
              <a:gd name="connsiteX109" fmla="*/ 3884022 w 3927009"/>
              <a:gd name="connsiteY109" fmla="*/ 2299164 h 2430025"/>
              <a:gd name="connsiteX110" fmla="*/ 3901440 w 3927009"/>
              <a:gd name="connsiteY110" fmla="*/ 2273038 h 2430025"/>
              <a:gd name="connsiteX111" fmla="*/ 3910148 w 3927009"/>
              <a:gd name="connsiteY111" fmla="*/ 2020490 h 2430025"/>
              <a:gd name="connsiteX112" fmla="*/ 3892731 w 3927009"/>
              <a:gd name="connsiteY112" fmla="*/ 1994364 h 2430025"/>
              <a:gd name="connsiteX113" fmla="*/ 3866605 w 3927009"/>
              <a:gd name="connsiteY113" fmla="*/ 1924696 h 2430025"/>
              <a:gd name="connsiteX114" fmla="*/ 3849188 w 3927009"/>
              <a:gd name="connsiteY114" fmla="*/ 1907278 h 2430025"/>
              <a:gd name="connsiteX115" fmla="*/ 3831771 w 3927009"/>
              <a:gd name="connsiteY115" fmla="*/ 1855027 h 2430025"/>
              <a:gd name="connsiteX116" fmla="*/ 3823062 w 3927009"/>
              <a:gd name="connsiteY116" fmla="*/ 1828901 h 2430025"/>
              <a:gd name="connsiteX117" fmla="*/ 3788228 w 3927009"/>
              <a:gd name="connsiteY117" fmla="*/ 1785358 h 2430025"/>
              <a:gd name="connsiteX118" fmla="*/ 3770811 w 3927009"/>
              <a:gd name="connsiteY118" fmla="*/ 1759233 h 2430025"/>
              <a:gd name="connsiteX119" fmla="*/ 3744685 w 3927009"/>
              <a:gd name="connsiteY119" fmla="*/ 1741816 h 2430025"/>
              <a:gd name="connsiteX120" fmla="*/ 3709851 w 3927009"/>
              <a:gd name="connsiteY120" fmla="*/ 1698273 h 2430025"/>
              <a:gd name="connsiteX121" fmla="*/ 3657600 w 3927009"/>
              <a:gd name="connsiteY121" fmla="*/ 1646021 h 2430025"/>
              <a:gd name="connsiteX122" fmla="*/ 3622765 w 3927009"/>
              <a:gd name="connsiteY122" fmla="*/ 1602478 h 2430025"/>
              <a:gd name="connsiteX123" fmla="*/ 3587931 w 3927009"/>
              <a:gd name="connsiteY123" fmla="*/ 1585061 h 2430025"/>
              <a:gd name="connsiteX124" fmla="*/ 3518262 w 3927009"/>
              <a:gd name="connsiteY124" fmla="*/ 1532810 h 2430025"/>
              <a:gd name="connsiteX125" fmla="*/ 3466011 w 3927009"/>
              <a:gd name="connsiteY125" fmla="*/ 1497976 h 2430025"/>
              <a:gd name="connsiteX126" fmla="*/ 3422468 w 3927009"/>
              <a:gd name="connsiteY126" fmla="*/ 1463141 h 2430025"/>
              <a:gd name="connsiteX127" fmla="*/ 3370217 w 3927009"/>
              <a:gd name="connsiteY127" fmla="*/ 1445724 h 2430025"/>
              <a:gd name="connsiteX128" fmla="*/ 3344091 w 3927009"/>
              <a:gd name="connsiteY128" fmla="*/ 1437016 h 2430025"/>
              <a:gd name="connsiteX129" fmla="*/ 3326674 w 3927009"/>
              <a:gd name="connsiteY129" fmla="*/ 1419598 h 2430025"/>
              <a:gd name="connsiteX130" fmla="*/ 3274422 w 3927009"/>
              <a:gd name="connsiteY130" fmla="*/ 1384764 h 2430025"/>
              <a:gd name="connsiteX131" fmla="*/ 3248297 w 3927009"/>
              <a:gd name="connsiteY131" fmla="*/ 1358638 h 2430025"/>
              <a:gd name="connsiteX132" fmla="*/ 3213462 w 3927009"/>
              <a:gd name="connsiteY132" fmla="*/ 1315096 h 2430025"/>
              <a:gd name="connsiteX133" fmla="*/ 3143794 w 3927009"/>
              <a:gd name="connsiteY133" fmla="*/ 1288970 h 2430025"/>
              <a:gd name="connsiteX134" fmla="*/ 3091542 w 3927009"/>
              <a:gd name="connsiteY134" fmla="*/ 1254136 h 2430025"/>
              <a:gd name="connsiteX135" fmla="*/ 3039291 w 3927009"/>
              <a:gd name="connsiteY135" fmla="*/ 1236718 h 2430025"/>
              <a:gd name="connsiteX136" fmla="*/ 2987040 w 3927009"/>
              <a:gd name="connsiteY136" fmla="*/ 1210593 h 2430025"/>
              <a:gd name="connsiteX137" fmla="*/ 2934788 w 3927009"/>
              <a:gd name="connsiteY137" fmla="*/ 1175758 h 2430025"/>
              <a:gd name="connsiteX138" fmla="*/ 2908662 w 3927009"/>
              <a:gd name="connsiteY138" fmla="*/ 1158341 h 2430025"/>
              <a:gd name="connsiteX139" fmla="*/ 2891245 w 3927009"/>
              <a:gd name="connsiteY139" fmla="*/ 1132216 h 2430025"/>
              <a:gd name="connsiteX140" fmla="*/ 2882537 w 3927009"/>
              <a:gd name="connsiteY140" fmla="*/ 1106090 h 2430025"/>
              <a:gd name="connsiteX141" fmla="*/ 2856411 w 3927009"/>
              <a:gd name="connsiteY141" fmla="*/ 1097381 h 2430025"/>
              <a:gd name="connsiteX142" fmla="*/ 2847702 w 3927009"/>
              <a:gd name="connsiteY142" fmla="*/ 1071256 h 2430025"/>
              <a:gd name="connsiteX143" fmla="*/ 2856411 w 3927009"/>
              <a:gd name="connsiteY143" fmla="*/ 1027713 h 2430025"/>
              <a:gd name="connsiteX144" fmla="*/ 2908662 w 3927009"/>
              <a:gd name="connsiteY144" fmla="*/ 1001587 h 2430025"/>
              <a:gd name="connsiteX145" fmla="*/ 2952205 w 3927009"/>
              <a:gd name="connsiteY145" fmla="*/ 966753 h 2430025"/>
              <a:gd name="connsiteX146" fmla="*/ 3030582 w 3927009"/>
              <a:gd name="connsiteY146" fmla="*/ 949336 h 2430025"/>
              <a:gd name="connsiteX147" fmla="*/ 3074125 w 3927009"/>
              <a:gd name="connsiteY147" fmla="*/ 914501 h 2430025"/>
              <a:gd name="connsiteX148" fmla="*/ 3091542 w 3927009"/>
              <a:gd name="connsiteY148" fmla="*/ 862250 h 2430025"/>
              <a:gd name="connsiteX149" fmla="*/ 3082834 w 3927009"/>
              <a:gd name="connsiteY149" fmla="*/ 792581 h 2430025"/>
              <a:gd name="connsiteX150" fmla="*/ 3065417 w 3927009"/>
              <a:gd name="connsiteY150" fmla="*/ 766456 h 2430025"/>
              <a:gd name="connsiteX151" fmla="*/ 3030582 w 3927009"/>
              <a:gd name="connsiteY151" fmla="*/ 696787 h 2430025"/>
              <a:gd name="connsiteX152" fmla="*/ 3013165 w 3927009"/>
              <a:gd name="connsiteY152" fmla="*/ 670661 h 2430025"/>
              <a:gd name="connsiteX153" fmla="*/ 2960914 w 3927009"/>
              <a:gd name="connsiteY153" fmla="*/ 653244 h 2430025"/>
              <a:gd name="connsiteX154" fmla="*/ 2934788 w 3927009"/>
              <a:gd name="connsiteY154" fmla="*/ 644536 h 2430025"/>
              <a:gd name="connsiteX155" fmla="*/ 2908662 w 3927009"/>
              <a:gd name="connsiteY155" fmla="*/ 627118 h 2430025"/>
              <a:gd name="connsiteX156" fmla="*/ 2856411 w 3927009"/>
              <a:gd name="connsiteY156" fmla="*/ 574867 h 2430025"/>
              <a:gd name="connsiteX157" fmla="*/ 2804160 w 3927009"/>
              <a:gd name="connsiteY157" fmla="*/ 540033 h 2430025"/>
              <a:gd name="connsiteX158" fmla="*/ 2778034 w 3927009"/>
              <a:gd name="connsiteY158" fmla="*/ 531324 h 2430025"/>
              <a:gd name="connsiteX159" fmla="*/ 2717074 w 3927009"/>
              <a:gd name="connsiteY159" fmla="*/ 505198 h 2430025"/>
              <a:gd name="connsiteX160" fmla="*/ 2690948 w 3927009"/>
              <a:gd name="connsiteY160" fmla="*/ 487781 h 2430025"/>
              <a:gd name="connsiteX161" fmla="*/ 2603862 w 3927009"/>
              <a:gd name="connsiteY161" fmla="*/ 470364 h 2430025"/>
              <a:gd name="connsiteX162" fmla="*/ 2577737 w 3927009"/>
              <a:gd name="connsiteY162" fmla="*/ 461656 h 2430025"/>
              <a:gd name="connsiteX163" fmla="*/ 2542902 w 3927009"/>
              <a:gd name="connsiteY163" fmla="*/ 426821 h 2430025"/>
              <a:gd name="connsiteX164" fmla="*/ 2481942 w 3927009"/>
              <a:gd name="connsiteY164" fmla="*/ 400696 h 2430025"/>
              <a:gd name="connsiteX165" fmla="*/ 2464525 w 3927009"/>
              <a:gd name="connsiteY165" fmla="*/ 383278 h 2430025"/>
              <a:gd name="connsiteX166" fmla="*/ 2420982 w 3927009"/>
              <a:gd name="connsiteY166" fmla="*/ 348444 h 2430025"/>
              <a:gd name="connsiteX167" fmla="*/ 2124891 w 3927009"/>
              <a:gd name="connsiteY167" fmla="*/ 357153 h 2430025"/>
              <a:gd name="connsiteX168" fmla="*/ 2037805 w 3927009"/>
              <a:gd name="connsiteY168" fmla="*/ 383278 h 2430025"/>
              <a:gd name="connsiteX169" fmla="*/ 1950720 w 3927009"/>
              <a:gd name="connsiteY169" fmla="*/ 409404 h 2430025"/>
              <a:gd name="connsiteX170" fmla="*/ 1924594 w 3927009"/>
              <a:gd name="connsiteY170" fmla="*/ 418113 h 2430025"/>
              <a:gd name="connsiteX171" fmla="*/ 1837508 w 3927009"/>
              <a:gd name="connsiteY171" fmla="*/ 435530 h 2430025"/>
              <a:gd name="connsiteX172" fmla="*/ 1776548 w 3927009"/>
              <a:gd name="connsiteY172" fmla="*/ 452947 h 2430025"/>
              <a:gd name="connsiteX173" fmla="*/ 1672045 w 3927009"/>
              <a:gd name="connsiteY173" fmla="*/ 470364 h 2430025"/>
              <a:gd name="connsiteX174" fmla="*/ 1593668 w 3927009"/>
              <a:gd name="connsiteY174" fmla="*/ 496490 h 2430025"/>
              <a:gd name="connsiteX175" fmla="*/ 1567542 w 3927009"/>
              <a:gd name="connsiteY175" fmla="*/ 505198 h 2430025"/>
              <a:gd name="connsiteX176" fmla="*/ 1402080 w 3927009"/>
              <a:gd name="connsiteY176" fmla="*/ 496490 h 2430025"/>
              <a:gd name="connsiteX177" fmla="*/ 1349828 w 3927009"/>
              <a:gd name="connsiteY177" fmla="*/ 479073 h 2430025"/>
              <a:gd name="connsiteX178" fmla="*/ 1288868 w 3927009"/>
              <a:gd name="connsiteY178" fmla="*/ 444238 h 2430025"/>
              <a:gd name="connsiteX179" fmla="*/ 1262742 w 3927009"/>
              <a:gd name="connsiteY179" fmla="*/ 435530 h 2430025"/>
              <a:gd name="connsiteX180" fmla="*/ 1219200 w 3927009"/>
              <a:gd name="connsiteY180" fmla="*/ 357153 h 2430025"/>
              <a:gd name="connsiteX181" fmla="*/ 1184365 w 3927009"/>
              <a:gd name="connsiteY181" fmla="*/ 322318 h 2430025"/>
              <a:gd name="connsiteX182" fmla="*/ 1123405 w 3927009"/>
              <a:gd name="connsiteY182" fmla="*/ 243941 h 2430025"/>
              <a:gd name="connsiteX183" fmla="*/ 1088571 w 3927009"/>
              <a:gd name="connsiteY183" fmla="*/ 200398 h 2430025"/>
              <a:gd name="connsiteX184" fmla="*/ 1062445 w 3927009"/>
              <a:gd name="connsiteY184" fmla="*/ 191690 h 2430025"/>
              <a:gd name="connsiteX185" fmla="*/ 975360 w 3927009"/>
              <a:gd name="connsiteY185" fmla="*/ 139438 h 2430025"/>
              <a:gd name="connsiteX186" fmla="*/ 931817 w 3927009"/>
              <a:gd name="connsiteY186" fmla="*/ 95896 h 2430025"/>
              <a:gd name="connsiteX187" fmla="*/ 914400 w 3927009"/>
              <a:gd name="connsiteY187" fmla="*/ 78478 h 2430025"/>
              <a:gd name="connsiteX188" fmla="*/ 862148 w 3927009"/>
              <a:gd name="connsiteY188" fmla="*/ 61061 h 2430025"/>
              <a:gd name="connsiteX189" fmla="*/ 836022 w 3927009"/>
              <a:gd name="connsiteY189" fmla="*/ 43644 h 2430025"/>
              <a:gd name="connsiteX190" fmla="*/ 783771 w 3927009"/>
              <a:gd name="connsiteY190" fmla="*/ 34936 h 2430025"/>
              <a:gd name="connsiteX191" fmla="*/ 679268 w 3927009"/>
              <a:gd name="connsiteY191" fmla="*/ 17518 h 2430025"/>
              <a:gd name="connsiteX192" fmla="*/ 618308 w 3927009"/>
              <a:gd name="connsiteY192" fmla="*/ 101 h 2430025"/>
              <a:gd name="connsiteX193" fmla="*/ 496388 w 3927009"/>
              <a:gd name="connsiteY193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10194 w 3927009"/>
              <a:gd name="connsiteY30" fmla="*/ 496490 h 2430025"/>
              <a:gd name="connsiteX31" fmla="*/ 1088571 w 3927009"/>
              <a:gd name="connsiteY31" fmla="*/ 522616 h 2430025"/>
              <a:gd name="connsiteX32" fmla="*/ 1114697 w 3927009"/>
              <a:gd name="connsiteY32" fmla="*/ 531324 h 2430025"/>
              <a:gd name="connsiteX33" fmla="*/ 1140822 w 3927009"/>
              <a:gd name="connsiteY33" fmla="*/ 540033 h 2430025"/>
              <a:gd name="connsiteX34" fmla="*/ 1184365 w 3927009"/>
              <a:gd name="connsiteY34" fmla="*/ 583576 h 2430025"/>
              <a:gd name="connsiteX35" fmla="*/ 1210491 w 3927009"/>
              <a:gd name="connsiteY35" fmla="*/ 600993 h 2430025"/>
              <a:gd name="connsiteX36" fmla="*/ 1262742 w 3927009"/>
              <a:gd name="connsiteY36" fmla="*/ 635827 h 2430025"/>
              <a:gd name="connsiteX37" fmla="*/ 1306285 w 3927009"/>
              <a:gd name="connsiteY37" fmla="*/ 670661 h 2430025"/>
              <a:gd name="connsiteX38" fmla="*/ 1341120 w 3927009"/>
              <a:gd name="connsiteY38" fmla="*/ 679370 h 2430025"/>
              <a:gd name="connsiteX39" fmla="*/ 1367245 w 3927009"/>
              <a:gd name="connsiteY39" fmla="*/ 688078 h 2430025"/>
              <a:gd name="connsiteX40" fmla="*/ 1402080 w 3927009"/>
              <a:gd name="connsiteY40" fmla="*/ 696787 h 2430025"/>
              <a:gd name="connsiteX41" fmla="*/ 1454331 w 3927009"/>
              <a:gd name="connsiteY41" fmla="*/ 714204 h 2430025"/>
              <a:gd name="connsiteX42" fmla="*/ 1480457 w 3927009"/>
              <a:gd name="connsiteY42" fmla="*/ 722913 h 2430025"/>
              <a:gd name="connsiteX43" fmla="*/ 1524000 w 3927009"/>
              <a:gd name="connsiteY43" fmla="*/ 731621 h 2430025"/>
              <a:gd name="connsiteX44" fmla="*/ 1576251 w 3927009"/>
              <a:gd name="connsiteY44" fmla="*/ 749038 h 2430025"/>
              <a:gd name="connsiteX45" fmla="*/ 1593668 w 3927009"/>
              <a:gd name="connsiteY45" fmla="*/ 766456 h 2430025"/>
              <a:gd name="connsiteX46" fmla="*/ 1619794 w 3927009"/>
              <a:gd name="connsiteY46" fmla="*/ 783873 h 2430025"/>
              <a:gd name="connsiteX47" fmla="*/ 1654628 w 3927009"/>
              <a:gd name="connsiteY47" fmla="*/ 827416 h 2430025"/>
              <a:gd name="connsiteX48" fmla="*/ 1663337 w 3927009"/>
              <a:gd name="connsiteY48" fmla="*/ 853541 h 2430025"/>
              <a:gd name="connsiteX49" fmla="*/ 1706880 w 3927009"/>
              <a:gd name="connsiteY49" fmla="*/ 905793 h 2430025"/>
              <a:gd name="connsiteX50" fmla="*/ 1733005 w 3927009"/>
              <a:gd name="connsiteY50" fmla="*/ 923210 h 2430025"/>
              <a:gd name="connsiteX51" fmla="*/ 1759131 w 3927009"/>
              <a:gd name="connsiteY51" fmla="*/ 949336 h 2430025"/>
              <a:gd name="connsiteX52" fmla="*/ 1811382 w 3927009"/>
              <a:gd name="connsiteY52" fmla="*/ 984170 h 2430025"/>
              <a:gd name="connsiteX53" fmla="*/ 1837508 w 3927009"/>
              <a:gd name="connsiteY53" fmla="*/ 1010296 h 2430025"/>
              <a:gd name="connsiteX54" fmla="*/ 1898468 w 3927009"/>
              <a:gd name="connsiteY54" fmla="*/ 1045130 h 2430025"/>
              <a:gd name="connsiteX55" fmla="*/ 1950720 w 3927009"/>
              <a:gd name="connsiteY55" fmla="*/ 1079964 h 2430025"/>
              <a:gd name="connsiteX56" fmla="*/ 1976845 w 3927009"/>
              <a:gd name="connsiteY56" fmla="*/ 1088673 h 2430025"/>
              <a:gd name="connsiteX57" fmla="*/ 2029097 w 3927009"/>
              <a:gd name="connsiteY57" fmla="*/ 1114798 h 2430025"/>
              <a:gd name="connsiteX58" fmla="*/ 2081348 w 3927009"/>
              <a:gd name="connsiteY58" fmla="*/ 1140924 h 2430025"/>
              <a:gd name="connsiteX59" fmla="*/ 2133600 w 3927009"/>
              <a:gd name="connsiteY59" fmla="*/ 1184467 h 2430025"/>
              <a:gd name="connsiteX60" fmla="*/ 2159725 w 3927009"/>
              <a:gd name="connsiteY60" fmla="*/ 1201884 h 2430025"/>
              <a:gd name="connsiteX61" fmla="*/ 2177142 w 3927009"/>
              <a:gd name="connsiteY61" fmla="*/ 1228010 h 2430025"/>
              <a:gd name="connsiteX62" fmla="*/ 2220685 w 3927009"/>
              <a:gd name="connsiteY62" fmla="*/ 1271553 h 2430025"/>
              <a:gd name="connsiteX63" fmla="*/ 2255520 w 3927009"/>
              <a:gd name="connsiteY63" fmla="*/ 1315096 h 2430025"/>
              <a:gd name="connsiteX64" fmla="*/ 2403565 w 3927009"/>
              <a:gd name="connsiteY64" fmla="*/ 1785358 h 2430025"/>
              <a:gd name="connsiteX65" fmla="*/ 2360022 w 3927009"/>
              <a:gd name="connsiteY65" fmla="*/ 1402181 h 2430025"/>
              <a:gd name="connsiteX66" fmla="*/ 2386148 w 3927009"/>
              <a:gd name="connsiteY66" fmla="*/ 1419598 h 2430025"/>
              <a:gd name="connsiteX67" fmla="*/ 2429691 w 3927009"/>
              <a:gd name="connsiteY67" fmla="*/ 1445724 h 2430025"/>
              <a:gd name="connsiteX68" fmla="*/ 2481942 w 3927009"/>
              <a:gd name="connsiteY68" fmla="*/ 1489267 h 2430025"/>
              <a:gd name="connsiteX69" fmla="*/ 2534194 w 3927009"/>
              <a:gd name="connsiteY69" fmla="*/ 1515393 h 2430025"/>
              <a:gd name="connsiteX70" fmla="*/ 2577737 w 3927009"/>
              <a:gd name="connsiteY70" fmla="*/ 1550227 h 2430025"/>
              <a:gd name="connsiteX71" fmla="*/ 2621280 w 3927009"/>
              <a:gd name="connsiteY71" fmla="*/ 1593770 h 2430025"/>
              <a:gd name="connsiteX72" fmla="*/ 2682240 w 3927009"/>
              <a:gd name="connsiteY72" fmla="*/ 1611187 h 2430025"/>
              <a:gd name="connsiteX73" fmla="*/ 2699657 w 3927009"/>
              <a:gd name="connsiteY73" fmla="*/ 1637313 h 2430025"/>
              <a:gd name="connsiteX74" fmla="*/ 2751908 w 3927009"/>
              <a:gd name="connsiteY74" fmla="*/ 1654730 h 2430025"/>
              <a:gd name="connsiteX75" fmla="*/ 2760617 w 3927009"/>
              <a:gd name="connsiteY75" fmla="*/ 1680856 h 2430025"/>
              <a:gd name="connsiteX76" fmla="*/ 2786742 w 3927009"/>
              <a:gd name="connsiteY76" fmla="*/ 1706981 h 2430025"/>
              <a:gd name="connsiteX77" fmla="*/ 2804160 w 3927009"/>
              <a:gd name="connsiteY77" fmla="*/ 1733107 h 2430025"/>
              <a:gd name="connsiteX78" fmla="*/ 2838994 w 3927009"/>
              <a:gd name="connsiteY78" fmla="*/ 1776650 h 2430025"/>
              <a:gd name="connsiteX79" fmla="*/ 2865120 w 3927009"/>
              <a:gd name="connsiteY79" fmla="*/ 1828901 h 2430025"/>
              <a:gd name="connsiteX80" fmla="*/ 2891245 w 3927009"/>
              <a:gd name="connsiteY80" fmla="*/ 1855027 h 2430025"/>
              <a:gd name="connsiteX81" fmla="*/ 2926080 w 3927009"/>
              <a:gd name="connsiteY81" fmla="*/ 1898570 h 2430025"/>
              <a:gd name="connsiteX82" fmla="*/ 2943497 w 3927009"/>
              <a:gd name="connsiteY82" fmla="*/ 1933404 h 2430025"/>
              <a:gd name="connsiteX83" fmla="*/ 2960914 w 3927009"/>
              <a:gd name="connsiteY83" fmla="*/ 1959530 h 2430025"/>
              <a:gd name="connsiteX84" fmla="*/ 2969622 w 3927009"/>
              <a:gd name="connsiteY84" fmla="*/ 1985656 h 2430025"/>
              <a:gd name="connsiteX85" fmla="*/ 2987040 w 3927009"/>
              <a:gd name="connsiteY85" fmla="*/ 2003073 h 2430025"/>
              <a:gd name="connsiteX86" fmla="*/ 3004457 w 3927009"/>
              <a:gd name="connsiteY86" fmla="*/ 2029198 h 2430025"/>
              <a:gd name="connsiteX87" fmla="*/ 3021874 w 3927009"/>
              <a:gd name="connsiteY87" fmla="*/ 2046616 h 2430025"/>
              <a:gd name="connsiteX88" fmla="*/ 3039291 w 3927009"/>
              <a:gd name="connsiteY88" fmla="*/ 2072741 h 2430025"/>
              <a:gd name="connsiteX89" fmla="*/ 3065417 w 3927009"/>
              <a:gd name="connsiteY89" fmla="*/ 2090158 h 2430025"/>
              <a:gd name="connsiteX90" fmla="*/ 3082834 w 3927009"/>
              <a:gd name="connsiteY90" fmla="*/ 2107576 h 2430025"/>
              <a:gd name="connsiteX91" fmla="*/ 3135085 w 3927009"/>
              <a:gd name="connsiteY91" fmla="*/ 2133701 h 2430025"/>
              <a:gd name="connsiteX92" fmla="*/ 3161211 w 3927009"/>
              <a:gd name="connsiteY92" fmla="*/ 2151118 h 2430025"/>
              <a:gd name="connsiteX93" fmla="*/ 3204754 w 3927009"/>
              <a:gd name="connsiteY93" fmla="*/ 2185953 h 2430025"/>
              <a:gd name="connsiteX94" fmla="*/ 3239588 w 3927009"/>
              <a:gd name="connsiteY94" fmla="*/ 2229496 h 2430025"/>
              <a:gd name="connsiteX95" fmla="*/ 3265714 w 3927009"/>
              <a:gd name="connsiteY95" fmla="*/ 2238204 h 2430025"/>
              <a:gd name="connsiteX96" fmla="*/ 3317965 w 3927009"/>
              <a:gd name="connsiteY96" fmla="*/ 2281747 h 2430025"/>
              <a:gd name="connsiteX97" fmla="*/ 3344091 w 3927009"/>
              <a:gd name="connsiteY97" fmla="*/ 2290456 h 2430025"/>
              <a:gd name="connsiteX98" fmla="*/ 3396342 w 3927009"/>
              <a:gd name="connsiteY98" fmla="*/ 2333998 h 2430025"/>
              <a:gd name="connsiteX99" fmla="*/ 3439885 w 3927009"/>
              <a:gd name="connsiteY99" fmla="*/ 2342707 h 2430025"/>
              <a:gd name="connsiteX100" fmla="*/ 3466011 w 3927009"/>
              <a:gd name="connsiteY100" fmla="*/ 2351416 h 2430025"/>
              <a:gd name="connsiteX101" fmla="*/ 3518262 w 3927009"/>
              <a:gd name="connsiteY101" fmla="*/ 2394958 h 2430025"/>
              <a:gd name="connsiteX102" fmla="*/ 3553097 w 3927009"/>
              <a:gd name="connsiteY102" fmla="*/ 2403667 h 2430025"/>
              <a:gd name="connsiteX103" fmla="*/ 3579222 w 3927009"/>
              <a:gd name="connsiteY103" fmla="*/ 2421084 h 2430025"/>
              <a:gd name="connsiteX104" fmla="*/ 3753394 w 3927009"/>
              <a:gd name="connsiteY104" fmla="*/ 2421084 h 2430025"/>
              <a:gd name="connsiteX105" fmla="*/ 3788228 w 3927009"/>
              <a:gd name="connsiteY105" fmla="*/ 2412376 h 2430025"/>
              <a:gd name="connsiteX106" fmla="*/ 3840480 w 3927009"/>
              <a:gd name="connsiteY106" fmla="*/ 2394958 h 2430025"/>
              <a:gd name="connsiteX107" fmla="*/ 3857897 w 3927009"/>
              <a:gd name="connsiteY107" fmla="*/ 2368833 h 2430025"/>
              <a:gd name="connsiteX108" fmla="*/ 3875314 w 3927009"/>
              <a:gd name="connsiteY108" fmla="*/ 2325290 h 2430025"/>
              <a:gd name="connsiteX109" fmla="*/ 3884022 w 3927009"/>
              <a:gd name="connsiteY109" fmla="*/ 2299164 h 2430025"/>
              <a:gd name="connsiteX110" fmla="*/ 3901440 w 3927009"/>
              <a:gd name="connsiteY110" fmla="*/ 2273038 h 2430025"/>
              <a:gd name="connsiteX111" fmla="*/ 3910148 w 3927009"/>
              <a:gd name="connsiteY111" fmla="*/ 2020490 h 2430025"/>
              <a:gd name="connsiteX112" fmla="*/ 3892731 w 3927009"/>
              <a:gd name="connsiteY112" fmla="*/ 1994364 h 2430025"/>
              <a:gd name="connsiteX113" fmla="*/ 3866605 w 3927009"/>
              <a:gd name="connsiteY113" fmla="*/ 1924696 h 2430025"/>
              <a:gd name="connsiteX114" fmla="*/ 3849188 w 3927009"/>
              <a:gd name="connsiteY114" fmla="*/ 1907278 h 2430025"/>
              <a:gd name="connsiteX115" fmla="*/ 3831771 w 3927009"/>
              <a:gd name="connsiteY115" fmla="*/ 1855027 h 2430025"/>
              <a:gd name="connsiteX116" fmla="*/ 3823062 w 3927009"/>
              <a:gd name="connsiteY116" fmla="*/ 1828901 h 2430025"/>
              <a:gd name="connsiteX117" fmla="*/ 3788228 w 3927009"/>
              <a:gd name="connsiteY117" fmla="*/ 1785358 h 2430025"/>
              <a:gd name="connsiteX118" fmla="*/ 3770811 w 3927009"/>
              <a:gd name="connsiteY118" fmla="*/ 1759233 h 2430025"/>
              <a:gd name="connsiteX119" fmla="*/ 3744685 w 3927009"/>
              <a:gd name="connsiteY119" fmla="*/ 1741816 h 2430025"/>
              <a:gd name="connsiteX120" fmla="*/ 3709851 w 3927009"/>
              <a:gd name="connsiteY120" fmla="*/ 1698273 h 2430025"/>
              <a:gd name="connsiteX121" fmla="*/ 3657600 w 3927009"/>
              <a:gd name="connsiteY121" fmla="*/ 1646021 h 2430025"/>
              <a:gd name="connsiteX122" fmla="*/ 3622765 w 3927009"/>
              <a:gd name="connsiteY122" fmla="*/ 1602478 h 2430025"/>
              <a:gd name="connsiteX123" fmla="*/ 3587931 w 3927009"/>
              <a:gd name="connsiteY123" fmla="*/ 1585061 h 2430025"/>
              <a:gd name="connsiteX124" fmla="*/ 3518262 w 3927009"/>
              <a:gd name="connsiteY124" fmla="*/ 1532810 h 2430025"/>
              <a:gd name="connsiteX125" fmla="*/ 3466011 w 3927009"/>
              <a:gd name="connsiteY125" fmla="*/ 1497976 h 2430025"/>
              <a:gd name="connsiteX126" fmla="*/ 3422468 w 3927009"/>
              <a:gd name="connsiteY126" fmla="*/ 1463141 h 2430025"/>
              <a:gd name="connsiteX127" fmla="*/ 3370217 w 3927009"/>
              <a:gd name="connsiteY127" fmla="*/ 1445724 h 2430025"/>
              <a:gd name="connsiteX128" fmla="*/ 3344091 w 3927009"/>
              <a:gd name="connsiteY128" fmla="*/ 1437016 h 2430025"/>
              <a:gd name="connsiteX129" fmla="*/ 3326674 w 3927009"/>
              <a:gd name="connsiteY129" fmla="*/ 1419598 h 2430025"/>
              <a:gd name="connsiteX130" fmla="*/ 3274422 w 3927009"/>
              <a:gd name="connsiteY130" fmla="*/ 1384764 h 2430025"/>
              <a:gd name="connsiteX131" fmla="*/ 3248297 w 3927009"/>
              <a:gd name="connsiteY131" fmla="*/ 1358638 h 2430025"/>
              <a:gd name="connsiteX132" fmla="*/ 3213462 w 3927009"/>
              <a:gd name="connsiteY132" fmla="*/ 1315096 h 2430025"/>
              <a:gd name="connsiteX133" fmla="*/ 3143794 w 3927009"/>
              <a:gd name="connsiteY133" fmla="*/ 1288970 h 2430025"/>
              <a:gd name="connsiteX134" fmla="*/ 3091542 w 3927009"/>
              <a:gd name="connsiteY134" fmla="*/ 1254136 h 2430025"/>
              <a:gd name="connsiteX135" fmla="*/ 3039291 w 3927009"/>
              <a:gd name="connsiteY135" fmla="*/ 1236718 h 2430025"/>
              <a:gd name="connsiteX136" fmla="*/ 2987040 w 3927009"/>
              <a:gd name="connsiteY136" fmla="*/ 1210593 h 2430025"/>
              <a:gd name="connsiteX137" fmla="*/ 2934788 w 3927009"/>
              <a:gd name="connsiteY137" fmla="*/ 1175758 h 2430025"/>
              <a:gd name="connsiteX138" fmla="*/ 2908662 w 3927009"/>
              <a:gd name="connsiteY138" fmla="*/ 1158341 h 2430025"/>
              <a:gd name="connsiteX139" fmla="*/ 2891245 w 3927009"/>
              <a:gd name="connsiteY139" fmla="*/ 1132216 h 2430025"/>
              <a:gd name="connsiteX140" fmla="*/ 2882537 w 3927009"/>
              <a:gd name="connsiteY140" fmla="*/ 1106090 h 2430025"/>
              <a:gd name="connsiteX141" fmla="*/ 2856411 w 3927009"/>
              <a:gd name="connsiteY141" fmla="*/ 1097381 h 2430025"/>
              <a:gd name="connsiteX142" fmla="*/ 2847702 w 3927009"/>
              <a:gd name="connsiteY142" fmla="*/ 1071256 h 2430025"/>
              <a:gd name="connsiteX143" fmla="*/ 2856411 w 3927009"/>
              <a:gd name="connsiteY143" fmla="*/ 1027713 h 2430025"/>
              <a:gd name="connsiteX144" fmla="*/ 2908662 w 3927009"/>
              <a:gd name="connsiteY144" fmla="*/ 1001587 h 2430025"/>
              <a:gd name="connsiteX145" fmla="*/ 2952205 w 3927009"/>
              <a:gd name="connsiteY145" fmla="*/ 966753 h 2430025"/>
              <a:gd name="connsiteX146" fmla="*/ 3030582 w 3927009"/>
              <a:gd name="connsiteY146" fmla="*/ 949336 h 2430025"/>
              <a:gd name="connsiteX147" fmla="*/ 3074125 w 3927009"/>
              <a:gd name="connsiteY147" fmla="*/ 914501 h 2430025"/>
              <a:gd name="connsiteX148" fmla="*/ 3091542 w 3927009"/>
              <a:gd name="connsiteY148" fmla="*/ 862250 h 2430025"/>
              <a:gd name="connsiteX149" fmla="*/ 3082834 w 3927009"/>
              <a:gd name="connsiteY149" fmla="*/ 792581 h 2430025"/>
              <a:gd name="connsiteX150" fmla="*/ 3065417 w 3927009"/>
              <a:gd name="connsiteY150" fmla="*/ 766456 h 2430025"/>
              <a:gd name="connsiteX151" fmla="*/ 3030582 w 3927009"/>
              <a:gd name="connsiteY151" fmla="*/ 696787 h 2430025"/>
              <a:gd name="connsiteX152" fmla="*/ 3013165 w 3927009"/>
              <a:gd name="connsiteY152" fmla="*/ 670661 h 2430025"/>
              <a:gd name="connsiteX153" fmla="*/ 2960914 w 3927009"/>
              <a:gd name="connsiteY153" fmla="*/ 653244 h 2430025"/>
              <a:gd name="connsiteX154" fmla="*/ 2934788 w 3927009"/>
              <a:gd name="connsiteY154" fmla="*/ 644536 h 2430025"/>
              <a:gd name="connsiteX155" fmla="*/ 2908662 w 3927009"/>
              <a:gd name="connsiteY155" fmla="*/ 627118 h 2430025"/>
              <a:gd name="connsiteX156" fmla="*/ 2856411 w 3927009"/>
              <a:gd name="connsiteY156" fmla="*/ 574867 h 2430025"/>
              <a:gd name="connsiteX157" fmla="*/ 2804160 w 3927009"/>
              <a:gd name="connsiteY157" fmla="*/ 540033 h 2430025"/>
              <a:gd name="connsiteX158" fmla="*/ 2778034 w 3927009"/>
              <a:gd name="connsiteY158" fmla="*/ 531324 h 2430025"/>
              <a:gd name="connsiteX159" fmla="*/ 2717074 w 3927009"/>
              <a:gd name="connsiteY159" fmla="*/ 505198 h 2430025"/>
              <a:gd name="connsiteX160" fmla="*/ 2690948 w 3927009"/>
              <a:gd name="connsiteY160" fmla="*/ 487781 h 2430025"/>
              <a:gd name="connsiteX161" fmla="*/ 2603862 w 3927009"/>
              <a:gd name="connsiteY161" fmla="*/ 470364 h 2430025"/>
              <a:gd name="connsiteX162" fmla="*/ 2577737 w 3927009"/>
              <a:gd name="connsiteY162" fmla="*/ 461656 h 2430025"/>
              <a:gd name="connsiteX163" fmla="*/ 2542902 w 3927009"/>
              <a:gd name="connsiteY163" fmla="*/ 426821 h 2430025"/>
              <a:gd name="connsiteX164" fmla="*/ 2481942 w 3927009"/>
              <a:gd name="connsiteY164" fmla="*/ 400696 h 2430025"/>
              <a:gd name="connsiteX165" fmla="*/ 2464525 w 3927009"/>
              <a:gd name="connsiteY165" fmla="*/ 383278 h 2430025"/>
              <a:gd name="connsiteX166" fmla="*/ 2420982 w 3927009"/>
              <a:gd name="connsiteY166" fmla="*/ 348444 h 2430025"/>
              <a:gd name="connsiteX167" fmla="*/ 2124891 w 3927009"/>
              <a:gd name="connsiteY167" fmla="*/ 357153 h 2430025"/>
              <a:gd name="connsiteX168" fmla="*/ 2037805 w 3927009"/>
              <a:gd name="connsiteY168" fmla="*/ 383278 h 2430025"/>
              <a:gd name="connsiteX169" fmla="*/ 1950720 w 3927009"/>
              <a:gd name="connsiteY169" fmla="*/ 409404 h 2430025"/>
              <a:gd name="connsiteX170" fmla="*/ 1924594 w 3927009"/>
              <a:gd name="connsiteY170" fmla="*/ 418113 h 2430025"/>
              <a:gd name="connsiteX171" fmla="*/ 1837508 w 3927009"/>
              <a:gd name="connsiteY171" fmla="*/ 435530 h 2430025"/>
              <a:gd name="connsiteX172" fmla="*/ 1776548 w 3927009"/>
              <a:gd name="connsiteY172" fmla="*/ 452947 h 2430025"/>
              <a:gd name="connsiteX173" fmla="*/ 1672045 w 3927009"/>
              <a:gd name="connsiteY173" fmla="*/ 470364 h 2430025"/>
              <a:gd name="connsiteX174" fmla="*/ 1593668 w 3927009"/>
              <a:gd name="connsiteY174" fmla="*/ 496490 h 2430025"/>
              <a:gd name="connsiteX175" fmla="*/ 1567542 w 3927009"/>
              <a:gd name="connsiteY175" fmla="*/ 505198 h 2430025"/>
              <a:gd name="connsiteX176" fmla="*/ 1402080 w 3927009"/>
              <a:gd name="connsiteY176" fmla="*/ 496490 h 2430025"/>
              <a:gd name="connsiteX177" fmla="*/ 1349828 w 3927009"/>
              <a:gd name="connsiteY177" fmla="*/ 479073 h 2430025"/>
              <a:gd name="connsiteX178" fmla="*/ 1288868 w 3927009"/>
              <a:gd name="connsiteY178" fmla="*/ 444238 h 2430025"/>
              <a:gd name="connsiteX179" fmla="*/ 1262742 w 3927009"/>
              <a:gd name="connsiteY179" fmla="*/ 435530 h 2430025"/>
              <a:gd name="connsiteX180" fmla="*/ 1219200 w 3927009"/>
              <a:gd name="connsiteY180" fmla="*/ 357153 h 2430025"/>
              <a:gd name="connsiteX181" fmla="*/ 1184365 w 3927009"/>
              <a:gd name="connsiteY181" fmla="*/ 322318 h 2430025"/>
              <a:gd name="connsiteX182" fmla="*/ 1123405 w 3927009"/>
              <a:gd name="connsiteY182" fmla="*/ 243941 h 2430025"/>
              <a:gd name="connsiteX183" fmla="*/ 1088571 w 3927009"/>
              <a:gd name="connsiteY183" fmla="*/ 200398 h 2430025"/>
              <a:gd name="connsiteX184" fmla="*/ 1062445 w 3927009"/>
              <a:gd name="connsiteY184" fmla="*/ 191690 h 2430025"/>
              <a:gd name="connsiteX185" fmla="*/ 975360 w 3927009"/>
              <a:gd name="connsiteY185" fmla="*/ 139438 h 2430025"/>
              <a:gd name="connsiteX186" fmla="*/ 931817 w 3927009"/>
              <a:gd name="connsiteY186" fmla="*/ 95896 h 2430025"/>
              <a:gd name="connsiteX187" fmla="*/ 914400 w 3927009"/>
              <a:gd name="connsiteY187" fmla="*/ 78478 h 2430025"/>
              <a:gd name="connsiteX188" fmla="*/ 862148 w 3927009"/>
              <a:gd name="connsiteY188" fmla="*/ 61061 h 2430025"/>
              <a:gd name="connsiteX189" fmla="*/ 836022 w 3927009"/>
              <a:gd name="connsiteY189" fmla="*/ 43644 h 2430025"/>
              <a:gd name="connsiteX190" fmla="*/ 783771 w 3927009"/>
              <a:gd name="connsiteY190" fmla="*/ 34936 h 2430025"/>
              <a:gd name="connsiteX191" fmla="*/ 679268 w 3927009"/>
              <a:gd name="connsiteY191" fmla="*/ 17518 h 2430025"/>
              <a:gd name="connsiteX192" fmla="*/ 618308 w 3927009"/>
              <a:gd name="connsiteY192" fmla="*/ 101 h 2430025"/>
              <a:gd name="connsiteX193" fmla="*/ 496388 w 3927009"/>
              <a:gd name="connsiteY193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10194 w 3927009"/>
              <a:gd name="connsiteY30" fmla="*/ 496490 h 2430025"/>
              <a:gd name="connsiteX31" fmla="*/ 1088571 w 3927009"/>
              <a:gd name="connsiteY31" fmla="*/ 522616 h 2430025"/>
              <a:gd name="connsiteX32" fmla="*/ 1114697 w 3927009"/>
              <a:gd name="connsiteY32" fmla="*/ 531324 h 2430025"/>
              <a:gd name="connsiteX33" fmla="*/ 1140822 w 3927009"/>
              <a:gd name="connsiteY33" fmla="*/ 540033 h 2430025"/>
              <a:gd name="connsiteX34" fmla="*/ 1184365 w 3927009"/>
              <a:gd name="connsiteY34" fmla="*/ 583576 h 2430025"/>
              <a:gd name="connsiteX35" fmla="*/ 1210491 w 3927009"/>
              <a:gd name="connsiteY35" fmla="*/ 600993 h 2430025"/>
              <a:gd name="connsiteX36" fmla="*/ 1262742 w 3927009"/>
              <a:gd name="connsiteY36" fmla="*/ 635827 h 2430025"/>
              <a:gd name="connsiteX37" fmla="*/ 1306285 w 3927009"/>
              <a:gd name="connsiteY37" fmla="*/ 670661 h 2430025"/>
              <a:gd name="connsiteX38" fmla="*/ 1341120 w 3927009"/>
              <a:gd name="connsiteY38" fmla="*/ 679370 h 2430025"/>
              <a:gd name="connsiteX39" fmla="*/ 1367245 w 3927009"/>
              <a:gd name="connsiteY39" fmla="*/ 688078 h 2430025"/>
              <a:gd name="connsiteX40" fmla="*/ 1402080 w 3927009"/>
              <a:gd name="connsiteY40" fmla="*/ 696787 h 2430025"/>
              <a:gd name="connsiteX41" fmla="*/ 1454331 w 3927009"/>
              <a:gd name="connsiteY41" fmla="*/ 714204 h 2430025"/>
              <a:gd name="connsiteX42" fmla="*/ 1480457 w 3927009"/>
              <a:gd name="connsiteY42" fmla="*/ 722913 h 2430025"/>
              <a:gd name="connsiteX43" fmla="*/ 1524000 w 3927009"/>
              <a:gd name="connsiteY43" fmla="*/ 731621 h 2430025"/>
              <a:gd name="connsiteX44" fmla="*/ 1576251 w 3927009"/>
              <a:gd name="connsiteY44" fmla="*/ 749038 h 2430025"/>
              <a:gd name="connsiteX45" fmla="*/ 1593668 w 3927009"/>
              <a:gd name="connsiteY45" fmla="*/ 766456 h 2430025"/>
              <a:gd name="connsiteX46" fmla="*/ 1619794 w 3927009"/>
              <a:gd name="connsiteY46" fmla="*/ 783873 h 2430025"/>
              <a:gd name="connsiteX47" fmla="*/ 1654628 w 3927009"/>
              <a:gd name="connsiteY47" fmla="*/ 827416 h 2430025"/>
              <a:gd name="connsiteX48" fmla="*/ 1663337 w 3927009"/>
              <a:gd name="connsiteY48" fmla="*/ 853541 h 2430025"/>
              <a:gd name="connsiteX49" fmla="*/ 1706880 w 3927009"/>
              <a:gd name="connsiteY49" fmla="*/ 905793 h 2430025"/>
              <a:gd name="connsiteX50" fmla="*/ 1733005 w 3927009"/>
              <a:gd name="connsiteY50" fmla="*/ 923210 h 2430025"/>
              <a:gd name="connsiteX51" fmla="*/ 1759131 w 3927009"/>
              <a:gd name="connsiteY51" fmla="*/ 949336 h 2430025"/>
              <a:gd name="connsiteX52" fmla="*/ 1811382 w 3927009"/>
              <a:gd name="connsiteY52" fmla="*/ 984170 h 2430025"/>
              <a:gd name="connsiteX53" fmla="*/ 1837508 w 3927009"/>
              <a:gd name="connsiteY53" fmla="*/ 1010296 h 2430025"/>
              <a:gd name="connsiteX54" fmla="*/ 1898468 w 3927009"/>
              <a:gd name="connsiteY54" fmla="*/ 1045130 h 2430025"/>
              <a:gd name="connsiteX55" fmla="*/ 1950720 w 3927009"/>
              <a:gd name="connsiteY55" fmla="*/ 1079964 h 2430025"/>
              <a:gd name="connsiteX56" fmla="*/ 1976845 w 3927009"/>
              <a:gd name="connsiteY56" fmla="*/ 1088673 h 2430025"/>
              <a:gd name="connsiteX57" fmla="*/ 2029097 w 3927009"/>
              <a:gd name="connsiteY57" fmla="*/ 1114798 h 2430025"/>
              <a:gd name="connsiteX58" fmla="*/ 2081348 w 3927009"/>
              <a:gd name="connsiteY58" fmla="*/ 1140924 h 2430025"/>
              <a:gd name="connsiteX59" fmla="*/ 2133600 w 3927009"/>
              <a:gd name="connsiteY59" fmla="*/ 1184467 h 2430025"/>
              <a:gd name="connsiteX60" fmla="*/ 2159725 w 3927009"/>
              <a:gd name="connsiteY60" fmla="*/ 1201884 h 2430025"/>
              <a:gd name="connsiteX61" fmla="*/ 2177142 w 3927009"/>
              <a:gd name="connsiteY61" fmla="*/ 1228010 h 2430025"/>
              <a:gd name="connsiteX62" fmla="*/ 2220685 w 3927009"/>
              <a:gd name="connsiteY62" fmla="*/ 1271553 h 2430025"/>
              <a:gd name="connsiteX63" fmla="*/ 2255520 w 3927009"/>
              <a:gd name="connsiteY63" fmla="*/ 1315096 h 2430025"/>
              <a:gd name="connsiteX64" fmla="*/ 2360022 w 3927009"/>
              <a:gd name="connsiteY64" fmla="*/ 1402181 h 2430025"/>
              <a:gd name="connsiteX65" fmla="*/ 2386148 w 3927009"/>
              <a:gd name="connsiteY65" fmla="*/ 1419598 h 2430025"/>
              <a:gd name="connsiteX66" fmla="*/ 2429691 w 3927009"/>
              <a:gd name="connsiteY66" fmla="*/ 1445724 h 2430025"/>
              <a:gd name="connsiteX67" fmla="*/ 2481942 w 3927009"/>
              <a:gd name="connsiteY67" fmla="*/ 1489267 h 2430025"/>
              <a:gd name="connsiteX68" fmla="*/ 2534194 w 3927009"/>
              <a:gd name="connsiteY68" fmla="*/ 1515393 h 2430025"/>
              <a:gd name="connsiteX69" fmla="*/ 2577737 w 3927009"/>
              <a:gd name="connsiteY69" fmla="*/ 1550227 h 2430025"/>
              <a:gd name="connsiteX70" fmla="*/ 2621280 w 3927009"/>
              <a:gd name="connsiteY70" fmla="*/ 1593770 h 2430025"/>
              <a:gd name="connsiteX71" fmla="*/ 2682240 w 3927009"/>
              <a:gd name="connsiteY71" fmla="*/ 1611187 h 2430025"/>
              <a:gd name="connsiteX72" fmla="*/ 2699657 w 3927009"/>
              <a:gd name="connsiteY72" fmla="*/ 1637313 h 2430025"/>
              <a:gd name="connsiteX73" fmla="*/ 2751908 w 3927009"/>
              <a:gd name="connsiteY73" fmla="*/ 1654730 h 2430025"/>
              <a:gd name="connsiteX74" fmla="*/ 2760617 w 3927009"/>
              <a:gd name="connsiteY74" fmla="*/ 1680856 h 2430025"/>
              <a:gd name="connsiteX75" fmla="*/ 2786742 w 3927009"/>
              <a:gd name="connsiteY75" fmla="*/ 1706981 h 2430025"/>
              <a:gd name="connsiteX76" fmla="*/ 2804160 w 3927009"/>
              <a:gd name="connsiteY76" fmla="*/ 1733107 h 2430025"/>
              <a:gd name="connsiteX77" fmla="*/ 2838994 w 3927009"/>
              <a:gd name="connsiteY77" fmla="*/ 1776650 h 2430025"/>
              <a:gd name="connsiteX78" fmla="*/ 2865120 w 3927009"/>
              <a:gd name="connsiteY78" fmla="*/ 1828901 h 2430025"/>
              <a:gd name="connsiteX79" fmla="*/ 2891245 w 3927009"/>
              <a:gd name="connsiteY79" fmla="*/ 1855027 h 2430025"/>
              <a:gd name="connsiteX80" fmla="*/ 2926080 w 3927009"/>
              <a:gd name="connsiteY80" fmla="*/ 1898570 h 2430025"/>
              <a:gd name="connsiteX81" fmla="*/ 2943497 w 3927009"/>
              <a:gd name="connsiteY81" fmla="*/ 1933404 h 2430025"/>
              <a:gd name="connsiteX82" fmla="*/ 2960914 w 3927009"/>
              <a:gd name="connsiteY82" fmla="*/ 1959530 h 2430025"/>
              <a:gd name="connsiteX83" fmla="*/ 2969622 w 3927009"/>
              <a:gd name="connsiteY83" fmla="*/ 1985656 h 2430025"/>
              <a:gd name="connsiteX84" fmla="*/ 2987040 w 3927009"/>
              <a:gd name="connsiteY84" fmla="*/ 2003073 h 2430025"/>
              <a:gd name="connsiteX85" fmla="*/ 3004457 w 3927009"/>
              <a:gd name="connsiteY85" fmla="*/ 2029198 h 2430025"/>
              <a:gd name="connsiteX86" fmla="*/ 3021874 w 3927009"/>
              <a:gd name="connsiteY86" fmla="*/ 2046616 h 2430025"/>
              <a:gd name="connsiteX87" fmla="*/ 3039291 w 3927009"/>
              <a:gd name="connsiteY87" fmla="*/ 2072741 h 2430025"/>
              <a:gd name="connsiteX88" fmla="*/ 3065417 w 3927009"/>
              <a:gd name="connsiteY88" fmla="*/ 2090158 h 2430025"/>
              <a:gd name="connsiteX89" fmla="*/ 3082834 w 3927009"/>
              <a:gd name="connsiteY89" fmla="*/ 2107576 h 2430025"/>
              <a:gd name="connsiteX90" fmla="*/ 3135085 w 3927009"/>
              <a:gd name="connsiteY90" fmla="*/ 2133701 h 2430025"/>
              <a:gd name="connsiteX91" fmla="*/ 3161211 w 3927009"/>
              <a:gd name="connsiteY91" fmla="*/ 2151118 h 2430025"/>
              <a:gd name="connsiteX92" fmla="*/ 3204754 w 3927009"/>
              <a:gd name="connsiteY92" fmla="*/ 2185953 h 2430025"/>
              <a:gd name="connsiteX93" fmla="*/ 3239588 w 3927009"/>
              <a:gd name="connsiteY93" fmla="*/ 2229496 h 2430025"/>
              <a:gd name="connsiteX94" fmla="*/ 3265714 w 3927009"/>
              <a:gd name="connsiteY94" fmla="*/ 2238204 h 2430025"/>
              <a:gd name="connsiteX95" fmla="*/ 3317965 w 3927009"/>
              <a:gd name="connsiteY95" fmla="*/ 2281747 h 2430025"/>
              <a:gd name="connsiteX96" fmla="*/ 3344091 w 3927009"/>
              <a:gd name="connsiteY96" fmla="*/ 2290456 h 2430025"/>
              <a:gd name="connsiteX97" fmla="*/ 3396342 w 3927009"/>
              <a:gd name="connsiteY97" fmla="*/ 2333998 h 2430025"/>
              <a:gd name="connsiteX98" fmla="*/ 3439885 w 3927009"/>
              <a:gd name="connsiteY98" fmla="*/ 2342707 h 2430025"/>
              <a:gd name="connsiteX99" fmla="*/ 3466011 w 3927009"/>
              <a:gd name="connsiteY99" fmla="*/ 2351416 h 2430025"/>
              <a:gd name="connsiteX100" fmla="*/ 3518262 w 3927009"/>
              <a:gd name="connsiteY100" fmla="*/ 2394958 h 2430025"/>
              <a:gd name="connsiteX101" fmla="*/ 3553097 w 3927009"/>
              <a:gd name="connsiteY101" fmla="*/ 2403667 h 2430025"/>
              <a:gd name="connsiteX102" fmla="*/ 3579222 w 3927009"/>
              <a:gd name="connsiteY102" fmla="*/ 2421084 h 2430025"/>
              <a:gd name="connsiteX103" fmla="*/ 3753394 w 3927009"/>
              <a:gd name="connsiteY103" fmla="*/ 2421084 h 2430025"/>
              <a:gd name="connsiteX104" fmla="*/ 3788228 w 3927009"/>
              <a:gd name="connsiteY104" fmla="*/ 2412376 h 2430025"/>
              <a:gd name="connsiteX105" fmla="*/ 3840480 w 3927009"/>
              <a:gd name="connsiteY105" fmla="*/ 2394958 h 2430025"/>
              <a:gd name="connsiteX106" fmla="*/ 3857897 w 3927009"/>
              <a:gd name="connsiteY106" fmla="*/ 2368833 h 2430025"/>
              <a:gd name="connsiteX107" fmla="*/ 3875314 w 3927009"/>
              <a:gd name="connsiteY107" fmla="*/ 2325290 h 2430025"/>
              <a:gd name="connsiteX108" fmla="*/ 3884022 w 3927009"/>
              <a:gd name="connsiteY108" fmla="*/ 2299164 h 2430025"/>
              <a:gd name="connsiteX109" fmla="*/ 3901440 w 3927009"/>
              <a:gd name="connsiteY109" fmla="*/ 2273038 h 2430025"/>
              <a:gd name="connsiteX110" fmla="*/ 3910148 w 3927009"/>
              <a:gd name="connsiteY110" fmla="*/ 2020490 h 2430025"/>
              <a:gd name="connsiteX111" fmla="*/ 3892731 w 3927009"/>
              <a:gd name="connsiteY111" fmla="*/ 1994364 h 2430025"/>
              <a:gd name="connsiteX112" fmla="*/ 3866605 w 3927009"/>
              <a:gd name="connsiteY112" fmla="*/ 1924696 h 2430025"/>
              <a:gd name="connsiteX113" fmla="*/ 3849188 w 3927009"/>
              <a:gd name="connsiteY113" fmla="*/ 1907278 h 2430025"/>
              <a:gd name="connsiteX114" fmla="*/ 3831771 w 3927009"/>
              <a:gd name="connsiteY114" fmla="*/ 1855027 h 2430025"/>
              <a:gd name="connsiteX115" fmla="*/ 3823062 w 3927009"/>
              <a:gd name="connsiteY115" fmla="*/ 1828901 h 2430025"/>
              <a:gd name="connsiteX116" fmla="*/ 3788228 w 3927009"/>
              <a:gd name="connsiteY116" fmla="*/ 1785358 h 2430025"/>
              <a:gd name="connsiteX117" fmla="*/ 3770811 w 3927009"/>
              <a:gd name="connsiteY117" fmla="*/ 1759233 h 2430025"/>
              <a:gd name="connsiteX118" fmla="*/ 3744685 w 3927009"/>
              <a:gd name="connsiteY118" fmla="*/ 1741816 h 2430025"/>
              <a:gd name="connsiteX119" fmla="*/ 3709851 w 3927009"/>
              <a:gd name="connsiteY119" fmla="*/ 1698273 h 2430025"/>
              <a:gd name="connsiteX120" fmla="*/ 3657600 w 3927009"/>
              <a:gd name="connsiteY120" fmla="*/ 1646021 h 2430025"/>
              <a:gd name="connsiteX121" fmla="*/ 3622765 w 3927009"/>
              <a:gd name="connsiteY121" fmla="*/ 1602478 h 2430025"/>
              <a:gd name="connsiteX122" fmla="*/ 3587931 w 3927009"/>
              <a:gd name="connsiteY122" fmla="*/ 1585061 h 2430025"/>
              <a:gd name="connsiteX123" fmla="*/ 3518262 w 3927009"/>
              <a:gd name="connsiteY123" fmla="*/ 1532810 h 2430025"/>
              <a:gd name="connsiteX124" fmla="*/ 3466011 w 3927009"/>
              <a:gd name="connsiteY124" fmla="*/ 1497976 h 2430025"/>
              <a:gd name="connsiteX125" fmla="*/ 3422468 w 3927009"/>
              <a:gd name="connsiteY125" fmla="*/ 1463141 h 2430025"/>
              <a:gd name="connsiteX126" fmla="*/ 3370217 w 3927009"/>
              <a:gd name="connsiteY126" fmla="*/ 1445724 h 2430025"/>
              <a:gd name="connsiteX127" fmla="*/ 3344091 w 3927009"/>
              <a:gd name="connsiteY127" fmla="*/ 1437016 h 2430025"/>
              <a:gd name="connsiteX128" fmla="*/ 3326674 w 3927009"/>
              <a:gd name="connsiteY128" fmla="*/ 1419598 h 2430025"/>
              <a:gd name="connsiteX129" fmla="*/ 3274422 w 3927009"/>
              <a:gd name="connsiteY129" fmla="*/ 1384764 h 2430025"/>
              <a:gd name="connsiteX130" fmla="*/ 3248297 w 3927009"/>
              <a:gd name="connsiteY130" fmla="*/ 1358638 h 2430025"/>
              <a:gd name="connsiteX131" fmla="*/ 3213462 w 3927009"/>
              <a:gd name="connsiteY131" fmla="*/ 1315096 h 2430025"/>
              <a:gd name="connsiteX132" fmla="*/ 3143794 w 3927009"/>
              <a:gd name="connsiteY132" fmla="*/ 1288970 h 2430025"/>
              <a:gd name="connsiteX133" fmla="*/ 3091542 w 3927009"/>
              <a:gd name="connsiteY133" fmla="*/ 1254136 h 2430025"/>
              <a:gd name="connsiteX134" fmla="*/ 3039291 w 3927009"/>
              <a:gd name="connsiteY134" fmla="*/ 1236718 h 2430025"/>
              <a:gd name="connsiteX135" fmla="*/ 2987040 w 3927009"/>
              <a:gd name="connsiteY135" fmla="*/ 1210593 h 2430025"/>
              <a:gd name="connsiteX136" fmla="*/ 2934788 w 3927009"/>
              <a:gd name="connsiteY136" fmla="*/ 1175758 h 2430025"/>
              <a:gd name="connsiteX137" fmla="*/ 2908662 w 3927009"/>
              <a:gd name="connsiteY137" fmla="*/ 1158341 h 2430025"/>
              <a:gd name="connsiteX138" fmla="*/ 2891245 w 3927009"/>
              <a:gd name="connsiteY138" fmla="*/ 1132216 h 2430025"/>
              <a:gd name="connsiteX139" fmla="*/ 2882537 w 3927009"/>
              <a:gd name="connsiteY139" fmla="*/ 1106090 h 2430025"/>
              <a:gd name="connsiteX140" fmla="*/ 2856411 w 3927009"/>
              <a:gd name="connsiteY140" fmla="*/ 1097381 h 2430025"/>
              <a:gd name="connsiteX141" fmla="*/ 2847702 w 3927009"/>
              <a:gd name="connsiteY141" fmla="*/ 1071256 h 2430025"/>
              <a:gd name="connsiteX142" fmla="*/ 2856411 w 3927009"/>
              <a:gd name="connsiteY142" fmla="*/ 1027713 h 2430025"/>
              <a:gd name="connsiteX143" fmla="*/ 2908662 w 3927009"/>
              <a:gd name="connsiteY143" fmla="*/ 1001587 h 2430025"/>
              <a:gd name="connsiteX144" fmla="*/ 2952205 w 3927009"/>
              <a:gd name="connsiteY144" fmla="*/ 966753 h 2430025"/>
              <a:gd name="connsiteX145" fmla="*/ 3030582 w 3927009"/>
              <a:gd name="connsiteY145" fmla="*/ 949336 h 2430025"/>
              <a:gd name="connsiteX146" fmla="*/ 3074125 w 3927009"/>
              <a:gd name="connsiteY146" fmla="*/ 914501 h 2430025"/>
              <a:gd name="connsiteX147" fmla="*/ 3091542 w 3927009"/>
              <a:gd name="connsiteY147" fmla="*/ 862250 h 2430025"/>
              <a:gd name="connsiteX148" fmla="*/ 3082834 w 3927009"/>
              <a:gd name="connsiteY148" fmla="*/ 792581 h 2430025"/>
              <a:gd name="connsiteX149" fmla="*/ 3065417 w 3927009"/>
              <a:gd name="connsiteY149" fmla="*/ 766456 h 2430025"/>
              <a:gd name="connsiteX150" fmla="*/ 3030582 w 3927009"/>
              <a:gd name="connsiteY150" fmla="*/ 696787 h 2430025"/>
              <a:gd name="connsiteX151" fmla="*/ 3013165 w 3927009"/>
              <a:gd name="connsiteY151" fmla="*/ 670661 h 2430025"/>
              <a:gd name="connsiteX152" fmla="*/ 2960914 w 3927009"/>
              <a:gd name="connsiteY152" fmla="*/ 653244 h 2430025"/>
              <a:gd name="connsiteX153" fmla="*/ 2934788 w 3927009"/>
              <a:gd name="connsiteY153" fmla="*/ 644536 h 2430025"/>
              <a:gd name="connsiteX154" fmla="*/ 2908662 w 3927009"/>
              <a:gd name="connsiteY154" fmla="*/ 627118 h 2430025"/>
              <a:gd name="connsiteX155" fmla="*/ 2856411 w 3927009"/>
              <a:gd name="connsiteY155" fmla="*/ 574867 h 2430025"/>
              <a:gd name="connsiteX156" fmla="*/ 2804160 w 3927009"/>
              <a:gd name="connsiteY156" fmla="*/ 540033 h 2430025"/>
              <a:gd name="connsiteX157" fmla="*/ 2778034 w 3927009"/>
              <a:gd name="connsiteY157" fmla="*/ 531324 h 2430025"/>
              <a:gd name="connsiteX158" fmla="*/ 2717074 w 3927009"/>
              <a:gd name="connsiteY158" fmla="*/ 505198 h 2430025"/>
              <a:gd name="connsiteX159" fmla="*/ 2690948 w 3927009"/>
              <a:gd name="connsiteY159" fmla="*/ 487781 h 2430025"/>
              <a:gd name="connsiteX160" fmla="*/ 2603862 w 3927009"/>
              <a:gd name="connsiteY160" fmla="*/ 470364 h 2430025"/>
              <a:gd name="connsiteX161" fmla="*/ 2577737 w 3927009"/>
              <a:gd name="connsiteY161" fmla="*/ 461656 h 2430025"/>
              <a:gd name="connsiteX162" fmla="*/ 2542902 w 3927009"/>
              <a:gd name="connsiteY162" fmla="*/ 426821 h 2430025"/>
              <a:gd name="connsiteX163" fmla="*/ 2481942 w 3927009"/>
              <a:gd name="connsiteY163" fmla="*/ 400696 h 2430025"/>
              <a:gd name="connsiteX164" fmla="*/ 2464525 w 3927009"/>
              <a:gd name="connsiteY164" fmla="*/ 383278 h 2430025"/>
              <a:gd name="connsiteX165" fmla="*/ 2420982 w 3927009"/>
              <a:gd name="connsiteY165" fmla="*/ 348444 h 2430025"/>
              <a:gd name="connsiteX166" fmla="*/ 2124891 w 3927009"/>
              <a:gd name="connsiteY166" fmla="*/ 357153 h 2430025"/>
              <a:gd name="connsiteX167" fmla="*/ 2037805 w 3927009"/>
              <a:gd name="connsiteY167" fmla="*/ 383278 h 2430025"/>
              <a:gd name="connsiteX168" fmla="*/ 1950720 w 3927009"/>
              <a:gd name="connsiteY168" fmla="*/ 409404 h 2430025"/>
              <a:gd name="connsiteX169" fmla="*/ 1924594 w 3927009"/>
              <a:gd name="connsiteY169" fmla="*/ 418113 h 2430025"/>
              <a:gd name="connsiteX170" fmla="*/ 1837508 w 3927009"/>
              <a:gd name="connsiteY170" fmla="*/ 435530 h 2430025"/>
              <a:gd name="connsiteX171" fmla="*/ 1776548 w 3927009"/>
              <a:gd name="connsiteY171" fmla="*/ 452947 h 2430025"/>
              <a:gd name="connsiteX172" fmla="*/ 1672045 w 3927009"/>
              <a:gd name="connsiteY172" fmla="*/ 470364 h 2430025"/>
              <a:gd name="connsiteX173" fmla="*/ 1593668 w 3927009"/>
              <a:gd name="connsiteY173" fmla="*/ 496490 h 2430025"/>
              <a:gd name="connsiteX174" fmla="*/ 1567542 w 3927009"/>
              <a:gd name="connsiteY174" fmla="*/ 505198 h 2430025"/>
              <a:gd name="connsiteX175" fmla="*/ 1402080 w 3927009"/>
              <a:gd name="connsiteY175" fmla="*/ 496490 h 2430025"/>
              <a:gd name="connsiteX176" fmla="*/ 1349828 w 3927009"/>
              <a:gd name="connsiteY176" fmla="*/ 479073 h 2430025"/>
              <a:gd name="connsiteX177" fmla="*/ 1288868 w 3927009"/>
              <a:gd name="connsiteY177" fmla="*/ 444238 h 2430025"/>
              <a:gd name="connsiteX178" fmla="*/ 1262742 w 3927009"/>
              <a:gd name="connsiteY178" fmla="*/ 435530 h 2430025"/>
              <a:gd name="connsiteX179" fmla="*/ 1219200 w 3927009"/>
              <a:gd name="connsiteY179" fmla="*/ 357153 h 2430025"/>
              <a:gd name="connsiteX180" fmla="*/ 1184365 w 3927009"/>
              <a:gd name="connsiteY180" fmla="*/ 322318 h 2430025"/>
              <a:gd name="connsiteX181" fmla="*/ 1123405 w 3927009"/>
              <a:gd name="connsiteY181" fmla="*/ 243941 h 2430025"/>
              <a:gd name="connsiteX182" fmla="*/ 1088571 w 3927009"/>
              <a:gd name="connsiteY182" fmla="*/ 200398 h 2430025"/>
              <a:gd name="connsiteX183" fmla="*/ 1062445 w 3927009"/>
              <a:gd name="connsiteY183" fmla="*/ 191690 h 2430025"/>
              <a:gd name="connsiteX184" fmla="*/ 975360 w 3927009"/>
              <a:gd name="connsiteY184" fmla="*/ 139438 h 2430025"/>
              <a:gd name="connsiteX185" fmla="*/ 931817 w 3927009"/>
              <a:gd name="connsiteY185" fmla="*/ 95896 h 2430025"/>
              <a:gd name="connsiteX186" fmla="*/ 914400 w 3927009"/>
              <a:gd name="connsiteY186" fmla="*/ 78478 h 2430025"/>
              <a:gd name="connsiteX187" fmla="*/ 862148 w 3927009"/>
              <a:gd name="connsiteY187" fmla="*/ 61061 h 2430025"/>
              <a:gd name="connsiteX188" fmla="*/ 836022 w 3927009"/>
              <a:gd name="connsiteY188" fmla="*/ 43644 h 2430025"/>
              <a:gd name="connsiteX189" fmla="*/ 783771 w 3927009"/>
              <a:gd name="connsiteY189" fmla="*/ 34936 h 2430025"/>
              <a:gd name="connsiteX190" fmla="*/ 679268 w 3927009"/>
              <a:gd name="connsiteY190" fmla="*/ 17518 h 2430025"/>
              <a:gd name="connsiteX191" fmla="*/ 618308 w 3927009"/>
              <a:gd name="connsiteY191" fmla="*/ 101 h 2430025"/>
              <a:gd name="connsiteX192" fmla="*/ 496388 w 3927009"/>
              <a:gd name="connsiteY192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10194 w 3927009"/>
              <a:gd name="connsiteY30" fmla="*/ 496490 h 2430025"/>
              <a:gd name="connsiteX31" fmla="*/ 1088571 w 3927009"/>
              <a:gd name="connsiteY31" fmla="*/ 522616 h 2430025"/>
              <a:gd name="connsiteX32" fmla="*/ 1114697 w 3927009"/>
              <a:gd name="connsiteY32" fmla="*/ 531324 h 2430025"/>
              <a:gd name="connsiteX33" fmla="*/ 1140822 w 3927009"/>
              <a:gd name="connsiteY33" fmla="*/ 540033 h 2430025"/>
              <a:gd name="connsiteX34" fmla="*/ 1184365 w 3927009"/>
              <a:gd name="connsiteY34" fmla="*/ 583576 h 2430025"/>
              <a:gd name="connsiteX35" fmla="*/ 1210491 w 3927009"/>
              <a:gd name="connsiteY35" fmla="*/ 600993 h 2430025"/>
              <a:gd name="connsiteX36" fmla="*/ 1262742 w 3927009"/>
              <a:gd name="connsiteY36" fmla="*/ 635827 h 2430025"/>
              <a:gd name="connsiteX37" fmla="*/ 1306285 w 3927009"/>
              <a:gd name="connsiteY37" fmla="*/ 670661 h 2430025"/>
              <a:gd name="connsiteX38" fmla="*/ 1341120 w 3927009"/>
              <a:gd name="connsiteY38" fmla="*/ 679370 h 2430025"/>
              <a:gd name="connsiteX39" fmla="*/ 1367245 w 3927009"/>
              <a:gd name="connsiteY39" fmla="*/ 688078 h 2430025"/>
              <a:gd name="connsiteX40" fmla="*/ 1402080 w 3927009"/>
              <a:gd name="connsiteY40" fmla="*/ 696787 h 2430025"/>
              <a:gd name="connsiteX41" fmla="*/ 1454331 w 3927009"/>
              <a:gd name="connsiteY41" fmla="*/ 714204 h 2430025"/>
              <a:gd name="connsiteX42" fmla="*/ 1480457 w 3927009"/>
              <a:gd name="connsiteY42" fmla="*/ 722913 h 2430025"/>
              <a:gd name="connsiteX43" fmla="*/ 1524000 w 3927009"/>
              <a:gd name="connsiteY43" fmla="*/ 731621 h 2430025"/>
              <a:gd name="connsiteX44" fmla="*/ 1576251 w 3927009"/>
              <a:gd name="connsiteY44" fmla="*/ 749038 h 2430025"/>
              <a:gd name="connsiteX45" fmla="*/ 1593668 w 3927009"/>
              <a:gd name="connsiteY45" fmla="*/ 766456 h 2430025"/>
              <a:gd name="connsiteX46" fmla="*/ 1619794 w 3927009"/>
              <a:gd name="connsiteY46" fmla="*/ 783873 h 2430025"/>
              <a:gd name="connsiteX47" fmla="*/ 1654628 w 3927009"/>
              <a:gd name="connsiteY47" fmla="*/ 827416 h 2430025"/>
              <a:gd name="connsiteX48" fmla="*/ 1663337 w 3927009"/>
              <a:gd name="connsiteY48" fmla="*/ 853541 h 2430025"/>
              <a:gd name="connsiteX49" fmla="*/ 1706880 w 3927009"/>
              <a:gd name="connsiteY49" fmla="*/ 905793 h 2430025"/>
              <a:gd name="connsiteX50" fmla="*/ 1733005 w 3927009"/>
              <a:gd name="connsiteY50" fmla="*/ 923210 h 2430025"/>
              <a:gd name="connsiteX51" fmla="*/ 1759131 w 3927009"/>
              <a:gd name="connsiteY51" fmla="*/ 949336 h 2430025"/>
              <a:gd name="connsiteX52" fmla="*/ 1811382 w 3927009"/>
              <a:gd name="connsiteY52" fmla="*/ 984170 h 2430025"/>
              <a:gd name="connsiteX53" fmla="*/ 1837508 w 3927009"/>
              <a:gd name="connsiteY53" fmla="*/ 1010296 h 2430025"/>
              <a:gd name="connsiteX54" fmla="*/ 1898468 w 3927009"/>
              <a:gd name="connsiteY54" fmla="*/ 1045130 h 2430025"/>
              <a:gd name="connsiteX55" fmla="*/ 1950720 w 3927009"/>
              <a:gd name="connsiteY55" fmla="*/ 1079964 h 2430025"/>
              <a:gd name="connsiteX56" fmla="*/ 1976845 w 3927009"/>
              <a:gd name="connsiteY56" fmla="*/ 1088673 h 2430025"/>
              <a:gd name="connsiteX57" fmla="*/ 2029097 w 3927009"/>
              <a:gd name="connsiteY57" fmla="*/ 1114798 h 2430025"/>
              <a:gd name="connsiteX58" fmla="*/ 2081348 w 3927009"/>
              <a:gd name="connsiteY58" fmla="*/ 1140924 h 2430025"/>
              <a:gd name="connsiteX59" fmla="*/ 2133600 w 3927009"/>
              <a:gd name="connsiteY59" fmla="*/ 1184467 h 2430025"/>
              <a:gd name="connsiteX60" fmla="*/ 2159725 w 3927009"/>
              <a:gd name="connsiteY60" fmla="*/ 1201884 h 2430025"/>
              <a:gd name="connsiteX61" fmla="*/ 2177142 w 3927009"/>
              <a:gd name="connsiteY61" fmla="*/ 1228010 h 2430025"/>
              <a:gd name="connsiteX62" fmla="*/ 2220685 w 3927009"/>
              <a:gd name="connsiteY62" fmla="*/ 1271553 h 2430025"/>
              <a:gd name="connsiteX63" fmla="*/ 2255520 w 3927009"/>
              <a:gd name="connsiteY63" fmla="*/ 1315096 h 2430025"/>
              <a:gd name="connsiteX64" fmla="*/ 2360022 w 3927009"/>
              <a:gd name="connsiteY64" fmla="*/ 1402181 h 2430025"/>
              <a:gd name="connsiteX65" fmla="*/ 2386148 w 3927009"/>
              <a:gd name="connsiteY65" fmla="*/ 1419598 h 2430025"/>
              <a:gd name="connsiteX66" fmla="*/ 2429691 w 3927009"/>
              <a:gd name="connsiteY66" fmla="*/ 1445724 h 2430025"/>
              <a:gd name="connsiteX67" fmla="*/ 2481942 w 3927009"/>
              <a:gd name="connsiteY67" fmla="*/ 1489267 h 2430025"/>
              <a:gd name="connsiteX68" fmla="*/ 2534194 w 3927009"/>
              <a:gd name="connsiteY68" fmla="*/ 1515393 h 2430025"/>
              <a:gd name="connsiteX69" fmla="*/ 2621280 w 3927009"/>
              <a:gd name="connsiteY69" fmla="*/ 1593770 h 2430025"/>
              <a:gd name="connsiteX70" fmla="*/ 2682240 w 3927009"/>
              <a:gd name="connsiteY70" fmla="*/ 1611187 h 2430025"/>
              <a:gd name="connsiteX71" fmla="*/ 2699657 w 3927009"/>
              <a:gd name="connsiteY71" fmla="*/ 1637313 h 2430025"/>
              <a:gd name="connsiteX72" fmla="*/ 2751908 w 3927009"/>
              <a:gd name="connsiteY72" fmla="*/ 1654730 h 2430025"/>
              <a:gd name="connsiteX73" fmla="*/ 2760617 w 3927009"/>
              <a:gd name="connsiteY73" fmla="*/ 1680856 h 2430025"/>
              <a:gd name="connsiteX74" fmla="*/ 2786742 w 3927009"/>
              <a:gd name="connsiteY74" fmla="*/ 1706981 h 2430025"/>
              <a:gd name="connsiteX75" fmla="*/ 2804160 w 3927009"/>
              <a:gd name="connsiteY75" fmla="*/ 1733107 h 2430025"/>
              <a:gd name="connsiteX76" fmla="*/ 2838994 w 3927009"/>
              <a:gd name="connsiteY76" fmla="*/ 1776650 h 2430025"/>
              <a:gd name="connsiteX77" fmla="*/ 2865120 w 3927009"/>
              <a:gd name="connsiteY77" fmla="*/ 1828901 h 2430025"/>
              <a:gd name="connsiteX78" fmla="*/ 2891245 w 3927009"/>
              <a:gd name="connsiteY78" fmla="*/ 1855027 h 2430025"/>
              <a:gd name="connsiteX79" fmla="*/ 2926080 w 3927009"/>
              <a:gd name="connsiteY79" fmla="*/ 1898570 h 2430025"/>
              <a:gd name="connsiteX80" fmla="*/ 2943497 w 3927009"/>
              <a:gd name="connsiteY80" fmla="*/ 1933404 h 2430025"/>
              <a:gd name="connsiteX81" fmla="*/ 2960914 w 3927009"/>
              <a:gd name="connsiteY81" fmla="*/ 1959530 h 2430025"/>
              <a:gd name="connsiteX82" fmla="*/ 2969622 w 3927009"/>
              <a:gd name="connsiteY82" fmla="*/ 1985656 h 2430025"/>
              <a:gd name="connsiteX83" fmla="*/ 2987040 w 3927009"/>
              <a:gd name="connsiteY83" fmla="*/ 2003073 h 2430025"/>
              <a:gd name="connsiteX84" fmla="*/ 3004457 w 3927009"/>
              <a:gd name="connsiteY84" fmla="*/ 2029198 h 2430025"/>
              <a:gd name="connsiteX85" fmla="*/ 3021874 w 3927009"/>
              <a:gd name="connsiteY85" fmla="*/ 2046616 h 2430025"/>
              <a:gd name="connsiteX86" fmla="*/ 3039291 w 3927009"/>
              <a:gd name="connsiteY86" fmla="*/ 2072741 h 2430025"/>
              <a:gd name="connsiteX87" fmla="*/ 3065417 w 3927009"/>
              <a:gd name="connsiteY87" fmla="*/ 2090158 h 2430025"/>
              <a:gd name="connsiteX88" fmla="*/ 3082834 w 3927009"/>
              <a:gd name="connsiteY88" fmla="*/ 2107576 h 2430025"/>
              <a:gd name="connsiteX89" fmla="*/ 3135085 w 3927009"/>
              <a:gd name="connsiteY89" fmla="*/ 2133701 h 2430025"/>
              <a:gd name="connsiteX90" fmla="*/ 3161211 w 3927009"/>
              <a:gd name="connsiteY90" fmla="*/ 2151118 h 2430025"/>
              <a:gd name="connsiteX91" fmla="*/ 3204754 w 3927009"/>
              <a:gd name="connsiteY91" fmla="*/ 2185953 h 2430025"/>
              <a:gd name="connsiteX92" fmla="*/ 3239588 w 3927009"/>
              <a:gd name="connsiteY92" fmla="*/ 2229496 h 2430025"/>
              <a:gd name="connsiteX93" fmla="*/ 3265714 w 3927009"/>
              <a:gd name="connsiteY93" fmla="*/ 2238204 h 2430025"/>
              <a:gd name="connsiteX94" fmla="*/ 3317965 w 3927009"/>
              <a:gd name="connsiteY94" fmla="*/ 2281747 h 2430025"/>
              <a:gd name="connsiteX95" fmla="*/ 3344091 w 3927009"/>
              <a:gd name="connsiteY95" fmla="*/ 2290456 h 2430025"/>
              <a:gd name="connsiteX96" fmla="*/ 3396342 w 3927009"/>
              <a:gd name="connsiteY96" fmla="*/ 2333998 h 2430025"/>
              <a:gd name="connsiteX97" fmla="*/ 3439885 w 3927009"/>
              <a:gd name="connsiteY97" fmla="*/ 2342707 h 2430025"/>
              <a:gd name="connsiteX98" fmla="*/ 3466011 w 3927009"/>
              <a:gd name="connsiteY98" fmla="*/ 2351416 h 2430025"/>
              <a:gd name="connsiteX99" fmla="*/ 3518262 w 3927009"/>
              <a:gd name="connsiteY99" fmla="*/ 2394958 h 2430025"/>
              <a:gd name="connsiteX100" fmla="*/ 3553097 w 3927009"/>
              <a:gd name="connsiteY100" fmla="*/ 2403667 h 2430025"/>
              <a:gd name="connsiteX101" fmla="*/ 3579222 w 3927009"/>
              <a:gd name="connsiteY101" fmla="*/ 2421084 h 2430025"/>
              <a:gd name="connsiteX102" fmla="*/ 3753394 w 3927009"/>
              <a:gd name="connsiteY102" fmla="*/ 2421084 h 2430025"/>
              <a:gd name="connsiteX103" fmla="*/ 3788228 w 3927009"/>
              <a:gd name="connsiteY103" fmla="*/ 2412376 h 2430025"/>
              <a:gd name="connsiteX104" fmla="*/ 3840480 w 3927009"/>
              <a:gd name="connsiteY104" fmla="*/ 2394958 h 2430025"/>
              <a:gd name="connsiteX105" fmla="*/ 3857897 w 3927009"/>
              <a:gd name="connsiteY105" fmla="*/ 2368833 h 2430025"/>
              <a:gd name="connsiteX106" fmla="*/ 3875314 w 3927009"/>
              <a:gd name="connsiteY106" fmla="*/ 2325290 h 2430025"/>
              <a:gd name="connsiteX107" fmla="*/ 3884022 w 3927009"/>
              <a:gd name="connsiteY107" fmla="*/ 2299164 h 2430025"/>
              <a:gd name="connsiteX108" fmla="*/ 3901440 w 3927009"/>
              <a:gd name="connsiteY108" fmla="*/ 2273038 h 2430025"/>
              <a:gd name="connsiteX109" fmla="*/ 3910148 w 3927009"/>
              <a:gd name="connsiteY109" fmla="*/ 2020490 h 2430025"/>
              <a:gd name="connsiteX110" fmla="*/ 3892731 w 3927009"/>
              <a:gd name="connsiteY110" fmla="*/ 1994364 h 2430025"/>
              <a:gd name="connsiteX111" fmla="*/ 3866605 w 3927009"/>
              <a:gd name="connsiteY111" fmla="*/ 1924696 h 2430025"/>
              <a:gd name="connsiteX112" fmla="*/ 3849188 w 3927009"/>
              <a:gd name="connsiteY112" fmla="*/ 1907278 h 2430025"/>
              <a:gd name="connsiteX113" fmla="*/ 3831771 w 3927009"/>
              <a:gd name="connsiteY113" fmla="*/ 1855027 h 2430025"/>
              <a:gd name="connsiteX114" fmla="*/ 3823062 w 3927009"/>
              <a:gd name="connsiteY114" fmla="*/ 1828901 h 2430025"/>
              <a:gd name="connsiteX115" fmla="*/ 3788228 w 3927009"/>
              <a:gd name="connsiteY115" fmla="*/ 1785358 h 2430025"/>
              <a:gd name="connsiteX116" fmla="*/ 3770811 w 3927009"/>
              <a:gd name="connsiteY116" fmla="*/ 1759233 h 2430025"/>
              <a:gd name="connsiteX117" fmla="*/ 3744685 w 3927009"/>
              <a:gd name="connsiteY117" fmla="*/ 1741816 h 2430025"/>
              <a:gd name="connsiteX118" fmla="*/ 3709851 w 3927009"/>
              <a:gd name="connsiteY118" fmla="*/ 1698273 h 2430025"/>
              <a:gd name="connsiteX119" fmla="*/ 3657600 w 3927009"/>
              <a:gd name="connsiteY119" fmla="*/ 1646021 h 2430025"/>
              <a:gd name="connsiteX120" fmla="*/ 3622765 w 3927009"/>
              <a:gd name="connsiteY120" fmla="*/ 1602478 h 2430025"/>
              <a:gd name="connsiteX121" fmla="*/ 3587931 w 3927009"/>
              <a:gd name="connsiteY121" fmla="*/ 1585061 h 2430025"/>
              <a:gd name="connsiteX122" fmla="*/ 3518262 w 3927009"/>
              <a:gd name="connsiteY122" fmla="*/ 1532810 h 2430025"/>
              <a:gd name="connsiteX123" fmla="*/ 3466011 w 3927009"/>
              <a:gd name="connsiteY123" fmla="*/ 1497976 h 2430025"/>
              <a:gd name="connsiteX124" fmla="*/ 3422468 w 3927009"/>
              <a:gd name="connsiteY124" fmla="*/ 1463141 h 2430025"/>
              <a:gd name="connsiteX125" fmla="*/ 3370217 w 3927009"/>
              <a:gd name="connsiteY125" fmla="*/ 1445724 h 2430025"/>
              <a:gd name="connsiteX126" fmla="*/ 3344091 w 3927009"/>
              <a:gd name="connsiteY126" fmla="*/ 1437016 h 2430025"/>
              <a:gd name="connsiteX127" fmla="*/ 3326674 w 3927009"/>
              <a:gd name="connsiteY127" fmla="*/ 1419598 h 2430025"/>
              <a:gd name="connsiteX128" fmla="*/ 3274422 w 3927009"/>
              <a:gd name="connsiteY128" fmla="*/ 1384764 h 2430025"/>
              <a:gd name="connsiteX129" fmla="*/ 3248297 w 3927009"/>
              <a:gd name="connsiteY129" fmla="*/ 1358638 h 2430025"/>
              <a:gd name="connsiteX130" fmla="*/ 3213462 w 3927009"/>
              <a:gd name="connsiteY130" fmla="*/ 1315096 h 2430025"/>
              <a:gd name="connsiteX131" fmla="*/ 3143794 w 3927009"/>
              <a:gd name="connsiteY131" fmla="*/ 1288970 h 2430025"/>
              <a:gd name="connsiteX132" fmla="*/ 3091542 w 3927009"/>
              <a:gd name="connsiteY132" fmla="*/ 1254136 h 2430025"/>
              <a:gd name="connsiteX133" fmla="*/ 3039291 w 3927009"/>
              <a:gd name="connsiteY133" fmla="*/ 1236718 h 2430025"/>
              <a:gd name="connsiteX134" fmla="*/ 2987040 w 3927009"/>
              <a:gd name="connsiteY134" fmla="*/ 1210593 h 2430025"/>
              <a:gd name="connsiteX135" fmla="*/ 2934788 w 3927009"/>
              <a:gd name="connsiteY135" fmla="*/ 1175758 h 2430025"/>
              <a:gd name="connsiteX136" fmla="*/ 2908662 w 3927009"/>
              <a:gd name="connsiteY136" fmla="*/ 1158341 h 2430025"/>
              <a:gd name="connsiteX137" fmla="*/ 2891245 w 3927009"/>
              <a:gd name="connsiteY137" fmla="*/ 1132216 h 2430025"/>
              <a:gd name="connsiteX138" fmla="*/ 2882537 w 3927009"/>
              <a:gd name="connsiteY138" fmla="*/ 1106090 h 2430025"/>
              <a:gd name="connsiteX139" fmla="*/ 2856411 w 3927009"/>
              <a:gd name="connsiteY139" fmla="*/ 1097381 h 2430025"/>
              <a:gd name="connsiteX140" fmla="*/ 2847702 w 3927009"/>
              <a:gd name="connsiteY140" fmla="*/ 1071256 h 2430025"/>
              <a:gd name="connsiteX141" fmla="*/ 2856411 w 3927009"/>
              <a:gd name="connsiteY141" fmla="*/ 1027713 h 2430025"/>
              <a:gd name="connsiteX142" fmla="*/ 2908662 w 3927009"/>
              <a:gd name="connsiteY142" fmla="*/ 1001587 h 2430025"/>
              <a:gd name="connsiteX143" fmla="*/ 2952205 w 3927009"/>
              <a:gd name="connsiteY143" fmla="*/ 966753 h 2430025"/>
              <a:gd name="connsiteX144" fmla="*/ 3030582 w 3927009"/>
              <a:gd name="connsiteY144" fmla="*/ 949336 h 2430025"/>
              <a:gd name="connsiteX145" fmla="*/ 3074125 w 3927009"/>
              <a:gd name="connsiteY145" fmla="*/ 914501 h 2430025"/>
              <a:gd name="connsiteX146" fmla="*/ 3091542 w 3927009"/>
              <a:gd name="connsiteY146" fmla="*/ 862250 h 2430025"/>
              <a:gd name="connsiteX147" fmla="*/ 3082834 w 3927009"/>
              <a:gd name="connsiteY147" fmla="*/ 792581 h 2430025"/>
              <a:gd name="connsiteX148" fmla="*/ 3065417 w 3927009"/>
              <a:gd name="connsiteY148" fmla="*/ 766456 h 2430025"/>
              <a:gd name="connsiteX149" fmla="*/ 3030582 w 3927009"/>
              <a:gd name="connsiteY149" fmla="*/ 696787 h 2430025"/>
              <a:gd name="connsiteX150" fmla="*/ 3013165 w 3927009"/>
              <a:gd name="connsiteY150" fmla="*/ 670661 h 2430025"/>
              <a:gd name="connsiteX151" fmla="*/ 2960914 w 3927009"/>
              <a:gd name="connsiteY151" fmla="*/ 653244 h 2430025"/>
              <a:gd name="connsiteX152" fmla="*/ 2934788 w 3927009"/>
              <a:gd name="connsiteY152" fmla="*/ 644536 h 2430025"/>
              <a:gd name="connsiteX153" fmla="*/ 2908662 w 3927009"/>
              <a:gd name="connsiteY153" fmla="*/ 627118 h 2430025"/>
              <a:gd name="connsiteX154" fmla="*/ 2856411 w 3927009"/>
              <a:gd name="connsiteY154" fmla="*/ 574867 h 2430025"/>
              <a:gd name="connsiteX155" fmla="*/ 2804160 w 3927009"/>
              <a:gd name="connsiteY155" fmla="*/ 540033 h 2430025"/>
              <a:gd name="connsiteX156" fmla="*/ 2778034 w 3927009"/>
              <a:gd name="connsiteY156" fmla="*/ 531324 h 2430025"/>
              <a:gd name="connsiteX157" fmla="*/ 2717074 w 3927009"/>
              <a:gd name="connsiteY157" fmla="*/ 505198 h 2430025"/>
              <a:gd name="connsiteX158" fmla="*/ 2690948 w 3927009"/>
              <a:gd name="connsiteY158" fmla="*/ 487781 h 2430025"/>
              <a:gd name="connsiteX159" fmla="*/ 2603862 w 3927009"/>
              <a:gd name="connsiteY159" fmla="*/ 470364 h 2430025"/>
              <a:gd name="connsiteX160" fmla="*/ 2577737 w 3927009"/>
              <a:gd name="connsiteY160" fmla="*/ 461656 h 2430025"/>
              <a:gd name="connsiteX161" fmla="*/ 2542902 w 3927009"/>
              <a:gd name="connsiteY161" fmla="*/ 426821 h 2430025"/>
              <a:gd name="connsiteX162" fmla="*/ 2481942 w 3927009"/>
              <a:gd name="connsiteY162" fmla="*/ 400696 h 2430025"/>
              <a:gd name="connsiteX163" fmla="*/ 2464525 w 3927009"/>
              <a:gd name="connsiteY163" fmla="*/ 383278 h 2430025"/>
              <a:gd name="connsiteX164" fmla="*/ 2420982 w 3927009"/>
              <a:gd name="connsiteY164" fmla="*/ 348444 h 2430025"/>
              <a:gd name="connsiteX165" fmla="*/ 2124891 w 3927009"/>
              <a:gd name="connsiteY165" fmla="*/ 357153 h 2430025"/>
              <a:gd name="connsiteX166" fmla="*/ 2037805 w 3927009"/>
              <a:gd name="connsiteY166" fmla="*/ 383278 h 2430025"/>
              <a:gd name="connsiteX167" fmla="*/ 1950720 w 3927009"/>
              <a:gd name="connsiteY167" fmla="*/ 409404 h 2430025"/>
              <a:gd name="connsiteX168" fmla="*/ 1924594 w 3927009"/>
              <a:gd name="connsiteY168" fmla="*/ 418113 h 2430025"/>
              <a:gd name="connsiteX169" fmla="*/ 1837508 w 3927009"/>
              <a:gd name="connsiteY169" fmla="*/ 435530 h 2430025"/>
              <a:gd name="connsiteX170" fmla="*/ 1776548 w 3927009"/>
              <a:gd name="connsiteY170" fmla="*/ 452947 h 2430025"/>
              <a:gd name="connsiteX171" fmla="*/ 1672045 w 3927009"/>
              <a:gd name="connsiteY171" fmla="*/ 470364 h 2430025"/>
              <a:gd name="connsiteX172" fmla="*/ 1593668 w 3927009"/>
              <a:gd name="connsiteY172" fmla="*/ 496490 h 2430025"/>
              <a:gd name="connsiteX173" fmla="*/ 1567542 w 3927009"/>
              <a:gd name="connsiteY173" fmla="*/ 505198 h 2430025"/>
              <a:gd name="connsiteX174" fmla="*/ 1402080 w 3927009"/>
              <a:gd name="connsiteY174" fmla="*/ 496490 h 2430025"/>
              <a:gd name="connsiteX175" fmla="*/ 1349828 w 3927009"/>
              <a:gd name="connsiteY175" fmla="*/ 479073 h 2430025"/>
              <a:gd name="connsiteX176" fmla="*/ 1288868 w 3927009"/>
              <a:gd name="connsiteY176" fmla="*/ 444238 h 2430025"/>
              <a:gd name="connsiteX177" fmla="*/ 1262742 w 3927009"/>
              <a:gd name="connsiteY177" fmla="*/ 435530 h 2430025"/>
              <a:gd name="connsiteX178" fmla="*/ 1219200 w 3927009"/>
              <a:gd name="connsiteY178" fmla="*/ 357153 h 2430025"/>
              <a:gd name="connsiteX179" fmla="*/ 1184365 w 3927009"/>
              <a:gd name="connsiteY179" fmla="*/ 322318 h 2430025"/>
              <a:gd name="connsiteX180" fmla="*/ 1123405 w 3927009"/>
              <a:gd name="connsiteY180" fmla="*/ 243941 h 2430025"/>
              <a:gd name="connsiteX181" fmla="*/ 1088571 w 3927009"/>
              <a:gd name="connsiteY181" fmla="*/ 200398 h 2430025"/>
              <a:gd name="connsiteX182" fmla="*/ 1062445 w 3927009"/>
              <a:gd name="connsiteY182" fmla="*/ 191690 h 2430025"/>
              <a:gd name="connsiteX183" fmla="*/ 975360 w 3927009"/>
              <a:gd name="connsiteY183" fmla="*/ 139438 h 2430025"/>
              <a:gd name="connsiteX184" fmla="*/ 931817 w 3927009"/>
              <a:gd name="connsiteY184" fmla="*/ 95896 h 2430025"/>
              <a:gd name="connsiteX185" fmla="*/ 914400 w 3927009"/>
              <a:gd name="connsiteY185" fmla="*/ 78478 h 2430025"/>
              <a:gd name="connsiteX186" fmla="*/ 862148 w 3927009"/>
              <a:gd name="connsiteY186" fmla="*/ 61061 h 2430025"/>
              <a:gd name="connsiteX187" fmla="*/ 836022 w 3927009"/>
              <a:gd name="connsiteY187" fmla="*/ 43644 h 2430025"/>
              <a:gd name="connsiteX188" fmla="*/ 783771 w 3927009"/>
              <a:gd name="connsiteY188" fmla="*/ 34936 h 2430025"/>
              <a:gd name="connsiteX189" fmla="*/ 679268 w 3927009"/>
              <a:gd name="connsiteY189" fmla="*/ 17518 h 2430025"/>
              <a:gd name="connsiteX190" fmla="*/ 618308 w 3927009"/>
              <a:gd name="connsiteY190" fmla="*/ 101 h 2430025"/>
              <a:gd name="connsiteX191" fmla="*/ 496388 w 3927009"/>
              <a:gd name="connsiteY191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10194 w 3927009"/>
              <a:gd name="connsiteY30" fmla="*/ 496490 h 2430025"/>
              <a:gd name="connsiteX31" fmla="*/ 1088571 w 3927009"/>
              <a:gd name="connsiteY31" fmla="*/ 522616 h 2430025"/>
              <a:gd name="connsiteX32" fmla="*/ 1114697 w 3927009"/>
              <a:gd name="connsiteY32" fmla="*/ 531324 h 2430025"/>
              <a:gd name="connsiteX33" fmla="*/ 1140822 w 3927009"/>
              <a:gd name="connsiteY33" fmla="*/ 540033 h 2430025"/>
              <a:gd name="connsiteX34" fmla="*/ 1184365 w 3927009"/>
              <a:gd name="connsiteY34" fmla="*/ 583576 h 2430025"/>
              <a:gd name="connsiteX35" fmla="*/ 1210491 w 3927009"/>
              <a:gd name="connsiteY35" fmla="*/ 600993 h 2430025"/>
              <a:gd name="connsiteX36" fmla="*/ 1262742 w 3927009"/>
              <a:gd name="connsiteY36" fmla="*/ 635827 h 2430025"/>
              <a:gd name="connsiteX37" fmla="*/ 1306285 w 3927009"/>
              <a:gd name="connsiteY37" fmla="*/ 670661 h 2430025"/>
              <a:gd name="connsiteX38" fmla="*/ 1341120 w 3927009"/>
              <a:gd name="connsiteY38" fmla="*/ 679370 h 2430025"/>
              <a:gd name="connsiteX39" fmla="*/ 1367245 w 3927009"/>
              <a:gd name="connsiteY39" fmla="*/ 688078 h 2430025"/>
              <a:gd name="connsiteX40" fmla="*/ 1402080 w 3927009"/>
              <a:gd name="connsiteY40" fmla="*/ 696787 h 2430025"/>
              <a:gd name="connsiteX41" fmla="*/ 1454331 w 3927009"/>
              <a:gd name="connsiteY41" fmla="*/ 714204 h 2430025"/>
              <a:gd name="connsiteX42" fmla="*/ 1480457 w 3927009"/>
              <a:gd name="connsiteY42" fmla="*/ 722913 h 2430025"/>
              <a:gd name="connsiteX43" fmla="*/ 1524000 w 3927009"/>
              <a:gd name="connsiteY43" fmla="*/ 731621 h 2430025"/>
              <a:gd name="connsiteX44" fmla="*/ 1576251 w 3927009"/>
              <a:gd name="connsiteY44" fmla="*/ 749038 h 2430025"/>
              <a:gd name="connsiteX45" fmla="*/ 1593668 w 3927009"/>
              <a:gd name="connsiteY45" fmla="*/ 766456 h 2430025"/>
              <a:gd name="connsiteX46" fmla="*/ 1619794 w 3927009"/>
              <a:gd name="connsiteY46" fmla="*/ 783873 h 2430025"/>
              <a:gd name="connsiteX47" fmla="*/ 1654628 w 3927009"/>
              <a:gd name="connsiteY47" fmla="*/ 827416 h 2430025"/>
              <a:gd name="connsiteX48" fmla="*/ 1663337 w 3927009"/>
              <a:gd name="connsiteY48" fmla="*/ 853541 h 2430025"/>
              <a:gd name="connsiteX49" fmla="*/ 1706880 w 3927009"/>
              <a:gd name="connsiteY49" fmla="*/ 905793 h 2430025"/>
              <a:gd name="connsiteX50" fmla="*/ 1733005 w 3927009"/>
              <a:gd name="connsiteY50" fmla="*/ 923210 h 2430025"/>
              <a:gd name="connsiteX51" fmla="*/ 1759131 w 3927009"/>
              <a:gd name="connsiteY51" fmla="*/ 949336 h 2430025"/>
              <a:gd name="connsiteX52" fmla="*/ 1811382 w 3927009"/>
              <a:gd name="connsiteY52" fmla="*/ 984170 h 2430025"/>
              <a:gd name="connsiteX53" fmla="*/ 1837508 w 3927009"/>
              <a:gd name="connsiteY53" fmla="*/ 1010296 h 2430025"/>
              <a:gd name="connsiteX54" fmla="*/ 1898468 w 3927009"/>
              <a:gd name="connsiteY54" fmla="*/ 1045130 h 2430025"/>
              <a:gd name="connsiteX55" fmla="*/ 1950720 w 3927009"/>
              <a:gd name="connsiteY55" fmla="*/ 1079964 h 2430025"/>
              <a:gd name="connsiteX56" fmla="*/ 1976845 w 3927009"/>
              <a:gd name="connsiteY56" fmla="*/ 1088673 h 2430025"/>
              <a:gd name="connsiteX57" fmla="*/ 2029097 w 3927009"/>
              <a:gd name="connsiteY57" fmla="*/ 1114798 h 2430025"/>
              <a:gd name="connsiteX58" fmla="*/ 2081348 w 3927009"/>
              <a:gd name="connsiteY58" fmla="*/ 1140924 h 2430025"/>
              <a:gd name="connsiteX59" fmla="*/ 2133600 w 3927009"/>
              <a:gd name="connsiteY59" fmla="*/ 1184467 h 2430025"/>
              <a:gd name="connsiteX60" fmla="*/ 2159725 w 3927009"/>
              <a:gd name="connsiteY60" fmla="*/ 1201884 h 2430025"/>
              <a:gd name="connsiteX61" fmla="*/ 2177142 w 3927009"/>
              <a:gd name="connsiteY61" fmla="*/ 1228010 h 2430025"/>
              <a:gd name="connsiteX62" fmla="*/ 2220685 w 3927009"/>
              <a:gd name="connsiteY62" fmla="*/ 1271553 h 2430025"/>
              <a:gd name="connsiteX63" fmla="*/ 2255520 w 3927009"/>
              <a:gd name="connsiteY63" fmla="*/ 1315096 h 2430025"/>
              <a:gd name="connsiteX64" fmla="*/ 2360022 w 3927009"/>
              <a:gd name="connsiteY64" fmla="*/ 1402181 h 2430025"/>
              <a:gd name="connsiteX65" fmla="*/ 2386148 w 3927009"/>
              <a:gd name="connsiteY65" fmla="*/ 1419598 h 2430025"/>
              <a:gd name="connsiteX66" fmla="*/ 2429691 w 3927009"/>
              <a:gd name="connsiteY66" fmla="*/ 1445724 h 2430025"/>
              <a:gd name="connsiteX67" fmla="*/ 2534194 w 3927009"/>
              <a:gd name="connsiteY67" fmla="*/ 1515393 h 2430025"/>
              <a:gd name="connsiteX68" fmla="*/ 2621280 w 3927009"/>
              <a:gd name="connsiteY68" fmla="*/ 1593770 h 2430025"/>
              <a:gd name="connsiteX69" fmla="*/ 2682240 w 3927009"/>
              <a:gd name="connsiteY69" fmla="*/ 1611187 h 2430025"/>
              <a:gd name="connsiteX70" fmla="*/ 2699657 w 3927009"/>
              <a:gd name="connsiteY70" fmla="*/ 1637313 h 2430025"/>
              <a:gd name="connsiteX71" fmla="*/ 2751908 w 3927009"/>
              <a:gd name="connsiteY71" fmla="*/ 1654730 h 2430025"/>
              <a:gd name="connsiteX72" fmla="*/ 2760617 w 3927009"/>
              <a:gd name="connsiteY72" fmla="*/ 1680856 h 2430025"/>
              <a:gd name="connsiteX73" fmla="*/ 2786742 w 3927009"/>
              <a:gd name="connsiteY73" fmla="*/ 1706981 h 2430025"/>
              <a:gd name="connsiteX74" fmla="*/ 2804160 w 3927009"/>
              <a:gd name="connsiteY74" fmla="*/ 1733107 h 2430025"/>
              <a:gd name="connsiteX75" fmla="*/ 2838994 w 3927009"/>
              <a:gd name="connsiteY75" fmla="*/ 1776650 h 2430025"/>
              <a:gd name="connsiteX76" fmla="*/ 2865120 w 3927009"/>
              <a:gd name="connsiteY76" fmla="*/ 1828901 h 2430025"/>
              <a:gd name="connsiteX77" fmla="*/ 2891245 w 3927009"/>
              <a:gd name="connsiteY77" fmla="*/ 1855027 h 2430025"/>
              <a:gd name="connsiteX78" fmla="*/ 2926080 w 3927009"/>
              <a:gd name="connsiteY78" fmla="*/ 1898570 h 2430025"/>
              <a:gd name="connsiteX79" fmla="*/ 2943497 w 3927009"/>
              <a:gd name="connsiteY79" fmla="*/ 1933404 h 2430025"/>
              <a:gd name="connsiteX80" fmla="*/ 2960914 w 3927009"/>
              <a:gd name="connsiteY80" fmla="*/ 1959530 h 2430025"/>
              <a:gd name="connsiteX81" fmla="*/ 2969622 w 3927009"/>
              <a:gd name="connsiteY81" fmla="*/ 1985656 h 2430025"/>
              <a:gd name="connsiteX82" fmla="*/ 2987040 w 3927009"/>
              <a:gd name="connsiteY82" fmla="*/ 2003073 h 2430025"/>
              <a:gd name="connsiteX83" fmla="*/ 3004457 w 3927009"/>
              <a:gd name="connsiteY83" fmla="*/ 2029198 h 2430025"/>
              <a:gd name="connsiteX84" fmla="*/ 3021874 w 3927009"/>
              <a:gd name="connsiteY84" fmla="*/ 2046616 h 2430025"/>
              <a:gd name="connsiteX85" fmla="*/ 3039291 w 3927009"/>
              <a:gd name="connsiteY85" fmla="*/ 2072741 h 2430025"/>
              <a:gd name="connsiteX86" fmla="*/ 3065417 w 3927009"/>
              <a:gd name="connsiteY86" fmla="*/ 2090158 h 2430025"/>
              <a:gd name="connsiteX87" fmla="*/ 3082834 w 3927009"/>
              <a:gd name="connsiteY87" fmla="*/ 2107576 h 2430025"/>
              <a:gd name="connsiteX88" fmla="*/ 3135085 w 3927009"/>
              <a:gd name="connsiteY88" fmla="*/ 2133701 h 2430025"/>
              <a:gd name="connsiteX89" fmla="*/ 3161211 w 3927009"/>
              <a:gd name="connsiteY89" fmla="*/ 2151118 h 2430025"/>
              <a:gd name="connsiteX90" fmla="*/ 3204754 w 3927009"/>
              <a:gd name="connsiteY90" fmla="*/ 2185953 h 2430025"/>
              <a:gd name="connsiteX91" fmla="*/ 3239588 w 3927009"/>
              <a:gd name="connsiteY91" fmla="*/ 2229496 h 2430025"/>
              <a:gd name="connsiteX92" fmla="*/ 3265714 w 3927009"/>
              <a:gd name="connsiteY92" fmla="*/ 2238204 h 2430025"/>
              <a:gd name="connsiteX93" fmla="*/ 3317965 w 3927009"/>
              <a:gd name="connsiteY93" fmla="*/ 2281747 h 2430025"/>
              <a:gd name="connsiteX94" fmla="*/ 3344091 w 3927009"/>
              <a:gd name="connsiteY94" fmla="*/ 2290456 h 2430025"/>
              <a:gd name="connsiteX95" fmla="*/ 3396342 w 3927009"/>
              <a:gd name="connsiteY95" fmla="*/ 2333998 h 2430025"/>
              <a:gd name="connsiteX96" fmla="*/ 3439885 w 3927009"/>
              <a:gd name="connsiteY96" fmla="*/ 2342707 h 2430025"/>
              <a:gd name="connsiteX97" fmla="*/ 3466011 w 3927009"/>
              <a:gd name="connsiteY97" fmla="*/ 2351416 h 2430025"/>
              <a:gd name="connsiteX98" fmla="*/ 3518262 w 3927009"/>
              <a:gd name="connsiteY98" fmla="*/ 2394958 h 2430025"/>
              <a:gd name="connsiteX99" fmla="*/ 3553097 w 3927009"/>
              <a:gd name="connsiteY99" fmla="*/ 2403667 h 2430025"/>
              <a:gd name="connsiteX100" fmla="*/ 3579222 w 3927009"/>
              <a:gd name="connsiteY100" fmla="*/ 2421084 h 2430025"/>
              <a:gd name="connsiteX101" fmla="*/ 3753394 w 3927009"/>
              <a:gd name="connsiteY101" fmla="*/ 2421084 h 2430025"/>
              <a:gd name="connsiteX102" fmla="*/ 3788228 w 3927009"/>
              <a:gd name="connsiteY102" fmla="*/ 2412376 h 2430025"/>
              <a:gd name="connsiteX103" fmla="*/ 3840480 w 3927009"/>
              <a:gd name="connsiteY103" fmla="*/ 2394958 h 2430025"/>
              <a:gd name="connsiteX104" fmla="*/ 3857897 w 3927009"/>
              <a:gd name="connsiteY104" fmla="*/ 2368833 h 2430025"/>
              <a:gd name="connsiteX105" fmla="*/ 3875314 w 3927009"/>
              <a:gd name="connsiteY105" fmla="*/ 2325290 h 2430025"/>
              <a:gd name="connsiteX106" fmla="*/ 3884022 w 3927009"/>
              <a:gd name="connsiteY106" fmla="*/ 2299164 h 2430025"/>
              <a:gd name="connsiteX107" fmla="*/ 3901440 w 3927009"/>
              <a:gd name="connsiteY107" fmla="*/ 2273038 h 2430025"/>
              <a:gd name="connsiteX108" fmla="*/ 3910148 w 3927009"/>
              <a:gd name="connsiteY108" fmla="*/ 2020490 h 2430025"/>
              <a:gd name="connsiteX109" fmla="*/ 3892731 w 3927009"/>
              <a:gd name="connsiteY109" fmla="*/ 1994364 h 2430025"/>
              <a:gd name="connsiteX110" fmla="*/ 3866605 w 3927009"/>
              <a:gd name="connsiteY110" fmla="*/ 1924696 h 2430025"/>
              <a:gd name="connsiteX111" fmla="*/ 3849188 w 3927009"/>
              <a:gd name="connsiteY111" fmla="*/ 1907278 h 2430025"/>
              <a:gd name="connsiteX112" fmla="*/ 3831771 w 3927009"/>
              <a:gd name="connsiteY112" fmla="*/ 1855027 h 2430025"/>
              <a:gd name="connsiteX113" fmla="*/ 3823062 w 3927009"/>
              <a:gd name="connsiteY113" fmla="*/ 1828901 h 2430025"/>
              <a:gd name="connsiteX114" fmla="*/ 3788228 w 3927009"/>
              <a:gd name="connsiteY114" fmla="*/ 1785358 h 2430025"/>
              <a:gd name="connsiteX115" fmla="*/ 3770811 w 3927009"/>
              <a:gd name="connsiteY115" fmla="*/ 1759233 h 2430025"/>
              <a:gd name="connsiteX116" fmla="*/ 3744685 w 3927009"/>
              <a:gd name="connsiteY116" fmla="*/ 1741816 h 2430025"/>
              <a:gd name="connsiteX117" fmla="*/ 3709851 w 3927009"/>
              <a:gd name="connsiteY117" fmla="*/ 1698273 h 2430025"/>
              <a:gd name="connsiteX118" fmla="*/ 3657600 w 3927009"/>
              <a:gd name="connsiteY118" fmla="*/ 1646021 h 2430025"/>
              <a:gd name="connsiteX119" fmla="*/ 3622765 w 3927009"/>
              <a:gd name="connsiteY119" fmla="*/ 1602478 h 2430025"/>
              <a:gd name="connsiteX120" fmla="*/ 3587931 w 3927009"/>
              <a:gd name="connsiteY120" fmla="*/ 1585061 h 2430025"/>
              <a:gd name="connsiteX121" fmla="*/ 3518262 w 3927009"/>
              <a:gd name="connsiteY121" fmla="*/ 1532810 h 2430025"/>
              <a:gd name="connsiteX122" fmla="*/ 3466011 w 3927009"/>
              <a:gd name="connsiteY122" fmla="*/ 1497976 h 2430025"/>
              <a:gd name="connsiteX123" fmla="*/ 3422468 w 3927009"/>
              <a:gd name="connsiteY123" fmla="*/ 1463141 h 2430025"/>
              <a:gd name="connsiteX124" fmla="*/ 3370217 w 3927009"/>
              <a:gd name="connsiteY124" fmla="*/ 1445724 h 2430025"/>
              <a:gd name="connsiteX125" fmla="*/ 3344091 w 3927009"/>
              <a:gd name="connsiteY125" fmla="*/ 1437016 h 2430025"/>
              <a:gd name="connsiteX126" fmla="*/ 3326674 w 3927009"/>
              <a:gd name="connsiteY126" fmla="*/ 1419598 h 2430025"/>
              <a:gd name="connsiteX127" fmla="*/ 3274422 w 3927009"/>
              <a:gd name="connsiteY127" fmla="*/ 1384764 h 2430025"/>
              <a:gd name="connsiteX128" fmla="*/ 3248297 w 3927009"/>
              <a:gd name="connsiteY128" fmla="*/ 1358638 h 2430025"/>
              <a:gd name="connsiteX129" fmla="*/ 3213462 w 3927009"/>
              <a:gd name="connsiteY129" fmla="*/ 1315096 h 2430025"/>
              <a:gd name="connsiteX130" fmla="*/ 3143794 w 3927009"/>
              <a:gd name="connsiteY130" fmla="*/ 1288970 h 2430025"/>
              <a:gd name="connsiteX131" fmla="*/ 3091542 w 3927009"/>
              <a:gd name="connsiteY131" fmla="*/ 1254136 h 2430025"/>
              <a:gd name="connsiteX132" fmla="*/ 3039291 w 3927009"/>
              <a:gd name="connsiteY132" fmla="*/ 1236718 h 2430025"/>
              <a:gd name="connsiteX133" fmla="*/ 2987040 w 3927009"/>
              <a:gd name="connsiteY133" fmla="*/ 1210593 h 2430025"/>
              <a:gd name="connsiteX134" fmla="*/ 2934788 w 3927009"/>
              <a:gd name="connsiteY134" fmla="*/ 1175758 h 2430025"/>
              <a:gd name="connsiteX135" fmla="*/ 2908662 w 3927009"/>
              <a:gd name="connsiteY135" fmla="*/ 1158341 h 2430025"/>
              <a:gd name="connsiteX136" fmla="*/ 2891245 w 3927009"/>
              <a:gd name="connsiteY136" fmla="*/ 1132216 h 2430025"/>
              <a:gd name="connsiteX137" fmla="*/ 2882537 w 3927009"/>
              <a:gd name="connsiteY137" fmla="*/ 1106090 h 2430025"/>
              <a:gd name="connsiteX138" fmla="*/ 2856411 w 3927009"/>
              <a:gd name="connsiteY138" fmla="*/ 1097381 h 2430025"/>
              <a:gd name="connsiteX139" fmla="*/ 2847702 w 3927009"/>
              <a:gd name="connsiteY139" fmla="*/ 1071256 h 2430025"/>
              <a:gd name="connsiteX140" fmla="*/ 2856411 w 3927009"/>
              <a:gd name="connsiteY140" fmla="*/ 1027713 h 2430025"/>
              <a:gd name="connsiteX141" fmla="*/ 2908662 w 3927009"/>
              <a:gd name="connsiteY141" fmla="*/ 1001587 h 2430025"/>
              <a:gd name="connsiteX142" fmla="*/ 2952205 w 3927009"/>
              <a:gd name="connsiteY142" fmla="*/ 966753 h 2430025"/>
              <a:gd name="connsiteX143" fmla="*/ 3030582 w 3927009"/>
              <a:gd name="connsiteY143" fmla="*/ 949336 h 2430025"/>
              <a:gd name="connsiteX144" fmla="*/ 3074125 w 3927009"/>
              <a:gd name="connsiteY144" fmla="*/ 914501 h 2430025"/>
              <a:gd name="connsiteX145" fmla="*/ 3091542 w 3927009"/>
              <a:gd name="connsiteY145" fmla="*/ 862250 h 2430025"/>
              <a:gd name="connsiteX146" fmla="*/ 3082834 w 3927009"/>
              <a:gd name="connsiteY146" fmla="*/ 792581 h 2430025"/>
              <a:gd name="connsiteX147" fmla="*/ 3065417 w 3927009"/>
              <a:gd name="connsiteY147" fmla="*/ 766456 h 2430025"/>
              <a:gd name="connsiteX148" fmla="*/ 3030582 w 3927009"/>
              <a:gd name="connsiteY148" fmla="*/ 696787 h 2430025"/>
              <a:gd name="connsiteX149" fmla="*/ 3013165 w 3927009"/>
              <a:gd name="connsiteY149" fmla="*/ 670661 h 2430025"/>
              <a:gd name="connsiteX150" fmla="*/ 2960914 w 3927009"/>
              <a:gd name="connsiteY150" fmla="*/ 653244 h 2430025"/>
              <a:gd name="connsiteX151" fmla="*/ 2934788 w 3927009"/>
              <a:gd name="connsiteY151" fmla="*/ 644536 h 2430025"/>
              <a:gd name="connsiteX152" fmla="*/ 2908662 w 3927009"/>
              <a:gd name="connsiteY152" fmla="*/ 627118 h 2430025"/>
              <a:gd name="connsiteX153" fmla="*/ 2856411 w 3927009"/>
              <a:gd name="connsiteY153" fmla="*/ 574867 h 2430025"/>
              <a:gd name="connsiteX154" fmla="*/ 2804160 w 3927009"/>
              <a:gd name="connsiteY154" fmla="*/ 540033 h 2430025"/>
              <a:gd name="connsiteX155" fmla="*/ 2778034 w 3927009"/>
              <a:gd name="connsiteY155" fmla="*/ 531324 h 2430025"/>
              <a:gd name="connsiteX156" fmla="*/ 2717074 w 3927009"/>
              <a:gd name="connsiteY156" fmla="*/ 505198 h 2430025"/>
              <a:gd name="connsiteX157" fmla="*/ 2690948 w 3927009"/>
              <a:gd name="connsiteY157" fmla="*/ 487781 h 2430025"/>
              <a:gd name="connsiteX158" fmla="*/ 2603862 w 3927009"/>
              <a:gd name="connsiteY158" fmla="*/ 470364 h 2430025"/>
              <a:gd name="connsiteX159" fmla="*/ 2577737 w 3927009"/>
              <a:gd name="connsiteY159" fmla="*/ 461656 h 2430025"/>
              <a:gd name="connsiteX160" fmla="*/ 2542902 w 3927009"/>
              <a:gd name="connsiteY160" fmla="*/ 426821 h 2430025"/>
              <a:gd name="connsiteX161" fmla="*/ 2481942 w 3927009"/>
              <a:gd name="connsiteY161" fmla="*/ 400696 h 2430025"/>
              <a:gd name="connsiteX162" fmla="*/ 2464525 w 3927009"/>
              <a:gd name="connsiteY162" fmla="*/ 383278 h 2430025"/>
              <a:gd name="connsiteX163" fmla="*/ 2420982 w 3927009"/>
              <a:gd name="connsiteY163" fmla="*/ 348444 h 2430025"/>
              <a:gd name="connsiteX164" fmla="*/ 2124891 w 3927009"/>
              <a:gd name="connsiteY164" fmla="*/ 357153 h 2430025"/>
              <a:gd name="connsiteX165" fmla="*/ 2037805 w 3927009"/>
              <a:gd name="connsiteY165" fmla="*/ 383278 h 2430025"/>
              <a:gd name="connsiteX166" fmla="*/ 1950720 w 3927009"/>
              <a:gd name="connsiteY166" fmla="*/ 409404 h 2430025"/>
              <a:gd name="connsiteX167" fmla="*/ 1924594 w 3927009"/>
              <a:gd name="connsiteY167" fmla="*/ 418113 h 2430025"/>
              <a:gd name="connsiteX168" fmla="*/ 1837508 w 3927009"/>
              <a:gd name="connsiteY168" fmla="*/ 435530 h 2430025"/>
              <a:gd name="connsiteX169" fmla="*/ 1776548 w 3927009"/>
              <a:gd name="connsiteY169" fmla="*/ 452947 h 2430025"/>
              <a:gd name="connsiteX170" fmla="*/ 1672045 w 3927009"/>
              <a:gd name="connsiteY170" fmla="*/ 470364 h 2430025"/>
              <a:gd name="connsiteX171" fmla="*/ 1593668 w 3927009"/>
              <a:gd name="connsiteY171" fmla="*/ 496490 h 2430025"/>
              <a:gd name="connsiteX172" fmla="*/ 1567542 w 3927009"/>
              <a:gd name="connsiteY172" fmla="*/ 505198 h 2430025"/>
              <a:gd name="connsiteX173" fmla="*/ 1402080 w 3927009"/>
              <a:gd name="connsiteY173" fmla="*/ 496490 h 2430025"/>
              <a:gd name="connsiteX174" fmla="*/ 1349828 w 3927009"/>
              <a:gd name="connsiteY174" fmla="*/ 479073 h 2430025"/>
              <a:gd name="connsiteX175" fmla="*/ 1288868 w 3927009"/>
              <a:gd name="connsiteY175" fmla="*/ 444238 h 2430025"/>
              <a:gd name="connsiteX176" fmla="*/ 1262742 w 3927009"/>
              <a:gd name="connsiteY176" fmla="*/ 435530 h 2430025"/>
              <a:gd name="connsiteX177" fmla="*/ 1219200 w 3927009"/>
              <a:gd name="connsiteY177" fmla="*/ 357153 h 2430025"/>
              <a:gd name="connsiteX178" fmla="*/ 1184365 w 3927009"/>
              <a:gd name="connsiteY178" fmla="*/ 322318 h 2430025"/>
              <a:gd name="connsiteX179" fmla="*/ 1123405 w 3927009"/>
              <a:gd name="connsiteY179" fmla="*/ 243941 h 2430025"/>
              <a:gd name="connsiteX180" fmla="*/ 1088571 w 3927009"/>
              <a:gd name="connsiteY180" fmla="*/ 200398 h 2430025"/>
              <a:gd name="connsiteX181" fmla="*/ 1062445 w 3927009"/>
              <a:gd name="connsiteY181" fmla="*/ 191690 h 2430025"/>
              <a:gd name="connsiteX182" fmla="*/ 975360 w 3927009"/>
              <a:gd name="connsiteY182" fmla="*/ 139438 h 2430025"/>
              <a:gd name="connsiteX183" fmla="*/ 931817 w 3927009"/>
              <a:gd name="connsiteY183" fmla="*/ 95896 h 2430025"/>
              <a:gd name="connsiteX184" fmla="*/ 914400 w 3927009"/>
              <a:gd name="connsiteY184" fmla="*/ 78478 h 2430025"/>
              <a:gd name="connsiteX185" fmla="*/ 862148 w 3927009"/>
              <a:gd name="connsiteY185" fmla="*/ 61061 h 2430025"/>
              <a:gd name="connsiteX186" fmla="*/ 836022 w 3927009"/>
              <a:gd name="connsiteY186" fmla="*/ 43644 h 2430025"/>
              <a:gd name="connsiteX187" fmla="*/ 783771 w 3927009"/>
              <a:gd name="connsiteY187" fmla="*/ 34936 h 2430025"/>
              <a:gd name="connsiteX188" fmla="*/ 679268 w 3927009"/>
              <a:gd name="connsiteY188" fmla="*/ 17518 h 2430025"/>
              <a:gd name="connsiteX189" fmla="*/ 618308 w 3927009"/>
              <a:gd name="connsiteY189" fmla="*/ 101 h 2430025"/>
              <a:gd name="connsiteX190" fmla="*/ 496388 w 3927009"/>
              <a:gd name="connsiteY190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10194 w 3927009"/>
              <a:gd name="connsiteY30" fmla="*/ 496490 h 2430025"/>
              <a:gd name="connsiteX31" fmla="*/ 1088571 w 3927009"/>
              <a:gd name="connsiteY31" fmla="*/ 522616 h 2430025"/>
              <a:gd name="connsiteX32" fmla="*/ 1114697 w 3927009"/>
              <a:gd name="connsiteY32" fmla="*/ 531324 h 2430025"/>
              <a:gd name="connsiteX33" fmla="*/ 1140822 w 3927009"/>
              <a:gd name="connsiteY33" fmla="*/ 540033 h 2430025"/>
              <a:gd name="connsiteX34" fmla="*/ 1184365 w 3927009"/>
              <a:gd name="connsiteY34" fmla="*/ 583576 h 2430025"/>
              <a:gd name="connsiteX35" fmla="*/ 1210491 w 3927009"/>
              <a:gd name="connsiteY35" fmla="*/ 600993 h 2430025"/>
              <a:gd name="connsiteX36" fmla="*/ 1262742 w 3927009"/>
              <a:gd name="connsiteY36" fmla="*/ 635827 h 2430025"/>
              <a:gd name="connsiteX37" fmla="*/ 1306285 w 3927009"/>
              <a:gd name="connsiteY37" fmla="*/ 670661 h 2430025"/>
              <a:gd name="connsiteX38" fmla="*/ 1341120 w 3927009"/>
              <a:gd name="connsiteY38" fmla="*/ 679370 h 2430025"/>
              <a:gd name="connsiteX39" fmla="*/ 1367245 w 3927009"/>
              <a:gd name="connsiteY39" fmla="*/ 688078 h 2430025"/>
              <a:gd name="connsiteX40" fmla="*/ 1402080 w 3927009"/>
              <a:gd name="connsiteY40" fmla="*/ 696787 h 2430025"/>
              <a:gd name="connsiteX41" fmla="*/ 1454331 w 3927009"/>
              <a:gd name="connsiteY41" fmla="*/ 714204 h 2430025"/>
              <a:gd name="connsiteX42" fmla="*/ 1480457 w 3927009"/>
              <a:gd name="connsiteY42" fmla="*/ 722913 h 2430025"/>
              <a:gd name="connsiteX43" fmla="*/ 1524000 w 3927009"/>
              <a:gd name="connsiteY43" fmla="*/ 731621 h 2430025"/>
              <a:gd name="connsiteX44" fmla="*/ 1576251 w 3927009"/>
              <a:gd name="connsiteY44" fmla="*/ 749038 h 2430025"/>
              <a:gd name="connsiteX45" fmla="*/ 1593668 w 3927009"/>
              <a:gd name="connsiteY45" fmla="*/ 766456 h 2430025"/>
              <a:gd name="connsiteX46" fmla="*/ 1619794 w 3927009"/>
              <a:gd name="connsiteY46" fmla="*/ 783873 h 2430025"/>
              <a:gd name="connsiteX47" fmla="*/ 1654628 w 3927009"/>
              <a:gd name="connsiteY47" fmla="*/ 827416 h 2430025"/>
              <a:gd name="connsiteX48" fmla="*/ 1663337 w 3927009"/>
              <a:gd name="connsiteY48" fmla="*/ 853541 h 2430025"/>
              <a:gd name="connsiteX49" fmla="*/ 1706880 w 3927009"/>
              <a:gd name="connsiteY49" fmla="*/ 905793 h 2430025"/>
              <a:gd name="connsiteX50" fmla="*/ 1733005 w 3927009"/>
              <a:gd name="connsiteY50" fmla="*/ 923210 h 2430025"/>
              <a:gd name="connsiteX51" fmla="*/ 1759131 w 3927009"/>
              <a:gd name="connsiteY51" fmla="*/ 949336 h 2430025"/>
              <a:gd name="connsiteX52" fmla="*/ 1811382 w 3927009"/>
              <a:gd name="connsiteY52" fmla="*/ 984170 h 2430025"/>
              <a:gd name="connsiteX53" fmla="*/ 1837508 w 3927009"/>
              <a:gd name="connsiteY53" fmla="*/ 1010296 h 2430025"/>
              <a:gd name="connsiteX54" fmla="*/ 1898468 w 3927009"/>
              <a:gd name="connsiteY54" fmla="*/ 1045130 h 2430025"/>
              <a:gd name="connsiteX55" fmla="*/ 1950720 w 3927009"/>
              <a:gd name="connsiteY55" fmla="*/ 1079964 h 2430025"/>
              <a:gd name="connsiteX56" fmla="*/ 1976845 w 3927009"/>
              <a:gd name="connsiteY56" fmla="*/ 1088673 h 2430025"/>
              <a:gd name="connsiteX57" fmla="*/ 2029097 w 3927009"/>
              <a:gd name="connsiteY57" fmla="*/ 1114798 h 2430025"/>
              <a:gd name="connsiteX58" fmla="*/ 2081348 w 3927009"/>
              <a:gd name="connsiteY58" fmla="*/ 1140924 h 2430025"/>
              <a:gd name="connsiteX59" fmla="*/ 2133600 w 3927009"/>
              <a:gd name="connsiteY59" fmla="*/ 1184467 h 2430025"/>
              <a:gd name="connsiteX60" fmla="*/ 2159725 w 3927009"/>
              <a:gd name="connsiteY60" fmla="*/ 1201884 h 2430025"/>
              <a:gd name="connsiteX61" fmla="*/ 2177142 w 3927009"/>
              <a:gd name="connsiteY61" fmla="*/ 1228010 h 2430025"/>
              <a:gd name="connsiteX62" fmla="*/ 2220685 w 3927009"/>
              <a:gd name="connsiteY62" fmla="*/ 1271553 h 2430025"/>
              <a:gd name="connsiteX63" fmla="*/ 2255520 w 3927009"/>
              <a:gd name="connsiteY63" fmla="*/ 1315096 h 2430025"/>
              <a:gd name="connsiteX64" fmla="*/ 2360022 w 3927009"/>
              <a:gd name="connsiteY64" fmla="*/ 1402181 h 2430025"/>
              <a:gd name="connsiteX65" fmla="*/ 2386148 w 3927009"/>
              <a:gd name="connsiteY65" fmla="*/ 1419598 h 2430025"/>
              <a:gd name="connsiteX66" fmla="*/ 2429691 w 3927009"/>
              <a:gd name="connsiteY66" fmla="*/ 1445724 h 2430025"/>
              <a:gd name="connsiteX67" fmla="*/ 2534194 w 3927009"/>
              <a:gd name="connsiteY67" fmla="*/ 1515393 h 2430025"/>
              <a:gd name="connsiteX68" fmla="*/ 2621280 w 3927009"/>
              <a:gd name="connsiteY68" fmla="*/ 1593770 h 2430025"/>
              <a:gd name="connsiteX69" fmla="*/ 2682240 w 3927009"/>
              <a:gd name="connsiteY69" fmla="*/ 1611187 h 2430025"/>
              <a:gd name="connsiteX70" fmla="*/ 2751908 w 3927009"/>
              <a:gd name="connsiteY70" fmla="*/ 1654730 h 2430025"/>
              <a:gd name="connsiteX71" fmla="*/ 2760617 w 3927009"/>
              <a:gd name="connsiteY71" fmla="*/ 1680856 h 2430025"/>
              <a:gd name="connsiteX72" fmla="*/ 2786742 w 3927009"/>
              <a:gd name="connsiteY72" fmla="*/ 1706981 h 2430025"/>
              <a:gd name="connsiteX73" fmla="*/ 2804160 w 3927009"/>
              <a:gd name="connsiteY73" fmla="*/ 1733107 h 2430025"/>
              <a:gd name="connsiteX74" fmla="*/ 2838994 w 3927009"/>
              <a:gd name="connsiteY74" fmla="*/ 1776650 h 2430025"/>
              <a:gd name="connsiteX75" fmla="*/ 2865120 w 3927009"/>
              <a:gd name="connsiteY75" fmla="*/ 1828901 h 2430025"/>
              <a:gd name="connsiteX76" fmla="*/ 2891245 w 3927009"/>
              <a:gd name="connsiteY76" fmla="*/ 1855027 h 2430025"/>
              <a:gd name="connsiteX77" fmla="*/ 2926080 w 3927009"/>
              <a:gd name="connsiteY77" fmla="*/ 1898570 h 2430025"/>
              <a:gd name="connsiteX78" fmla="*/ 2943497 w 3927009"/>
              <a:gd name="connsiteY78" fmla="*/ 1933404 h 2430025"/>
              <a:gd name="connsiteX79" fmla="*/ 2960914 w 3927009"/>
              <a:gd name="connsiteY79" fmla="*/ 1959530 h 2430025"/>
              <a:gd name="connsiteX80" fmla="*/ 2969622 w 3927009"/>
              <a:gd name="connsiteY80" fmla="*/ 1985656 h 2430025"/>
              <a:gd name="connsiteX81" fmla="*/ 2987040 w 3927009"/>
              <a:gd name="connsiteY81" fmla="*/ 2003073 h 2430025"/>
              <a:gd name="connsiteX82" fmla="*/ 3004457 w 3927009"/>
              <a:gd name="connsiteY82" fmla="*/ 2029198 h 2430025"/>
              <a:gd name="connsiteX83" fmla="*/ 3021874 w 3927009"/>
              <a:gd name="connsiteY83" fmla="*/ 2046616 h 2430025"/>
              <a:gd name="connsiteX84" fmla="*/ 3039291 w 3927009"/>
              <a:gd name="connsiteY84" fmla="*/ 2072741 h 2430025"/>
              <a:gd name="connsiteX85" fmla="*/ 3065417 w 3927009"/>
              <a:gd name="connsiteY85" fmla="*/ 2090158 h 2430025"/>
              <a:gd name="connsiteX86" fmla="*/ 3082834 w 3927009"/>
              <a:gd name="connsiteY86" fmla="*/ 2107576 h 2430025"/>
              <a:gd name="connsiteX87" fmla="*/ 3135085 w 3927009"/>
              <a:gd name="connsiteY87" fmla="*/ 2133701 h 2430025"/>
              <a:gd name="connsiteX88" fmla="*/ 3161211 w 3927009"/>
              <a:gd name="connsiteY88" fmla="*/ 2151118 h 2430025"/>
              <a:gd name="connsiteX89" fmla="*/ 3204754 w 3927009"/>
              <a:gd name="connsiteY89" fmla="*/ 2185953 h 2430025"/>
              <a:gd name="connsiteX90" fmla="*/ 3239588 w 3927009"/>
              <a:gd name="connsiteY90" fmla="*/ 2229496 h 2430025"/>
              <a:gd name="connsiteX91" fmla="*/ 3265714 w 3927009"/>
              <a:gd name="connsiteY91" fmla="*/ 2238204 h 2430025"/>
              <a:gd name="connsiteX92" fmla="*/ 3317965 w 3927009"/>
              <a:gd name="connsiteY92" fmla="*/ 2281747 h 2430025"/>
              <a:gd name="connsiteX93" fmla="*/ 3344091 w 3927009"/>
              <a:gd name="connsiteY93" fmla="*/ 2290456 h 2430025"/>
              <a:gd name="connsiteX94" fmla="*/ 3396342 w 3927009"/>
              <a:gd name="connsiteY94" fmla="*/ 2333998 h 2430025"/>
              <a:gd name="connsiteX95" fmla="*/ 3439885 w 3927009"/>
              <a:gd name="connsiteY95" fmla="*/ 2342707 h 2430025"/>
              <a:gd name="connsiteX96" fmla="*/ 3466011 w 3927009"/>
              <a:gd name="connsiteY96" fmla="*/ 2351416 h 2430025"/>
              <a:gd name="connsiteX97" fmla="*/ 3518262 w 3927009"/>
              <a:gd name="connsiteY97" fmla="*/ 2394958 h 2430025"/>
              <a:gd name="connsiteX98" fmla="*/ 3553097 w 3927009"/>
              <a:gd name="connsiteY98" fmla="*/ 2403667 h 2430025"/>
              <a:gd name="connsiteX99" fmla="*/ 3579222 w 3927009"/>
              <a:gd name="connsiteY99" fmla="*/ 2421084 h 2430025"/>
              <a:gd name="connsiteX100" fmla="*/ 3753394 w 3927009"/>
              <a:gd name="connsiteY100" fmla="*/ 2421084 h 2430025"/>
              <a:gd name="connsiteX101" fmla="*/ 3788228 w 3927009"/>
              <a:gd name="connsiteY101" fmla="*/ 2412376 h 2430025"/>
              <a:gd name="connsiteX102" fmla="*/ 3840480 w 3927009"/>
              <a:gd name="connsiteY102" fmla="*/ 2394958 h 2430025"/>
              <a:gd name="connsiteX103" fmla="*/ 3857897 w 3927009"/>
              <a:gd name="connsiteY103" fmla="*/ 2368833 h 2430025"/>
              <a:gd name="connsiteX104" fmla="*/ 3875314 w 3927009"/>
              <a:gd name="connsiteY104" fmla="*/ 2325290 h 2430025"/>
              <a:gd name="connsiteX105" fmla="*/ 3884022 w 3927009"/>
              <a:gd name="connsiteY105" fmla="*/ 2299164 h 2430025"/>
              <a:gd name="connsiteX106" fmla="*/ 3901440 w 3927009"/>
              <a:gd name="connsiteY106" fmla="*/ 2273038 h 2430025"/>
              <a:gd name="connsiteX107" fmla="*/ 3910148 w 3927009"/>
              <a:gd name="connsiteY107" fmla="*/ 2020490 h 2430025"/>
              <a:gd name="connsiteX108" fmla="*/ 3892731 w 3927009"/>
              <a:gd name="connsiteY108" fmla="*/ 1994364 h 2430025"/>
              <a:gd name="connsiteX109" fmla="*/ 3866605 w 3927009"/>
              <a:gd name="connsiteY109" fmla="*/ 1924696 h 2430025"/>
              <a:gd name="connsiteX110" fmla="*/ 3849188 w 3927009"/>
              <a:gd name="connsiteY110" fmla="*/ 1907278 h 2430025"/>
              <a:gd name="connsiteX111" fmla="*/ 3831771 w 3927009"/>
              <a:gd name="connsiteY111" fmla="*/ 1855027 h 2430025"/>
              <a:gd name="connsiteX112" fmla="*/ 3823062 w 3927009"/>
              <a:gd name="connsiteY112" fmla="*/ 1828901 h 2430025"/>
              <a:gd name="connsiteX113" fmla="*/ 3788228 w 3927009"/>
              <a:gd name="connsiteY113" fmla="*/ 1785358 h 2430025"/>
              <a:gd name="connsiteX114" fmla="*/ 3770811 w 3927009"/>
              <a:gd name="connsiteY114" fmla="*/ 1759233 h 2430025"/>
              <a:gd name="connsiteX115" fmla="*/ 3744685 w 3927009"/>
              <a:gd name="connsiteY115" fmla="*/ 1741816 h 2430025"/>
              <a:gd name="connsiteX116" fmla="*/ 3709851 w 3927009"/>
              <a:gd name="connsiteY116" fmla="*/ 1698273 h 2430025"/>
              <a:gd name="connsiteX117" fmla="*/ 3657600 w 3927009"/>
              <a:gd name="connsiteY117" fmla="*/ 1646021 h 2430025"/>
              <a:gd name="connsiteX118" fmla="*/ 3622765 w 3927009"/>
              <a:gd name="connsiteY118" fmla="*/ 1602478 h 2430025"/>
              <a:gd name="connsiteX119" fmla="*/ 3587931 w 3927009"/>
              <a:gd name="connsiteY119" fmla="*/ 1585061 h 2430025"/>
              <a:gd name="connsiteX120" fmla="*/ 3518262 w 3927009"/>
              <a:gd name="connsiteY120" fmla="*/ 1532810 h 2430025"/>
              <a:gd name="connsiteX121" fmla="*/ 3466011 w 3927009"/>
              <a:gd name="connsiteY121" fmla="*/ 1497976 h 2430025"/>
              <a:gd name="connsiteX122" fmla="*/ 3422468 w 3927009"/>
              <a:gd name="connsiteY122" fmla="*/ 1463141 h 2430025"/>
              <a:gd name="connsiteX123" fmla="*/ 3370217 w 3927009"/>
              <a:gd name="connsiteY123" fmla="*/ 1445724 h 2430025"/>
              <a:gd name="connsiteX124" fmla="*/ 3344091 w 3927009"/>
              <a:gd name="connsiteY124" fmla="*/ 1437016 h 2430025"/>
              <a:gd name="connsiteX125" fmla="*/ 3326674 w 3927009"/>
              <a:gd name="connsiteY125" fmla="*/ 1419598 h 2430025"/>
              <a:gd name="connsiteX126" fmla="*/ 3274422 w 3927009"/>
              <a:gd name="connsiteY126" fmla="*/ 1384764 h 2430025"/>
              <a:gd name="connsiteX127" fmla="*/ 3248297 w 3927009"/>
              <a:gd name="connsiteY127" fmla="*/ 1358638 h 2430025"/>
              <a:gd name="connsiteX128" fmla="*/ 3213462 w 3927009"/>
              <a:gd name="connsiteY128" fmla="*/ 1315096 h 2430025"/>
              <a:gd name="connsiteX129" fmla="*/ 3143794 w 3927009"/>
              <a:gd name="connsiteY129" fmla="*/ 1288970 h 2430025"/>
              <a:gd name="connsiteX130" fmla="*/ 3091542 w 3927009"/>
              <a:gd name="connsiteY130" fmla="*/ 1254136 h 2430025"/>
              <a:gd name="connsiteX131" fmla="*/ 3039291 w 3927009"/>
              <a:gd name="connsiteY131" fmla="*/ 1236718 h 2430025"/>
              <a:gd name="connsiteX132" fmla="*/ 2987040 w 3927009"/>
              <a:gd name="connsiteY132" fmla="*/ 1210593 h 2430025"/>
              <a:gd name="connsiteX133" fmla="*/ 2934788 w 3927009"/>
              <a:gd name="connsiteY133" fmla="*/ 1175758 h 2430025"/>
              <a:gd name="connsiteX134" fmla="*/ 2908662 w 3927009"/>
              <a:gd name="connsiteY134" fmla="*/ 1158341 h 2430025"/>
              <a:gd name="connsiteX135" fmla="*/ 2891245 w 3927009"/>
              <a:gd name="connsiteY135" fmla="*/ 1132216 h 2430025"/>
              <a:gd name="connsiteX136" fmla="*/ 2882537 w 3927009"/>
              <a:gd name="connsiteY136" fmla="*/ 1106090 h 2430025"/>
              <a:gd name="connsiteX137" fmla="*/ 2856411 w 3927009"/>
              <a:gd name="connsiteY137" fmla="*/ 1097381 h 2430025"/>
              <a:gd name="connsiteX138" fmla="*/ 2847702 w 3927009"/>
              <a:gd name="connsiteY138" fmla="*/ 1071256 h 2430025"/>
              <a:gd name="connsiteX139" fmla="*/ 2856411 w 3927009"/>
              <a:gd name="connsiteY139" fmla="*/ 1027713 h 2430025"/>
              <a:gd name="connsiteX140" fmla="*/ 2908662 w 3927009"/>
              <a:gd name="connsiteY140" fmla="*/ 1001587 h 2430025"/>
              <a:gd name="connsiteX141" fmla="*/ 2952205 w 3927009"/>
              <a:gd name="connsiteY141" fmla="*/ 966753 h 2430025"/>
              <a:gd name="connsiteX142" fmla="*/ 3030582 w 3927009"/>
              <a:gd name="connsiteY142" fmla="*/ 949336 h 2430025"/>
              <a:gd name="connsiteX143" fmla="*/ 3074125 w 3927009"/>
              <a:gd name="connsiteY143" fmla="*/ 914501 h 2430025"/>
              <a:gd name="connsiteX144" fmla="*/ 3091542 w 3927009"/>
              <a:gd name="connsiteY144" fmla="*/ 862250 h 2430025"/>
              <a:gd name="connsiteX145" fmla="*/ 3082834 w 3927009"/>
              <a:gd name="connsiteY145" fmla="*/ 792581 h 2430025"/>
              <a:gd name="connsiteX146" fmla="*/ 3065417 w 3927009"/>
              <a:gd name="connsiteY146" fmla="*/ 766456 h 2430025"/>
              <a:gd name="connsiteX147" fmla="*/ 3030582 w 3927009"/>
              <a:gd name="connsiteY147" fmla="*/ 696787 h 2430025"/>
              <a:gd name="connsiteX148" fmla="*/ 3013165 w 3927009"/>
              <a:gd name="connsiteY148" fmla="*/ 670661 h 2430025"/>
              <a:gd name="connsiteX149" fmla="*/ 2960914 w 3927009"/>
              <a:gd name="connsiteY149" fmla="*/ 653244 h 2430025"/>
              <a:gd name="connsiteX150" fmla="*/ 2934788 w 3927009"/>
              <a:gd name="connsiteY150" fmla="*/ 644536 h 2430025"/>
              <a:gd name="connsiteX151" fmla="*/ 2908662 w 3927009"/>
              <a:gd name="connsiteY151" fmla="*/ 627118 h 2430025"/>
              <a:gd name="connsiteX152" fmla="*/ 2856411 w 3927009"/>
              <a:gd name="connsiteY152" fmla="*/ 574867 h 2430025"/>
              <a:gd name="connsiteX153" fmla="*/ 2804160 w 3927009"/>
              <a:gd name="connsiteY153" fmla="*/ 540033 h 2430025"/>
              <a:gd name="connsiteX154" fmla="*/ 2778034 w 3927009"/>
              <a:gd name="connsiteY154" fmla="*/ 531324 h 2430025"/>
              <a:gd name="connsiteX155" fmla="*/ 2717074 w 3927009"/>
              <a:gd name="connsiteY155" fmla="*/ 505198 h 2430025"/>
              <a:gd name="connsiteX156" fmla="*/ 2690948 w 3927009"/>
              <a:gd name="connsiteY156" fmla="*/ 487781 h 2430025"/>
              <a:gd name="connsiteX157" fmla="*/ 2603862 w 3927009"/>
              <a:gd name="connsiteY157" fmla="*/ 470364 h 2430025"/>
              <a:gd name="connsiteX158" fmla="*/ 2577737 w 3927009"/>
              <a:gd name="connsiteY158" fmla="*/ 461656 h 2430025"/>
              <a:gd name="connsiteX159" fmla="*/ 2542902 w 3927009"/>
              <a:gd name="connsiteY159" fmla="*/ 426821 h 2430025"/>
              <a:gd name="connsiteX160" fmla="*/ 2481942 w 3927009"/>
              <a:gd name="connsiteY160" fmla="*/ 400696 h 2430025"/>
              <a:gd name="connsiteX161" fmla="*/ 2464525 w 3927009"/>
              <a:gd name="connsiteY161" fmla="*/ 383278 h 2430025"/>
              <a:gd name="connsiteX162" fmla="*/ 2420982 w 3927009"/>
              <a:gd name="connsiteY162" fmla="*/ 348444 h 2430025"/>
              <a:gd name="connsiteX163" fmla="*/ 2124891 w 3927009"/>
              <a:gd name="connsiteY163" fmla="*/ 357153 h 2430025"/>
              <a:gd name="connsiteX164" fmla="*/ 2037805 w 3927009"/>
              <a:gd name="connsiteY164" fmla="*/ 383278 h 2430025"/>
              <a:gd name="connsiteX165" fmla="*/ 1950720 w 3927009"/>
              <a:gd name="connsiteY165" fmla="*/ 409404 h 2430025"/>
              <a:gd name="connsiteX166" fmla="*/ 1924594 w 3927009"/>
              <a:gd name="connsiteY166" fmla="*/ 418113 h 2430025"/>
              <a:gd name="connsiteX167" fmla="*/ 1837508 w 3927009"/>
              <a:gd name="connsiteY167" fmla="*/ 435530 h 2430025"/>
              <a:gd name="connsiteX168" fmla="*/ 1776548 w 3927009"/>
              <a:gd name="connsiteY168" fmla="*/ 452947 h 2430025"/>
              <a:gd name="connsiteX169" fmla="*/ 1672045 w 3927009"/>
              <a:gd name="connsiteY169" fmla="*/ 470364 h 2430025"/>
              <a:gd name="connsiteX170" fmla="*/ 1593668 w 3927009"/>
              <a:gd name="connsiteY170" fmla="*/ 496490 h 2430025"/>
              <a:gd name="connsiteX171" fmla="*/ 1567542 w 3927009"/>
              <a:gd name="connsiteY171" fmla="*/ 505198 h 2430025"/>
              <a:gd name="connsiteX172" fmla="*/ 1402080 w 3927009"/>
              <a:gd name="connsiteY172" fmla="*/ 496490 h 2430025"/>
              <a:gd name="connsiteX173" fmla="*/ 1349828 w 3927009"/>
              <a:gd name="connsiteY173" fmla="*/ 479073 h 2430025"/>
              <a:gd name="connsiteX174" fmla="*/ 1288868 w 3927009"/>
              <a:gd name="connsiteY174" fmla="*/ 444238 h 2430025"/>
              <a:gd name="connsiteX175" fmla="*/ 1262742 w 3927009"/>
              <a:gd name="connsiteY175" fmla="*/ 435530 h 2430025"/>
              <a:gd name="connsiteX176" fmla="*/ 1219200 w 3927009"/>
              <a:gd name="connsiteY176" fmla="*/ 357153 h 2430025"/>
              <a:gd name="connsiteX177" fmla="*/ 1184365 w 3927009"/>
              <a:gd name="connsiteY177" fmla="*/ 322318 h 2430025"/>
              <a:gd name="connsiteX178" fmla="*/ 1123405 w 3927009"/>
              <a:gd name="connsiteY178" fmla="*/ 243941 h 2430025"/>
              <a:gd name="connsiteX179" fmla="*/ 1088571 w 3927009"/>
              <a:gd name="connsiteY179" fmla="*/ 200398 h 2430025"/>
              <a:gd name="connsiteX180" fmla="*/ 1062445 w 3927009"/>
              <a:gd name="connsiteY180" fmla="*/ 191690 h 2430025"/>
              <a:gd name="connsiteX181" fmla="*/ 975360 w 3927009"/>
              <a:gd name="connsiteY181" fmla="*/ 139438 h 2430025"/>
              <a:gd name="connsiteX182" fmla="*/ 931817 w 3927009"/>
              <a:gd name="connsiteY182" fmla="*/ 95896 h 2430025"/>
              <a:gd name="connsiteX183" fmla="*/ 914400 w 3927009"/>
              <a:gd name="connsiteY183" fmla="*/ 78478 h 2430025"/>
              <a:gd name="connsiteX184" fmla="*/ 862148 w 3927009"/>
              <a:gd name="connsiteY184" fmla="*/ 61061 h 2430025"/>
              <a:gd name="connsiteX185" fmla="*/ 836022 w 3927009"/>
              <a:gd name="connsiteY185" fmla="*/ 43644 h 2430025"/>
              <a:gd name="connsiteX186" fmla="*/ 783771 w 3927009"/>
              <a:gd name="connsiteY186" fmla="*/ 34936 h 2430025"/>
              <a:gd name="connsiteX187" fmla="*/ 679268 w 3927009"/>
              <a:gd name="connsiteY187" fmla="*/ 17518 h 2430025"/>
              <a:gd name="connsiteX188" fmla="*/ 618308 w 3927009"/>
              <a:gd name="connsiteY188" fmla="*/ 101 h 2430025"/>
              <a:gd name="connsiteX189" fmla="*/ 496388 w 3927009"/>
              <a:gd name="connsiteY189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10194 w 3927009"/>
              <a:gd name="connsiteY30" fmla="*/ 496490 h 2430025"/>
              <a:gd name="connsiteX31" fmla="*/ 1088571 w 3927009"/>
              <a:gd name="connsiteY31" fmla="*/ 522616 h 2430025"/>
              <a:gd name="connsiteX32" fmla="*/ 1114697 w 3927009"/>
              <a:gd name="connsiteY32" fmla="*/ 531324 h 2430025"/>
              <a:gd name="connsiteX33" fmla="*/ 1140822 w 3927009"/>
              <a:gd name="connsiteY33" fmla="*/ 540033 h 2430025"/>
              <a:gd name="connsiteX34" fmla="*/ 1184365 w 3927009"/>
              <a:gd name="connsiteY34" fmla="*/ 583576 h 2430025"/>
              <a:gd name="connsiteX35" fmla="*/ 1210491 w 3927009"/>
              <a:gd name="connsiteY35" fmla="*/ 600993 h 2430025"/>
              <a:gd name="connsiteX36" fmla="*/ 1262742 w 3927009"/>
              <a:gd name="connsiteY36" fmla="*/ 635827 h 2430025"/>
              <a:gd name="connsiteX37" fmla="*/ 1306285 w 3927009"/>
              <a:gd name="connsiteY37" fmla="*/ 670661 h 2430025"/>
              <a:gd name="connsiteX38" fmla="*/ 1341120 w 3927009"/>
              <a:gd name="connsiteY38" fmla="*/ 679370 h 2430025"/>
              <a:gd name="connsiteX39" fmla="*/ 1367245 w 3927009"/>
              <a:gd name="connsiteY39" fmla="*/ 688078 h 2430025"/>
              <a:gd name="connsiteX40" fmla="*/ 1402080 w 3927009"/>
              <a:gd name="connsiteY40" fmla="*/ 696787 h 2430025"/>
              <a:gd name="connsiteX41" fmla="*/ 1454331 w 3927009"/>
              <a:gd name="connsiteY41" fmla="*/ 714204 h 2430025"/>
              <a:gd name="connsiteX42" fmla="*/ 1480457 w 3927009"/>
              <a:gd name="connsiteY42" fmla="*/ 722913 h 2430025"/>
              <a:gd name="connsiteX43" fmla="*/ 1524000 w 3927009"/>
              <a:gd name="connsiteY43" fmla="*/ 731621 h 2430025"/>
              <a:gd name="connsiteX44" fmla="*/ 1576251 w 3927009"/>
              <a:gd name="connsiteY44" fmla="*/ 749038 h 2430025"/>
              <a:gd name="connsiteX45" fmla="*/ 1593668 w 3927009"/>
              <a:gd name="connsiteY45" fmla="*/ 766456 h 2430025"/>
              <a:gd name="connsiteX46" fmla="*/ 1619794 w 3927009"/>
              <a:gd name="connsiteY46" fmla="*/ 783873 h 2430025"/>
              <a:gd name="connsiteX47" fmla="*/ 1654628 w 3927009"/>
              <a:gd name="connsiteY47" fmla="*/ 827416 h 2430025"/>
              <a:gd name="connsiteX48" fmla="*/ 1663337 w 3927009"/>
              <a:gd name="connsiteY48" fmla="*/ 853541 h 2430025"/>
              <a:gd name="connsiteX49" fmla="*/ 1706880 w 3927009"/>
              <a:gd name="connsiteY49" fmla="*/ 905793 h 2430025"/>
              <a:gd name="connsiteX50" fmla="*/ 1733005 w 3927009"/>
              <a:gd name="connsiteY50" fmla="*/ 923210 h 2430025"/>
              <a:gd name="connsiteX51" fmla="*/ 1759131 w 3927009"/>
              <a:gd name="connsiteY51" fmla="*/ 949336 h 2430025"/>
              <a:gd name="connsiteX52" fmla="*/ 1811382 w 3927009"/>
              <a:gd name="connsiteY52" fmla="*/ 984170 h 2430025"/>
              <a:gd name="connsiteX53" fmla="*/ 1837508 w 3927009"/>
              <a:gd name="connsiteY53" fmla="*/ 1010296 h 2430025"/>
              <a:gd name="connsiteX54" fmla="*/ 1898468 w 3927009"/>
              <a:gd name="connsiteY54" fmla="*/ 1045130 h 2430025"/>
              <a:gd name="connsiteX55" fmla="*/ 1950720 w 3927009"/>
              <a:gd name="connsiteY55" fmla="*/ 1079964 h 2430025"/>
              <a:gd name="connsiteX56" fmla="*/ 1976845 w 3927009"/>
              <a:gd name="connsiteY56" fmla="*/ 1088673 h 2430025"/>
              <a:gd name="connsiteX57" fmla="*/ 2029097 w 3927009"/>
              <a:gd name="connsiteY57" fmla="*/ 1114798 h 2430025"/>
              <a:gd name="connsiteX58" fmla="*/ 2081348 w 3927009"/>
              <a:gd name="connsiteY58" fmla="*/ 1140924 h 2430025"/>
              <a:gd name="connsiteX59" fmla="*/ 2133600 w 3927009"/>
              <a:gd name="connsiteY59" fmla="*/ 1184467 h 2430025"/>
              <a:gd name="connsiteX60" fmla="*/ 2159725 w 3927009"/>
              <a:gd name="connsiteY60" fmla="*/ 1201884 h 2430025"/>
              <a:gd name="connsiteX61" fmla="*/ 2177142 w 3927009"/>
              <a:gd name="connsiteY61" fmla="*/ 1228010 h 2430025"/>
              <a:gd name="connsiteX62" fmla="*/ 2220685 w 3927009"/>
              <a:gd name="connsiteY62" fmla="*/ 1271553 h 2430025"/>
              <a:gd name="connsiteX63" fmla="*/ 2255520 w 3927009"/>
              <a:gd name="connsiteY63" fmla="*/ 1315096 h 2430025"/>
              <a:gd name="connsiteX64" fmla="*/ 2360022 w 3927009"/>
              <a:gd name="connsiteY64" fmla="*/ 1402181 h 2430025"/>
              <a:gd name="connsiteX65" fmla="*/ 2386148 w 3927009"/>
              <a:gd name="connsiteY65" fmla="*/ 1419598 h 2430025"/>
              <a:gd name="connsiteX66" fmla="*/ 2534194 w 3927009"/>
              <a:gd name="connsiteY66" fmla="*/ 1515393 h 2430025"/>
              <a:gd name="connsiteX67" fmla="*/ 2621280 w 3927009"/>
              <a:gd name="connsiteY67" fmla="*/ 1593770 h 2430025"/>
              <a:gd name="connsiteX68" fmla="*/ 2682240 w 3927009"/>
              <a:gd name="connsiteY68" fmla="*/ 1611187 h 2430025"/>
              <a:gd name="connsiteX69" fmla="*/ 2751908 w 3927009"/>
              <a:gd name="connsiteY69" fmla="*/ 1654730 h 2430025"/>
              <a:gd name="connsiteX70" fmla="*/ 2760617 w 3927009"/>
              <a:gd name="connsiteY70" fmla="*/ 1680856 h 2430025"/>
              <a:gd name="connsiteX71" fmla="*/ 2786742 w 3927009"/>
              <a:gd name="connsiteY71" fmla="*/ 1706981 h 2430025"/>
              <a:gd name="connsiteX72" fmla="*/ 2804160 w 3927009"/>
              <a:gd name="connsiteY72" fmla="*/ 1733107 h 2430025"/>
              <a:gd name="connsiteX73" fmla="*/ 2838994 w 3927009"/>
              <a:gd name="connsiteY73" fmla="*/ 1776650 h 2430025"/>
              <a:gd name="connsiteX74" fmla="*/ 2865120 w 3927009"/>
              <a:gd name="connsiteY74" fmla="*/ 1828901 h 2430025"/>
              <a:gd name="connsiteX75" fmla="*/ 2891245 w 3927009"/>
              <a:gd name="connsiteY75" fmla="*/ 1855027 h 2430025"/>
              <a:gd name="connsiteX76" fmla="*/ 2926080 w 3927009"/>
              <a:gd name="connsiteY76" fmla="*/ 1898570 h 2430025"/>
              <a:gd name="connsiteX77" fmla="*/ 2943497 w 3927009"/>
              <a:gd name="connsiteY77" fmla="*/ 1933404 h 2430025"/>
              <a:gd name="connsiteX78" fmla="*/ 2960914 w 3927009"/>
              <a:gd name="connsiteY78" fmla="*/ 1959530 h 2430025"/>
              <a:gd name="connsiteX79" fmla="*/ 2969622 w 3927009"/>
              <a:gd name="connsiteY79" fmla="*/ 1985656 h 2430025"/>
              <a:gd name="connsiteX80" fmla="*/ 2987040 w 3927009"/>
              <a:gd name="connsiteY80" fmla="*/ 2003073 h 2430025"/>
              <a:gd name="connsiteX81" fmla="*/ 3004457 w 3927009"/>
              <a:gd name="connsiteY81" fmla="*/ 2029198 h 2430025"/>
              <a:gd name="connsiteX82" fmla="*/ 3021874 w 3927009"/>
              <a:gd name="connsiteY82" fmla="*/ 2046616 h 2430025"/>
              <a:gd name="connsiteX83" fmla="*/ 3039291 w 3927009"/>
              <a:gd name="connsiteY83" fmla="*/ 2072741 h 2430025"/>
              <a:gd name="connsiteX84" fmla="*/ 3065417 w 3927009"/>
              <a:gd name="connsiteY84" fmla="*/ 2090158 h 2430025"/>
              <a:gd name="connsiteX85" fmla="*/ 3082834 w 3927009"/>
              <a:gd name="connsiteY85" fmla="*/ 2107576 h 2430025"/>
              <a:gd name="connsiteX86" fmla="*/ 3135085 w 3927009"/>
              <a:gd name="connsiteY86" fmla="*/ 2133701 h 2430025"/>
              <a:gd name="connsiteX87" fmla="*/ 3161211 w 3927009"/>
              <a:gd name="connsiteY87" fmla="*/ 2151118 h 2430025"/>
              <a:gd name="connsiteX88" fmla="*/ 3204754 w 3927009"/>
              <a:gd name="connsiteY88" fmla="*/ 2185953 h 2430025"/>
              <a:gd name="connsiteX89" fmla="*/ 3239588 w 3927009"/>
              <a:gd name="connsiteY89" fmla="*/ 2229496 h 2430025"/>
              <a:gd name="connsiteX90" fmla="*/ 3265714 w 3927009"/>
              <a:gd name="connsiteY90" fmla="*/ 2238204 h 2430025"/>
              <a:gd name="connsiteX91" fmla="*/ 3317965 w 3927009"/>
              <a:gd name="connsiteY91" fmla="*/ 2281747 h 2430025"/>
              <a:gd name="connsiteX92" fmla="*/ 3344091 w 3927009"/>
              <a:gd name="connsiteY92" fmla="*/ 2290456 h 2430025"/>
              <a:gd name="connsiteX93" fmla="*/ 3396342 w 3927009"/>
              <a:gd name="connsiteY93" fmla="*/ 2333998 h 2430025"/>
              <a:gd name="connsiteX94" fmla="*/ 3439885 w 3927009"/>
              <a:gd name="connsiteY94" fmla="*/ 2342707 h 2430025"/>
              <a:gd name="connsiteX95" fmla="*/ 3466011 w 3927009"/>
              <a:gd name="connsiteY95" fmla="*/ 2351416 h 2430025"/>
              <a:gd name="connsiteX96" fmla="*/ 3518262 w 3927009"/>
              <a:gd name="connsiteY96" fmla="*/ 2394958 h 2430025"/>
              <a:gd name="connsiteX97" fmla="*/ 3553097 w 3927009"/>
              <a:gd name="connsiteY97" fmla="*/ 2403667 h 2430025"/>
              <a:gd name="connsiteX98" fmla="*/ 3579222 w 3927009"/>
              <a:gd name="connsiteY98" fmla="*/ 2421084 h 2430025"/>
              <a:gd name="connsiteX99" fmla="*/ 3753394 w 3927009"/>
              <a:gd name="connsiteY99" fmla="*/ 2421084 h 2430025"/>
              <a:gd name="connsiteX100" fmla="*/ 3788228 w 3927009"/>
              <a:gd name="connsiteY100" fmla="*/ 2412376 h 2430025"/>
              <a:gd name="connsiteX101" fmla="*/ 3840480 w 3927009"/>
              <a:gd name="connsiteY101" fmla="*/ 2394958 h 2430025"/>
              <a:gd name="connsiteX102" fmla="*/ 3857897 w 3927009"/>
              <a:gd name="connsiteY102" fmla="*/ 2368833 h 2430025"/>
              <a:gd name="connsiteX103" fmla="*/ 3875314 w 3927009"/>
              <a:gd name="connsiteY103" fmla="*/ 2325290 h 2430025"/>
              <a:gd name="connsiteX104" fmla="*/ 3884022 w 3927009"/>
              <a:gd name="connsiteY104" fmla="*/ 2299164 h 2430025"/>
              <a:gd name="connsiteX105" fmla="*/ 3901440 w 3927009"/>
              <a:gd name="connsiteY105" fmla="*/ 2273038 h 2430025"/>
              <a:gd name="connsiteX106" fmla="*/ 3910148 w 3927009"/>
              <a:gd name="connsiteY106" fmla="*/ 2020490 h 2430025"/>
              <a:gd name="connsiteX107" fmla="*/ 3892731 w 3927009"/>
              <a:gd name="connsiteY107" fmla="*/ 1994364 h 2430025"/>
              <a:gd name="connsiteX108" fmla="*/ 3866605 w 3927009"/>
              <a:gd name="connsiteY108" fmla="*/ 1924696 h 2430025"/>
              <a:gd name="connsiteX109" fmla="*/ 3849188 w 3927009"/>
              <a:gd name="connsiteY109" fmla="*/ 1907278 h 2430025"/>
              <a:gd name="connsiteX110" fmla="*/ 3831771 w 3927009"/>
              <a:gd name="connsiteY110" fmla="*/ 1855027 h 2430025"/>
              <a:gd name="connsiteX111" fmla="*/ 3823062 w 3927009"/>
              <a:gd name="connsiteY111" fmla="*/ 1828901 h 2430025"/>
              <a:gd name="connsiteX112" fmla="*/ 3788228 w 3927009"/>
              <a:gd name="connsiteY112" fmla="*/ 1785358 h 2430025"/>
              <a:gd name="connsiteX113" fmla="*/ 3770811 w 3927009"/>
              <a:gd name="connsiteY113" fmla="*/ 1759233 h 2430025"/>
              <a:gd name="connsiteX114" fmla="*/ 3744685 w 3927009"/>
              <a:gd name="connsiteY114" fmla="*/ 1741816 h 2430025"/>
              <a:gd name="connsiteX115" fmla="*/ 3709851 w 3927009"/>
              <a:gd name="connsiteY115" fmla="*/ 1698273 h 2430025"/>
              <a:gd name="connsiteX116" fmla="*/ 3657600 w 3927009"/>
              <a:gd name="connsiteY116" fmla="*/ 1646021 h 2430025"/>
              <a:gd name="connsiteX117" fmla="*/ 3622765 w 3927009"/>
              <a:gd name="connsiteY117" fmla="*/ 1602478 h 2430025"/>
              <a:gd name="connsiteX118" fmla="*/ 3587931 w 3927009"/>
              <a:gd name="connsiteY118" fmla="*/ 1585061 h 2430025"/>
              <a:gd name="connsiteX119" fmla="*/ 3518262 w 3927009"/>
              <a:gd name="connsiteY119" fmla="*/ 1532810 h 2430025"/>
              <a:gd name="connsiteX120" fmla="*/ 3466011 w 3927009"/>
              <a:gd name="connsiteY120" fmla="*/ 1497976 h 2430025"/>
              <a:gd name="connsiteX121" fmla="*/ 3422468 w 3927009"/>
              <a:gd name="connsiteY121" fmla="*/ 1463141 h 2430025"/>
              <a:gd name="connsiteX122" fmla="*/ 3370217 w 3927009"/>
              <a:gd name="connsiteY122" fmla="*/ 1445724 h 2430025"/>
              <a:gd name="connsiteX123" fmla="*/ 3344091 w 3927009"/>
              <a:gd name="connsiteY123" fmla="*/ 1437016 h 2430025"/>
              <a:gd name="connsiteX124" fmla="*/ 3326674 w 3927009"/>
              <a:gd name="connsiteY124" fmla="*/ 1419598 h 2430025"/>
              <a:gd name="connsiteX125" fmla="*/ 3274422 w 3927009"/>
              <a:gd name="connsiteY125" fmla="*/ 1384764 h 2430025"/>
              <a:gd name="connsiteX126" fmla="*/ 3248297 w 3927009"/>
              <a:gd name="connsiteY126" fmla="*/ 1358638 h 2430025"/>
              <a:gd name="connsiteX127" fmla="*/ 3213462 w 3927009"/>
              <a:gd name="connsiteY127" fmla="*/ 1315096 h 2430025"/>
              <a:gd name="connsiteX128" fmla="*/ 3143794 w 3927009"/>
              <a:gd name="connsiteY128" fmla="*/ 1288970 h 2430025"/>
              <a:gd name="connsiteX129" fmla="*/ 3091542 w 3927009"/>
              <a:gd name="connsiteY129" fmla="*/ 1254136 h 2430025"/>
              <a:gd name="connsiteX130" fmla="*/ 3039291 w 3927009"/>
              <a:gd name="connsiteY130" fmla="*/ 1236718 h 2430025"/>
              <a:gd name="connsiteX131" fmla="*/ 2987040 w 3927009"/>
              <a:gd name="connsiteY131" fmla="*/ 1210593 h 2430025"/>
              <a:gd name="connsiteX132" fmla="*/ 2934788 w 3927009"/>
              <a:gd name="connsiteY132" fmla="*/ 1175758 h 2430025"/>
              <a:gd name="connsiteX133" fmla="*/ 2908662 w 3927009"/>
              <a:gd name="connsiteY133" fmla="*/ 1158341 h 2430025"/>
              <a:gd name="connsiteX134" fmla="*/ 2891245 w 3927009"/>
              <a:gd name="connsiteY134" fmla="*/ 1132216 h 2430025"/>
              <a:gd name="connsiteX135" fmla="*/ 2882537 w 3927009"/>
              <a:gd name="connsiteY135" fmla="*/ 1106090 h 2430025"/>
              <a:gd name="connsiteX136" fmla="*/ 2856411 w 3927009"/>
              <a:gd name="connsiteY136" fmla="*/ 1097381 h 2430025"/>
              <a:gd name="connsiteX137" fmla="*/ 2847702 w 3927009"/>
              <a:gd name="connsiteY137" fmla="*/ 1071256 h 2430025"/>
              <a:gd name="connsiteX138" fmla="*/ 2856411 w 3927009"/>
              <a:gd name="connsiteY138" fmla="*/ 1027713 h 2430025"/>
              <a:gd name="connsiteX139" fmla="*/ 2908662 w 3927009"/>
              <a:gd name="connsiteY139" fmla="*/ 1001587 h 2430025"/>
              <a:gd name="connsiteX140" fmla="*/ 2952205 w 3927009"/>
              <a:gd name="connsiteY140" fmla="*/ 966753 h 2430025"/>
              <a:gd name="connsiteX141" fmla="*/ 3030582 w 3927009"/>
              <a:gd name="connsiteY141" fmla="*/ 949336 h 2430025"/>
              <a:gd name="connsiteX142" fmla="*/ 3074125 w 3927009"/>
              <a:gd name="connsiteY142" fmla="*/ 914501 h 2430025"/>
              <a:gd name="connsiteX143" fmla="*/ 3091542 w 3927009"/>
              <a:gd name="connsiteY143" fmla="*/ 862250 h 2430025"/>
              <a:gd name="connsiteX144" fmla="*/ 3082834 w 3927009"/>
              <a:gd name="connsiteY144" fmla="*/ 792581 h 2430025"/>
              <a:gd name="connsiteX145" fmla="*/ 3065417 w 3927009"/>
              <a:gd name="connsiteY145" fmla="*/ 766456 h 2430025"/>
              <a:gd name="connsiteX146" fmla="*/ 3030582 w 3927009"/>
              <a:gd name="connsiteY146" fmla="*/ 696787 h 2430025"/>
              <a:gd name="connsiteX147" fmla="*/ 3013165 w 3927009"/>
              <a:gd name="connsiteY147" fmla="*/ 670661 h 2430025"/>
              <a:gd name="connsiteX148" fmla="*/ 2960914 w 3927009"/>
              <a:gd name="connsiteY148" fmla="*/ 653244 h 2430025"/>
              <a:gd name="connsiteX149" fmla="*/ 2934788 w 3927009"/>
              <a:gd name="connsiteY149" fmla="*/ 644536 h 2430025"/>
              <a:gd name="connsiteX150" fmla="*/ 2908662 w 3927009"/>
              <a:gd name="connsiteY150" fmla="*/ 627118 h 2430025"/>
              <a:gd name="connsiteX151" fmla="*/ 2856411 w 3927009"/>
              <a:gd name="connsiteY151" fmla="*/ 574867 h 2430025"/>
              <a:gd name="connsiteX152" fmla="*/ 2804160 w 3927009"/>
              <a:gd name="connsiteY152" fmla="*/ 540033 h 2430025"/>
              <a:gd name="connsiteX153" fmla="*/ 2778034 w 3927009"/>
              <a:gd name="connsiteY153" fmla="*/ 531324 h 2430025"/>
              <a:gd name="connsiteX154" fmla="*/ 2717074 w 3927009"/>
              <a:gd name="connsiteY154" fmla="*/ 505198 h 2430025"/>
              <a:gd name="connsiteX155" fmla="*/ 2690948 w 3927009"/>
              <a:gd name="connsiteY155" fmla="*/ 487781 h 2430025"/>
              <a:gd name="connsiteX156" fmla="*/ 2603862 w 3927009"/>
              <a:gd name="connsiteY156" fmla="*/ 470364 h 2430025"/>
              <a:gd name="connsiteX157" fmla="*/ 2577737 w 3927009"/>
              <a:gd name="connsiteY157" fmla="*/ 461656 h 2430025"/>
              <a:gd name="connsiteX158" fmla="*/ 2542902 w 3927009"/>
              <a:gd name="connsiteY158" fmla="*/ 426821 h 2430025"/>
              <a:gd name="connsiteX159" fmla="*/ 2481942 w 3927009"/>
              <a:gd name="connsiteY159" fmla="*/ 400696 h 2430025"/>
              <a:gd name="connsiteX160" fmla="*/ 2464525 w 3927009"/>
              <a:gd name="connsiteY160" fmla="*/ 383278 h 2430025"/>
              <a:gd name="connsiteX161" fmla="*/ 2420982 w 3927009"/>
              <a:gd name="connsiteY161" fmla="*/ 348444 h 2430025"/>
              <a:gd name="connsiteX162" fmla="*/ 2124891 w 3927009"/>
              <a:gd name="connsiteY162" fmla="*/ 357153 h 2430025"/>
              <a:gd name="connsiteX163" fmla="*/ 2037805 w 3927009"/>
              <a:gd name="connsiteY163" fmla="*/ 383278 h 2430025"/>
              <a:gd name="connsiteX164" fmla="*/ 1950720 w 3927009"/>
              <a:gd name="connsiteY164" fmla="*/ 409404 h 2430025"/>
              <a:gd name="connsiteX165" fmla="*/ 1924594 w 3927009"/>
              <a:gd name="connsiteY165" fmla="*/ 418113 h 2430025"/>
              <a:gd name="connsiteX166" fmla="*/ 1837508 w 3927009"/>
              <a:gd name="connsiteY166" fmla="*/ 435530 h 2430025"/>
              <a:gd name="connsiteX167" fmla="*/ 1776548 w 3927009"/>
              <a:gd name="connsiteY167" fmla="*/ 452947 h 2430025"/>
              <a:gd name="connsiteX168" fmla="*/ 1672045 w 3927009"/>
              <a:gd name="connsiteY168" fmla="*/ 470364 h 2430025"/>
              <a:gd name="connsiteX169" fmla="*/ 1593668 w 3927009"/>
              <a:gd name="connsiteY169" fmla="*/ 496490 h 2430025"/>
              <a:gd name="connsiteX170" fmla="*/ 1567542 w 3927009"/>
              <a:gd name="connsiteY170" fmla="*/ 505198 h 2430025"/>
              <a:gd name="connsiteX171" fmla="*/ 1402080 w 3927009"/>
              <a:gd name="connsiteY171" fmla="*/ 496490 h 2430025"/>
              <a:gd name="connsiteX172" fmla="*/ 1349828 w 3927009"/>
              <a:gd name="connsiteY172" fmla="*/ 479073 h 2430025"/>
              <a:gd name="connsiteX173" fmla="*/ 1288868 w 3927009"/>
              <a:gd name="connsiteY173" fmla="*/ 444238 h 2430025"/>
              <a:gd name="connsiteX174" fmla="*/ 1262742 w 3927009"/>
              <a:gd name="connsiteY174" fmla="*/ 435530 h 2430025"/>
              <a:gd name="connsiteX175" fmla="*/ 1219200 w 3927009"/>
              <a:gd name="connsiteY175" fmla="*/ 357153 h 2430025"/>
              <a:gd name="connsiteX176" fmla="*/ 1184365 w 3927009"/>
              <a:gd name="connsiteY176" fmla="*/ 322318 h 2430025"/>
              <a:gd name="connsiteX177" fmla="*/ 1123405 w 3927009"/>
              <a:gd name="connsiteY177" fmla="*/ 243941 h 2430025"/>
              <a:gd name="connsiteX178" fmla="*/ 1088571 w 3927009"/>
              <a:gd name="connsiteY178" fmla="*/ 200398 h 2430025"/>
              <a:gd name="connsiteX179" fmla="*/ 1062445 w 3927009"/>
              <a:gd name="connsiteY179" fmla="*/ 191690 h 2430025"/>
              <a:gd name="connsiteX180" fmla="*/ 975360 w 3927009"/>
              <a:gd name="connsiteY180" fmla="*/ 139438 h 2430025"/>
              <a:gd name="connsiteX181" fmla="*/ 931817 w 3927009"/>
              <a:gd name="connsiteY181" fmla="*/ 95896 h 2430025"/>
              <a:gd name="connsiteX182" fmla="*/ 914400 w 3927009"/>
              <a:gd name="connsiteY182" fmla="*/ 78478 h 2430025"/>
              <a:gd name="connsiteX183" fmla="*/ 862148 w 3927009"/>
              <a:gd name="connsiteY183" fmla="*/ 61061 h 2430025"/>
              <a:gd name="connsiteX184" fmla="*/ 836022 w 3927009"/>
              <a:gd name="connsiteY184" fmla="*/ 43644 h 2430025"/>
              <a:gd name="connsiteX185" fmla="*/ 783771 w 3927009"/>
              <a:gd name="connsiteY185" fmla="*/ 34936 h 2430025"/>
              <a:gd name="connsiteX186" fmla="*/ 679268 w 3927009"/>
              <a:gd name="connsiteY186" fmla="*/ 17518 h 2430025"/>
              <a:gd name="connsiteX187" fmla="*/ 618308 w 3927009"/>
              <a:gd name="connsiteY187" fmla="*/ 101 h 2430025"/>
              <a:gd name="connsiteX188" fmla="*/ 496388 w 3927009"/>
              <a:gd name="connsiteY188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10194 w 3927009"/>
              <a:gd name="connsiteY30" fmla="*/ 496490 h 2430025"/>
              <a:gd name="connsiteX31" fmla="*/ 1088571 w 3927009"/>
              <a:gd name="connsiteY31" fmla="*/ 522616 h 2430025"/>
              <a:gd name="connsiteX32" fmla="*/ 1114697 w 3927009"/>
              <a:gd name="connsiteY32" fmla="*/ 531324 h 2430025"/>
              <a:gd name="connsiteX33" fmla="*/ 1140822 w 3927009"/>
              <a:gd name="connsiteY33" fmla="*/ 540033 h 2430025"/>
              <a:gd name="connsiteX34" fmla="*/ 1184365 w 3927009"/>
              <a:gd name="connsiteY34" fmla="*/ 583576 h 2430025"/>
              <a:gd name="connsiteX35" fmla="*/ 1210491 w 3927009"/>
              <a:gd name="connsiteY35" fmla="*/ 600993 h 2430025"/>
              <a:gd name="connsiteX36" fmla="*/ 1262742 w 3927009"/>
              <a:gd name="connsiteY36" fmla="*/ 635827 h 2430025"/>
              <a:gd name="connsiteX37" fmla="*/ 1306285 w 3927009"/>
              <a:gd name="connsiteY37" fmla="*/ 670661 h 2430025"/>
              <a:gd name="connsiteX38" fmla="*/ 1341120 w 3927009"/>
              <a:gd name="connsiteY38" fmla="*/ 679370 h 2430025"/>
              <a:gd name="connsiteX39" fmla="*/ 1367245 w 3927009"/>
              <a:gd name="connsiteY39" fmla="*/ 688078 h 2430025"/>
              <a:gd name="connsiteX40" fmla="*/ 1402080 w 3927009"/>
              <a:gd name="connsiteY40" fmla="*/ 696787 h 2430025"/>
              <a:gd name="connsiteX41" fmla="*/ 1454331 w 3927009"/>
              <a:gd name="connsiteY41" fmla="*/ 714204 h 2430025"/>
              <a:gd name="connsiteX42" fmla="*/ 1480457 w 3927009"/>
              <a:gd name="connsiteY42" fmla="*/ 722913 h 2430025"/>
              <a:gd name="connsiteX43" fmla="*/ 1524000 w 3927009"/>
              <a:gd name="connsiteY43" fmla="*/ 731621 h 2430025"/>
              <a:gd name="connsiteX44" fmla="*/ 1576251 w 3927009"/>
              <a:gd name="connsiteY44" fmla="*/ 749038 h 2430025"/>
              <a:gd name="connsiteX45" fmla="*/ 1593668 w 3927009"/>
              <a:gd name="connsiteY45" fmla="*/ 766456 h 2430025"/>
              <a:gd name="connsiteX46" fmla="*/ 1619794 w 3927009"/>
              <a:gd name="connsiteY46" fmla="*/ 783873 h 2430025"/>
              <a:gd name="connsiteX47" fmla="*/ 1654628 w 3927009"/>
              <a:gd name="connsiteY47" fmla="*/ 827416 h 2430025"/>
              <a:gd name="connsiteX48" fmla="*/ 1663337 w 3927009"/>
              <a:gd name="connsiteY48" fmla="*/ 853541 h 2430025"/>
              <a:gd name="connsiteX49" fmla="*/ 1706880 w 3927009"/>
              <a:gd name="connsiteY49" fmla="*/ 905793 h 2430025"/>
              <a:gd name="connsiteX50" fmla="*/ 1733005 w 3927009"/>
              <a:gd name="connsiteY50" fmla="*/ 923210 h 2430025"/>
              <a:gd name="connsiteX51" fmla="*/ 1759131 w 3927009"/>
              <a:gd name="connsiteY51" fmla="*/ 949336 h 2430025"/>
              <a:gd name="connsiteX52" fmla="*/ 1811382 w 3927009"/>
              <a:gd name="connsiteY52" fmla="*/ 984170 h 2430025"/>
              <a:gd name="connsiteX53" fmla="*/ 1837508 w 3927009"/>
              <a:gd name="connsiteY53" fmla="*/ 1010296 h 2430025"/>
              <a:gd name="connsiteX54" fmla="*/ 1898468 w 3927009"/>
              <a:gd name="connsiteY54" fmla="*/ 1045130 h 2430025"/>
              <a:gd name="connsiteX55" fmla="*/ 1950720 w 3927009"/>
              <a:gd name="connsiteY55" fmla="*/ 1079964 h 2430025"/>
              <a:gd name="connsiteX56" fmla="*/ 1976845 w 3927009"/>
              <a:gd name="connsiteY56" fmla="*/ 1088673 h 2430025"/>
              <a:gd name="connsiteX57" fmla="*/ 2029097 w 3927009"/>
              <a:gd name="connsiteY57" fmla="*/ 1114798 h 2430025"/>
              <a:gd name="connsiteX58" fmla="*/ 2081348 w 3927009"/>
              <a:gd name="connsiteY58" fmla="*/ 1140924 h 2430025"/>
              <a:gd name="connsiteX59" fmla="*/ 2133600 w 3927009"/>
              <a:gd name="connsiteY59" fmla="*/ 1184467 h 2430025"/>
              <a:gd name="connsiteX60" fmla="*/ 2159725 w 3927009"/>
              <a:gd name="connsiteY60" fmla="*/ 1201884 h 2430025"/>
              <a:gd name="connsiteX61" fmla="*/ 2177142 w 3927009"/>
              <a:gd name="connsiteY61" fmla="*/ 1228010 h 2430025"/>
              <a:gd name="connsiteX62" fmla="*/ 2220685 w 3927009"/>
              <a:gd name="connsiteY62" fmla="*/ 1271553 h 2430025"/>
              <a:gd name="connsiteX63" fmla="*/ 2255520 w 3927009"/>
              <a:gd name="connsiteY63" fmla="*/ 1315096 h 2430025"/>
              <a:gd name="connsiteX64" fmla="*/ 2360022 w 3927009"/>
              <a:gd name="connsiteY64" fmla="*/ 1402181 h 2430025"/>
              <a:gd name="connsiteX65" fmla="*/ 2534194 w 3927009"/>
              <a:gd name="connsiteY65" fmla="*/ 1515393 h 2430025"/>
              <a:gd name="connsiteX66" fmla="*/ 2621280 w 3927009"/>
              <a:gd name="connsiteY66" fmla="*/ 1593770 h 2430025"/>
              <a:gd name="connsiteX67" fmla="*/ 2682240 w 3927009"/>
              <a:gd name="connsiteY67" fmla="*/ 1611187 h 2430025"/>
              <a:gd name="connsiteX68" fmla="*/ 2751908 w 3927009"/>
              <a:gd name="connsiteY68" fmla="*/ 1654730 h 2430025"/>
              <a:gd name="connsiteX69" fmla="*/ 2760617 w 3927009"/>
              <a:gd name="connsiteY69" fmla="*/ 1680856 h 2430025"/>
              <a:gd name="connsiteX70" fmla="*/ 2786742 w 3927009"/>
              <a:gd name="connsiteY70" fmla="*/ 1706981 h 2430025"/>
              <a:gd name="connsiteX71" fmla="*/ 2804160 w 3927009"/>
              <a:gd name="connsiteY71" fmla="*/ 1733107 h 2430025"/>
              <a:gd name="connsiteX72" fmla="*/ 2838994 w 3927009"/>
              <a:gd name="connsiteY72" fmla="*/ 1776650 h 2430025"/>
              <a:gd name="connsiteX73" fmla="*/ 2865120 w 3927009"/>
              <a:gd name="connsiteY73" fmla="*/ 1828901 h 2430025"/>
              <a:gd name="connsiteX74" fmla="*/ 2891245 w 3927009"/>
              <a:gd name="connsiteY74" fmla="*/ 1855027 h 2430025"/>
              <a:gd name="connsiteX75" fmla="*/ 2926080 w 3927009"/>
              <a:gd name="connsiteY75" fmla="*/ 1898570 h 2430025"/>
              <a:gd name="connsiteX76" fmla="*/ 2943497 w 3927009"/>
              <a:gd name="connsiteY76" fmla="*/ 1933404 h 2430025"/>
              <a:gd name="connsiteX77" fmla="*/ 2960914 w 3927009"/>
              <a:gd name="connsiteY77" fmla="*/ 1959530 h 2430025"/>
              <a:gd name="connsiteX78" fmla="*/ 2969622 w 3927009"/>
              <a:gd name="connsiteY78" fmla="*/ 1985656 h 2430025"/>
              <a:gd name="connsiteX79" fmla="*/ 2987040 w 3927009"/>
              <a:gd name="connsiteY79" fmla="*/ 2003073 h 2430025"/>
              <a:gd name="connsiteX80" fmla="*/ 3004457 w 3927009"/>
              <a:gd name="connsiteY80" fmla="*/ 2029198 h 2430025"/>
              <a:gd name="connsiteX81" fmla="*/ 3021874 w 3927009"/>
              <a:gd name="connsiteY81" fmla="*/ 2046616 h 2430025"/>
              <a:gd name="connsiteX82" fmla="*/ 3039291 w 3927009"/>
              <a:gd name="connsiteY82" fmla="*/ 2072741 h 2430025"/>
              <a:gd name="connsiteX83" fmla="*/ 3065417 w 3927009"/>
              <a:gd name="connsiteY83" fmla="*/ 2090158 h 2430025"/>
              <a:gd name="connsiteX84" fmla="*/ 3082834 w 3927009"/>
              <a:gd name="connsiteY84" fmla="*/ 2107576 h 2430025"/>
              <a:gd name="connsiteX85" fmla="*/ 3135085 w 3927009"/>
              <a:gd name="connsiteY85" fmla="*/ 2133701 h 2430025"/>
              <a:gd name="connsiteX86" fmla="*/ 3161211 w 3927009"/>
              <a:gd name="connsiteY86" fmla="*/ 2151118 h 2430025"/>
              <a:gd name="connsiteX87" fmla="*/ 3204754 w 3927009"/>
              <a:gd name="connsiteY87" fmla="*/ 2185953 h 2430025"/>
              <a:gd name="connsiteX88" fmla="*/ 3239588 w 3927009"/>
              <a:gd name="connsiteY88" fmla="*/ 2229496 h 2430025"/>
              <a:gd name="connsiteX89" fmla="*/ 3265714 w 3927009"/>
              <a:gd name="connsiteY89" fmla="*/ 2238204 h 2430025"/>
              <a:gd name="connsiteX90" fmla="*/ 3317965 w 3927009"/>
              <a:gd name="connsiteY90" fmla="*/ 2281747 h 2430025"/>
              <a:gd name="connsiteX91" fmla="*/ 3344091 w 3927009"/>
              <a:gd name="connsiteY91" fmla="*/ 2290456 h 2430025"/>
              <a:gd name="connsiteX92" fmla="*/ 3396342 w 3927009"/>
              <a:gd name="connsiteY92" fmla="*/ 2333998 h 2430025"/>
              <a:gd name="connsiteX93" fmla="*/ 3439885 w 3927009"/>
              <a:gd name="connsiteY93" fmla="*/ 2342707 h 2430025"/>
              <a:gd name="connsiteX94" fmla="*/ 3466011 w 3927009"/>
              <a:gd name="connsiteY94" fmla="*/ 2351416 h 2430025"/>
              <a:gd name="connsiteX95" fmla="*/ 3518262 w 3927009"/>
              <a:gd name="connsiteY95" fmla="*/ 2394958 h 2430025"/>
              <a:gd name="connsiteX96" fmla="*/ 3553097 w 3927009"/>
              <a:gd name="connsiteY96" fmla="*/ 2403667 h 2430025"/>
              <a:gd name="connsiteX97" fmla="*/ 3579222 w 3927009"/>
              <a:gd name="connsiteY97" fmla="*/ 2421084 h 2430025"/>
              <a:gd name="connsiteX98" fmla="*/ 3753394 w 3927009"/>
              <a:gd name="connsiteY98" fmla="*/ 2421084 h 2430025"/>
              <a:gd name="connsiteX99" fmla="*/ 3788228 w 3927009"/>
              <a:gd name="connsiteY99" fmla="*/ 2412376 h 2430025"/>
              <a:gd name="connsiteX100" fmla="*/ 3840480 w 3927009"/>
              <a:gd name="connsiteY100" fmla="*/ 2394958 h 2430025"/>
              <a:gd name="connsiteX101" fmla="*/ 3857897 w 3927009"/>
              <a:gd name="connsiteY101" fmla="*/ 2368833 h 2430025"/>
              <a:gd name="connsiteX102" fmla="*/ 3875314 w 3927009"/>
              <a:gd name="connsiteY102" fmla="*/ 2325290 h 2430025"/>
              <a:gd name="connsiteX103" fmla="*/ 3884022 w 3927009"/>
              <a:gd name="connsiteY103" fmla="*/ 2299164 h 2430025"/>
              <a:gd name="connsiteX104" fmla="*/ 3901440 w 3927009"/>
              <a:gd name="connsiteY104" fmla="*/ 2273038 h 2430025"/>
              <a:gd name="connsiteX105" fmla="*/ 3910148 w 3927009"/>
              <a:gd name="connsiteY105" fmla="*/ 2020490 h 2430025"/>
              <a:gd name="connsiteX106" fmla="*/ 3892731 w 3927009"/>
              <a:gd name="connsiteY106" fmla="*/ 1994364 h 2430025"/>
              <a:gd name="connsiteX107" fmla="*/ 3866605 w 3927009"/>
              <a:gd name="connsiteY107" fmla="*/ 1924696 h 2430025"/>
              <a:gd name="connsiteX108" fmla="*/ 3849188 w 3927009"/>
              <a:gd name="connsiteY108" fmla="*/ 1907278 h 2430025"/>
              <a:gd name="connsiteX109" fmla="*/ 3831771 w 3927009"/>
              <a:gd name="connsiteY109" fmla="*/ 1855027 h 2430025"/>
              <a:gd name="connsiteX110" fmla="*/ 3823062 w 3927009"/>
              <a:gd name="connsiteY110" fmla="*/ 1828901 h 2430025"/>
              <a:gd name="connsiteX111" fmla="*/ 3788228 w 3927009"/>
              <a:gd name="connsiteY111" fmla="*/ 1785358 h 2430025"/>
              <a:gd name="connsiteX112" fmla="*/ 3770811 w 3927009"/>
              <a:gd name="connsiteY112" fmla="*/ 1759233 h 2430025"/>
              <a:gd name="connsiteX113" fmla="*/ 3744685 w 3927009"/>
              <a:gd name="connsiteY113" fmla="*/ 1741816 h 2430025"/>
              <a:gd name="connsiteX114" fmla="*/ 3709851 w 3927009"/>
              <a:gd name="connsiteY114" fmla="*/ 1698273 h 2430025"/>
              <a:gd name="connsiteX115" fmla="*/ 3657600 w 3927009"/>
              <a:gd name="connsiteY115" fmla="*/ 1646021 h 2430025"/>
              <a:gd name="connsiteX116" fmla="*/ 3622765 w 3927009"/>
              <a:gd name="connsiteY116" fmla="*/ 1602478 h 2430025"/>
              <a:gd name="connsiteX117" fmla="*/ 3587931 w 3927009"/>
              <a:gd name="connsiteY117" fmla="*/ 1585061 h 2430025"/>
              <a:gd name="connsiteX118" fmla="*/ 3518262 w 3927009"/>
              <a:gd name="connsiteY118" fmla="*/ 1532810 h 2430025"/>
              <a:gd name="connsiteX119" fmla="*/ 3466011 w 3927009"/>
              <a:gd name="connsiteY119" fmla="*/ 1497976 h 2430025"/>
              <a:gd name="connsiteX120" fmla="*/ 3422468 w 3927009"/>
              <a:gd name="connsiteY120" fmla="*/ 1463141 h 2430025"/>
              <a:gd name="connsiteX121" fmla="*/ 3370217 w 3927009"/>
              <a:gd name="connsiteY121" fmla="*/ 1445724 h 2430025"/>
              <a:gd name="connsiteX122" fmla="*/ 3344091 w 3927009"/>
              <a:gd name="connsiteY122" fmla="*/ 1437016 h 2430025"/>
              <a:gd name="connsiteX123" fmla="*/ 3326674 w 3927009"/>
              <a:gd name="connsiteY123" fmla="*/ 1419598 h 2430025"/>
              <a:gd name="connsiteX124" fmla="*/ 3274422 w 3927009"/>
              <a:gd name="connsiteY124" fmla="*/ 1384764 h 2430025"/>
              <a:gd name="connsiteX125" fmla="*/ 3248297 w 3927009"/>
              <a:gd name="connsiteY125" fmla="*/ 1358638 h 2430025"/>
              <a:gd name="connsiteX126" fmla="*/ 3213462 w 3927009"/>
              <a:gd name="connsiteY126" fmla="*/ 1315096 h 2430025"/>
              <a:gd name="connsiteX127" fmla="*/ 3143794 w 3927009"/>
              <a:gd name="connsiteY127" fmla="*/ 1288970 h 2430025"/>
              <a:gd name="connsiteX128" fmla="*/ 3091542 w 3927009"/>
              <a:gd name="connsiteY128" fmla="*/ 1254136 h 2430025"/>
              <a:gd name="connsiteX129" fmla="*/ 3039291 w 3927009"/>
              <a:gd name="connsiteY129" fmla="*/ 1236718 h 2430025"/>
              <a:gd name="connsiteX130" fmla="*/ 2987040 w 3927009"/>
              <a:gd name="connsiteY130" fmla="*/ 1210593 h 2430025"/>
              <a:gd name="connsiteX131" fmla="*/ 2934788 w 3927009"/>
              <a:gd name="connsiteY131" fmla="*/ 1175758 h 2430025"/>
              <a:gd name="connsiteX132" fmla="*/ 2908662 w 3927009"/>
              <a:gd name="connsiteY132" fmla="*/ 1158341 h 2430025"/>
              <a:gd name="connsiteX133" fmla="*/ 2891245 w 3927009"/>
              <a:gd name="connsiteY133" fmla="*/ 1132216 h 2430025"/>
              <a:gd name="connsiteX134" fmla="*/ 2882537 w 3927009"/>
              <a:gd name="connsiteY134" fmla="*/ 1106090 h 2430025"/>
              <a:gd name="connsiteX135" fmla="*/ 2856411 w 3927009"/>
              <a:gd name="connsiteY135" fmla="*/ 1097381 h 2430025"/>
              <a:gd name="connsiteX136" fmla="*/ 2847702 w 3927009"/>
              <a:gd name="connsiteY136" fmla="*/ 1071256 h 2430025"/>
              <a:gd name="connsiteX137" fmla="*/ 2856411 w 3927009"/>
              <a:gd name="connsiteY137" fmla="*/ 1027713 h 2430025"/>
              <a:gd name="connsiteX138" fmla="*/ 2908662 w 3927009"/>
              <a:gd name="connsiteY138" fmla="*/ 1001587 h 2430025"/>
              <a:gd name="connsiteX139" fmla="*/ 2952205 w 3927009"/>
              <a:gd name="connsiteY139" fmla="*/ 966753 h 2430025"/>
              <a:gd name="connsiteX140" fmla="*/ 3030582 w 3927009"/>
              <a:gd name="connsiteY140" fmla="*/ 949336 h 2430025"/>
              <a:gd name="connsiteX141" fmla="*/ 3074125 w 3927009"/>
              <a:gd name="connsiteY141" fmla="*/ 914501 h 2430025"/>
              <a:gd name="connsiteX142" fmla="*/ 3091542 w 3927009"/>
              <a:gd name="connsiteY142" fmla="*/ 862250 h 2430025"/>
              <a:gd name="connsiteX143" fmla="*/ 3082834 w 3927009"/>
              <a:gd name="connsiteY143" fmla="*/ 792581 h 2430025"/>
              <a:gd name="connsiteX144" fmla="*/ 3065417 w 3927009"/>
              <a:gd name="connsiteY144" fmla="*/ 766456 h 2430025"/>
              <a:gd name="connsiteX145" fmla="*/ 3030582 w 3927009"/>
              <a:gd name="connsiteY145" fmla="*/ 696787 h 2430025"/>
              <a:gd name="connsiteX146" fmla="*/ 3013165 w 3927009"/>
              <a:gd name="connsiteY146" fmla="*/ 670661 h 2430025"/>
              <a:gd name="connsiteX147" fmla="*/ 2960914 w 3927009"/>
              <a:gd name="connsiteY147" fmla="*/ 653244 h 2430025"/>
              <a:gd name="connsiteX148" fmla="*/ 2934788 w 3927009"/>
              <a:gd name="connsiteY148" fmla="*/ 644536 h 2430025"/>
              <a:gd name="connsiteX149" fmla="*/ 2908662 w 3927009"/>
              <a:gd name="connsiteY149" fmla="*/ 627118 h 2430025"/>
              <a:gd name="connsiteX150" fmla="*/ 2856411 w 3927009"/>
              <a:gd name="connsiteY150" fmla="*/ 574867 h 2430025"/>
              <a:gd name="connsiteX151" fmla="*/ 2804160 w 3927009"/>
              <a:gd name="connsiteY151" fmla="*/ 540033 h 2430025"/>
              <a:gd name="connsiteX152" fmla="*/ 2778034 w 3927009"/>
              <a:gd name="connsiteY152" fmla="*/ 531324 h 2430025"/>
              <a:gd name="connsiteX153" fmla="*/ 2717074 w 3927009"/>
              <a:gd name="connsiteY153" fmla="*/ 505198 h 2430025"/>
              <a:gd name="connsiteX154" fmla="*/ 2690948 w 3927009"/>
              <a:gd name="connsiteY154" fmla="*/ 487781 h 2430025"/>
              <a:gd name="connsiteX155" fmla="*/ 2603862 w 3927009"/>
              <a:gd name="connsiteY155" fmla="*/ 470364 h 2430025"/>
              <a:gd name="connsiteX156" fmla="*/ 2577737 w 3927009"/>
              <a:gd name="connsiteY156" fmla="*/ 461656 h 2430025"/>
              <a:gd name="connsiteX157" fmla="*/ 2542902 w 3927009"/>
              <a:gd name="connsiteY157" fmla="*/ 426821 h 2430025"/>
              <a:gd name="connsiteX158" fmla="*/ 2481942 w 3927009"/>
              <a:gd name="connsiteY158" fmla="*/ 400696 h 2430025"/>
              <a:gd name="connsiteX159" fmla="*/ 2464525 w 3927009"/>
              <a:gd name="connsiteY159" fmla="*/ 383278 h 2430025"/>
              <a:gd name="connsiteX160" fmla="*/ 2420982 w 3927009"/>
              <a:gd name="connsiteY160" fmla="*/ 348444 h 2430025"/>
              <a:gd name="connsiteX161" fmla="*/ 2124891 w 3927009"/>
              <a:gd name="connsiteY161" fmla="*/ 357153 h 2430025"/>
              <a:gd name="connsiteX162" fmla="*/ 2037805 w 3927009"/>
              <a:gd name="connsiteY162" fmla="*/ 383278 h 2430025"/>
              <a:gd name="connsiteX163" fmla="*/ 1950720 w 3927009"/>
              <a:gd name="connsiteY163" fmla="*/ 409404 h 2430025"/>
              <a:gd name="connsiteX164" fmla="*/ 1924594 w 3927009"/>
              <a:gd name="connsiteY164" fmla="*/ 418113 h 2430025"/>
              <a:gd name="connsiteX165" fmla="*/ 1837508 w 3927009"/>
              <a:gd name="connsiteY165" fmla="*/ 435530 h 2430025"/>
              <a:gd name="connsiteX166" fmla="*/ 1776548 w 3927009"/>
              <a:gd name="connsiteY166" fmla="*/ 452947 h 2430025"/>
              <a:gd name="connsiteX167" fmla="*/ 1672045 w 3927009"/>
              <a:gd name="connsiteY167" fmla="*/ 470364 h 2430025"/>
              <a:gd name="connsiteX168" fmla="*/ 1593668 w 3927009"/>
              <a:gd name="connsiteY168" fmla="*/ 496490 h 2430025"/>
              <a:gd name="connsiteX169" fmla="*/ 1567542 w 3927009"/>
              <a:gd name="connsiteY169" fmla="*/ 505198 h 2430025"/>
              <a:gd name="connsiteX170" fmla="*/ 1402080 w 3927009"/>
              <a:gd name="connsiteY170" fmla="*/ 496490 h 2430025"/>
              <a:gd name="connsiteX171" fmla="*/ 1349828 w 3927009"/>
              <a:gd name="connsiteY171" fmla="*/ 479073 h 2430025"/>
              <a:gd name="connsiteX172" fmla="*/ 1288868 w 3927009"/>
              <a:gd name="connsiteY172" fmla="*/ 444238 h 2430025"/>
              <a:gd name="connsiteX173" fmla="*/ 1262742 w 3927009"/>
              <a:gd name="connsiteY173" fmla="*/ 435530 h 2430025"/>
              <a:gd name="connsiteX174" fmla="*/ 1219200 w 3927009"/>
              <a:gd name="connsiteY174" fmla="*/ 357153 h 2430025"/>
              <a:gd name="connsiteX175" fmla="*/ 1184365 w 3927009"/>
              <a:gd name="connsiteY175" fmla="*/ 322318 h 2430025"/>
              <a:gd name="connsiteX176" fmla="*/ 1123405 w 3927009"/>
              <a:gd name="connsiteY176" fmla="*/ 243941 h 2430025"/>
              <a:gd name="connsiteX177" fmla="*/ 1088571 w 3927009"/>
              <a:gd name="connsiteY177" fmla="*/ 200398 h 2430025"/>
              <a:gd name="connsiteX178" fmla="*/ 1062445 w 3927009"/>
              <a:gd name="connsiteY178" fmla="*/ 191690 h 2430025"/>
              <a:gd name="connsiteX179" fmla="*/ 975360 w 3927009"/>
              <a:gd name="connsiteY179" fmla="*/ 139438 h 2430025"/>
              <a:gd name="connsiteX180" fmla="*/ 931817 w 3927009"/>
              <a:gd name="connsiteY180" fmla="*/ 95896 h 2430025"/>
              <a:gd name="connsiteX181" fmla="*/ 914400 w 3927009"/>
              <a:gd name="connsiteY181" fmla="*/ 78478 h 2430025"/>
              <a:gd name="connsiteX182" fmla="*/ 862148 w 3927009"/>
              <a:gd name="connsiteY182" fmla="*/ 61061 h 2430025"/>
              <a:gd name="connsiteX183" fmla="*/ 836022 w 3927009"/>
              <a:gd name="connsiteY183" fmla="*/ 43644 h 2430025"/>
              <a:gd name="connsiteX184" fmla="*/ 783771 w 3927009"/>
              <a:gd name="connsiteY184" fmla="*/ 34936 h 2430025"/>
              <a:gd name="connsiteX185" fmla="*/ 679268 w 3927009"/>
              <a:gd name="connsiteY185" fmla="*/ 17518 h 2430025"/>
              <a:gd name="connsiteX186" fmla="*/ 618308 w 3927009"/>
              <a:gd name="connsiteY186" fmla="*/ 101 h 2430025"/>
              <a:gd name="connsiteX187" fmla="*/ 496388 w 3927009"/>
              <a:gd name="connsiteY187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10194 w 3927009"/>
              <a:gd name="connsiteY30" fmla="*/ 496490 h 2430025"/>
              <a:gd name="connsiteX31" fmla="*/ 1088571 w 3927009"/>
              <a:gd name="connsiteY31" fmla="*/ 522616 h 2430025"/>
              <a:gd name="connsiteX32" fmla="*/ 1114697 w 3927009"/>
              <a:gd name="connsiteY32" fmla="*/ 531324 h 2430025"/>
              <a:gd name="connsiteX33" fmla="*/ 1140822 w 3927009"/>
              <a:gd name="connsiteY33" fmla="*/ 540033 h 2430025"/>
              <a:gd name="connsiteX34" fmla="*/ 1184365 w 3927009"/>
              <a:gd name="connsiteY34" fmla="*/ 583576 h 2430025"/>
              <a:gd name="connsiteX35" fmla="*/ 1210491 w 3927009"/>
              <a:gd name="connsiteY35" fmla="*/ 600993 h 2430025"/>
              <a:gd name="connsiteX36" fmla="*/ 1262742 w 3927009"/>
              <a:gd name="connsiteY36" fmla="*/ 635827 h 2430025"/>
              <a:gd name="connsiteX37" fmla="*/ 1306285 w 3927009"/>
              <a:gd name="connsiteY37" fmla="*/ 670661 h 2430025"/>
              <a:gd name="connsiteX38" fmla="*/ 1341120 w 3927009"/>
              <a:gd name="connsiteY38" fmla="*/ 679370 h 2430025"/>
              <a:gd name="connsiteX39" fmla="*/ 1367245 w 3927009"/>
              <a:gd name="connsiteY39" fmla="*/ 688078 h 2430025"/>
              <a:gd name="connsiteX40" fmla="*/ 1402080 w 3927009"/>
              <a:gd name="connsiteY40" fmla="*/ 696787 h 2430025"/>
              <a:gd name="connsiteX41" fmla="*/ 1454331 w 3927009"/>
              <a:gd name="connsiteY41" fmla="*/ 714204 h 2430025"/>
              <a:gd name="connsiteX42" fmla="*/ 1480457 w 3927009"/>
              <a:gd name="connsiteY42" fmla="*/ 722913 h 2430025"/>
              <a:gd name="connsiteX43" fmla="*/ 1524000 w 3927009"/>
              <a:gd name="connsiteY43" fmla="*/ 731621 h 2430025"/>
              <a:gd name="connsiteX44" fmla="*/ 1576251 w 3927009"/>
              <a:gd name="connsiteY44" fmla="*/ 749038 h 2430025"/>
              <a:gd name="connsiteX45" fmla="*/ 1593668 w 3927009"/>
              <a:gd name="connsiteY45" fmla="*/ 766456 h 2430025"/>
              <a:gd name="connsiteX46" fmla="*/ 1619794 w 3927009"/>
              <a:gd name="connsiteY46" fmla="*/ 783873 h 2430025"/>
              <a:gd name="connsiteX47" fmla="*/ 1654628 w 3927009"/>
              <a:gd name="connsiteY47" fmla="*/ 827416 h 2430025"/>
              <a:gd name="connsiteX48" fmla="*/ 1663337 w 3927009"/>
              <a:gd name="connsiteY48" fmla="*/ 853541 h 2430025"/>
              <a:gd name="connsiteX49" fmla="*/ 1706880 w 3927009"/>
              <a:gd name="connsiteY49" fmla="*/ 905793 h 2430025"/>
              <a:gd name="connsiteX50" fmla="*/ 1733005 w 3927009"/>
              <a:gd name="connsiteY50" fmla="*/ 923210 h 2430025"/>
              <a:gd name="connsiteX51" fmla="*/ 1759131 w 3927009"/>
              <a:gd name="connsiteY51" fmla="*/ 949336 h 2430025"/>
              <a:gd name="connsiteX52" fmla="*/ 1811382 w 3927009"/>
              <a:gd name="connsiteY52" fmla="*/ 984170 h 2430025"/>
              <a:gd name="connsiteX53" fmla="*/ 1837508 w 3927009"/>
              <a:gd name="connsiteY53" fmla="*/ 1010296 h 2430025"/>
              <a:gd name="connsiteX54" fmla="*/ 1898468 w 3927009"/>
              <a:gd name="connsiteY54" fmla="*/ 1045130 h 2430025"/>
              <a:gd name="connsiteX55" fmla="*/ 1950720 w 3927009"/>
              <a:gd name="connsiteY55" fmla="*/ 1079964 h 2430025"/>
              <a:gd name="connsiteX56" fmla="*/ 1976845 w 3927009"/>
              <a:gd name="connsiteY56" fmla="*/ 1088673 h 2430025"/>
              <a:gd name="connsiteX57" fmla="*/ 2029097 w 3927009"/>
              <a:gd name="connsiteY57" fmla="*/ 1114798 h 2430025"/>
              <a:gd name="connsiteX58" fmla="*/ 2081348 w 3927009"/>
              <a:gd name="connsiteY58" fmla="*/ 1140924 h 2430025"/>
              <a:gd name="connsiteX59" fmla="*/ 2133600 w 3927009"/>
              <a:gd name="connsiteY59" fmla="*/ 1184467 h 2430025"/>
              <a:gd name="connsiteX60" fmla="*/ 2159725 w 3927009"/>
              <a:gd name="connsiteY60" fmla="*/ 1201884 h 2430025"/>
              <a:gd name="connsiteX61" fmla="*/ 2177142 w 3927009"/>
              <a:gd name="connsiteY61" fmla="*/ 1228010 h 2430025"/>
              <a:gd name="connsiteX62" fmla="*/ 2220685 w 3927009"/>
              <a:gd name="connsiteY62" fmla="*/ 1271553 h 2430025"/>
              <a:gd name="connsiteX63" fmla="*/ 2255520 w 3927009"/>
              <a:gd name="connsiteY63" fmla="*/ 1315096 h 2430025"/>
              <a:gd name="connsiteX64" fmla="*/ 2534194 w 3927009"/>
              <a:gd name="connsiteY64" fmla="*/ 1515393 h 2430025"/>
              <a:gd name="connsiteX65" fmla="*/ 2621280 w 3927009"/>
              <a:gd name="connsiteY65" fmla="*/ 1593770 h 2430025"/>
              <a:gd name="connsiteX66" fmla="*/ 2682240 w 3927009"/>
              <a:gd name="connsiteY66" fmla="*/ 1611187 h 2430025"/>
              <a:gd name="connsiteX67" fmla="*/ 2751908 w 3927009"/>
              <a:gd name="connsiteY67" fmla="*/ 1654730 h 2430025"/>
              <a:gd name="connsiteX68" fmla="*/ 2760617 w 3927009"/>
              <a:gd name="connsiteY68" fmla="*/ 1680856 h 2430025"/>
              <a:gd name="connsiteX69" fmla="*/ 2786742 w 3927009"/>
              <a:gd name="connsiteY69" fmla="*/ 1706981 h 2430025"/>
              <a:gd name="connsiteX70" fmla="*/ 2804160 w 3927009"/>
              <a:gd name="connsiteY70" fmla="*/ 1733107 h 2430025"/>
              <a:gd name="connsiteX71" fmla="*/ 2838994 w 3927009"/>
              <a:gd name="connsiteY71" fmla="*/ 1776650 h 2430025"/>
              <a:gd name="connsiteX72" fmla="*/ 2865120 w 3927009"/>
              <a:gd name="connsiteY72" fmla="*/ 1828901 h 2430025"/>
              <a:gd name="connsiteX73" fmla="*/ 2891245 w 3927009"/>
              <a:gd name="connsiteY73" fmla="*/ 1855027 h 2430025"/>
              <a:gd name="connsiteX74" fmla="*/ 2926080 w 3927009"/>
              <a:gd name="connsiteY74" fmla="*/ 1898570 h 2430025"/>
              <a:gd name="connsiteX75" fmla="*/ 2943497 w 3927009"/>
              <a:gd name="connsiteY75" fmla="*/ 1933404 h 2430025"/>
              <a:gd name="connsiteX76" fmla="*/ 2960914 w 3927009"/>
              <a:gd name="connsiteY76" fmla="*/ 1959530 h 2430025"/>
              <a:gd name="connsiteX77" fmla="*/ 2969622 w 3927009"/>
              <a:gd name="connsiteY77" fmla="*/ 1985656 h 2430025"/>
              <a:gd name="connsiteX78" fmla="*/ 2987040 w 3927009"/>
              <a:gd name="connsiteY78" fmla="*/ 2003073 h 2430025"/>
              <a:gd name="connsiteX79" fmla="*/ 3004457 w 3927009"/>
              <a:gd name="connsiteY79" fmla="*/ 2029198 h 2430025"/>
              <a:gd name="connsiteX80" fmla="*/ 3021874 w 3927009"/>
              <a:gd name="connsiteY80" fmla="*/ 2046616 h 2430025"/>
              <a:gd name="connsiteX81" fmla="*/ 3039291 w 3927009"/>
              <a:gd name="connsiteY81" fmla="*/ 2072741 h 2430025"/>
              <a:gd name="connsiteX82" fmla="*/ 3065417 w 3927009"/>
              <a:gd name="connsiteY82" fmla="*/ 2090158 h 2430025"/>
              <a:gd name="connsiteX83" fmla="*/ 3082834 w 3927009"/>
              <a:gd name="connsiteY83" fmla="*/ 2107576 h 2430025"/>
              <a:gd name="connsiteX84" fmla="*/ 3135085 w 3927009"/>
              <a:gd name="connsiteY84" fmla="*/ 2133701 h 2430025"/>
              <a:gd name="connsiteX85" fmla="*/ 3161211 w 3927009"/>
              <a:gd name="connsiteY85" fmla="*/ 2151118 h 2430025"/>
              <a:gd name="connsiteX86" fmla="*/ 3204754 w 3927009"/>
              <a:gd name="connsiteY86" fmla="*/ 2185953 h 2430025"/>
              <a:gd name="connsiteX87" fmla="*/ 3239588 w 3927009"/>
              <a:gd name="connsiteY87" fmla="*/ 2229496 h 2430025"/>
              <a:gd name="connsiteX88" fmla="*/ 3265714 w 3927009"/>
              <a:gd name="connsiteY88" fmla="*/ 2238204 h 2430025"/>
              <a:gd name="connsiteX89" fmla="*/ 3317965 w 3927009"/>
              <a:gd name="connsiteY89" fmla="*/ 2281747 h 2430025"/>
              <a:gd name="connsiteX90" fmla="*/ 3344091 w 3927009"/>
              <a:gd name="connsiteY90" fmla="*/ 2290456 h 2430025"/>
              <a:gd name="connsiteX91" fmla="*/ 3396342 w 3927009"/>
              <a:gd name="connsiteY91" fmla="*/ 2333998 h 2430025"/>
              <a:gd name="connsiteX92" fmla="*/ 3439885 w 3927009"/>
              <a:gd name="connsiteY92" fmla="*/ 2342707 h 2430025"/>
              <a:gd name="connsiteX93" fmla="*/ 3466011 w 3927009"/>
              <a:gd name="connsiteY93" fmla="*/ 2351416 h 2430025"/>
              <a:gd name="connsiteX94" fmla="*/ 3518262 w 3927009"/>
              <a:gd name="connsiteY94" fmla="*/ 2394958 h 2430025"/>
              <a:gd name="connsiteX95" fmla="*/ 3553097 w 3927009"/>
              <a:gd name="connsiteY95" fmla="*/ 2403667 h 2430025"/>
              <a:gd name="connsiteX96" fmla="*/ 3579222 w 3927009"/>
              <a:gd name="connsiteY96" fmla="*/ 2421084 h 2430025"/>
              <a:gd name="connsiteX97" fmla="*/ 3753394 w 3927009"/>
              <a:gd name="connsiteY97" fmla="*/ 2421084 h 2430025"/>
              <a:gd name="connsiteX98" fmla="*/ 3788228 w 3927009"/>
              <a:gd name="connsiteY98" fmla="*/ 2412376 h 2430025"/>
              <a:gd name="connsiteX99" fmla="*/ 3840480 w 3927009"/>
              <a:gd name="connsiteY99" fmla="*/ 2394958 h 2430025"/>
              <a:gd name="connsiteX100" fmla="*/ 3857897 w 3927009"/>
              <a:gd name="connsiteY100" fmla="*/ 2368833 h 2430025"/>
              <a:gd name="connsiteX101" fmla="*/ 3875314 w 3927009"/>
              <a:gd name="connsiteY101" fmla="*/ 2325290 h 2430025"/>
              <a:gd name="connsiteX102" fmla="*/ 3884022 w 3927009"/>
              <a:gd name="connsiteY102" fmla="*/ 2299164 h 2430025"/>
              <a:gd name="connsiteX103" fmla="*/ 3901440 w 3927009"/>
              <a:gd name="connsiteY103" fmla="*/ 2273038 h 2430025"/>
              <a:gd name="connsiteX104" fmla="*/ 3910148 w 3927009"/>
              <a:gd name="connsiteY104" fmla="*/ 2020490 h 2430025"/>
              <a:gd name="connsiteX105" fmla="*/ 3892731 w 3927009"/>
              <a:gd name="connsiteY105" fmla="*/ 1994364 h 2430025"/>
              <a:gd name="connsiteX106" fmla="*/ 3866605 w 3927009"/>
              <a:gd name="connsiteY106" fmla="*/ 1924696 h 2430025"/>
              <a:gd name="connsiteX107" fmla="*/ 3849188 w 3927009"/>
              <a:gd name="connsiteY107" fmla="*/ 1907278 h 2430025"/>
              <a:gd name="connsiteX108" fmla="*/ 3831771 w 3927009"/>
              <a:gd name="connsiteY108" fmla="*/ 1855027 h 2430025"/>
              <a:gd name="connsiteX109" fmla="*/ 3823062 w 3927009"/>
              <a:gd name="connsiteY109" fmla="*/ 1828901 h 2430025"/>
              <a:gd name="connsiteX110" fmla="*/ 3788228 w 3927009"/>
              <a:gd name="connsiteY110" fmla="*/ 1785358 h 2430025"/>
              <a:gd name="connsiteX111" fmla="*/ 3770811 w 3927009"/>
              <a:gd name="connsiteY111" fmla="*/ 1759233 h 2430025"/>
              <a:gd name="connsiteX112" fmla="*/ 3744685 w 3927009"/>
              <a:gd name="connsiteY112" fmla="*/ 1741816 h 2430025"/>
              <a:gd name="connsiteX113" fmla="*/ 3709851 w 3927009"/>
              <a:gd name="connsiteY113" fmla="*/ 1698273 h 2430025"/>
              <a:gd name="connsiteX114" fmla="*/ 3657600 w 3927009"/>
              <a:gd name="connsiteY114" fmla="*/ 1646021 h 2430025"/>
              <a:gd name="connsiteX115" fmla="*/ 3622765 w 3927009"/>
              <a:gd name="connsiteY115" fmla="*/ 1602478 h 2430025"/>
              <a:gd name="connsiteX116" fmla="*/ 3587931 w 3927009"/>
              <a:gd name="connsiteY116" fmla="*/ 1585061 h 2430025"/>
              <a:gd name="connsiteX117" fmla="*/ 3518262 w 3927009"/>
              <a:gd name="connsiteY117" fmla="*/ 1532810 h 2430025"/>
              <a:gd name="connsiteX118" fmla="*/ 3466011 w 3927009"/>
              <a:gd name="connsiteY118" fmla="*/ 1497976 h 2430025"/>
              <a:gd name="connsiteX119" fmla="*/ 3422468 w 3927009"/>
              <a:gd name="connsiteY119" fmla="*/ 1463141 h 2430025"/>
              <a:gd name="connsiteX120" fmla="*/ 3370217 w 3927009"/>
              <a:gd name="connsiteY120" fmla="*/ 1445724 h 2430025"/>
              <a:gd name="connsiteX121" fmla="*/ 3344091 w 3927009"/>
              <a:gd name="connsiteY121" fmla="*/ 1437016 h 2430025"/>
              <a:gd name="connsiteX122" fmla="*/ 3326674 w 3927009"/>
              <a:gd name="connsiteY122" fmla="*/ 1419598 h 2430025"/>
              <a:gd name="connsiteX123" fmla="*/ 3274422 w 3927009"/>
              <a:gd name="connsiteY123" fmla="*/ 1384764 h 2430025"/>
              <a:gd name="connsiteX124" fmla="*/ 3248297 w 3927009"/>
              <a:gd name="connsiteY124" fmla="*/ 1358638 h 2430025"/>
              <a:gd name="connsiteX125" fmla="*/ 3213462 w 3927009"/>
              <a:gd name="connsiteY125" fmla="*/ 1315096 h 2430025"/>
              <a:gd name="connsiteX126" fmla="*/ 3143794 w 3927009"/>
              <a:gd name="connsiteY126" fmla="*/ 1288970 h 2430025"/>
              <a:gd name="connsiteX127" fmla="*/ 3091542 w 3927009"/>
              <a:gd name="connsiteY127" fmla="*/ 1254136 h 2430025"/>
              <a:gd name="connsiteX128" fmla="*/ 3039291 w 3927009"/>
              <a:gd name="connsiteY128" fmla="*/ 1236718 h 2430025"/>
              <a:gd name="connsiteX129" fmla="*/ 2987040 w 3927009"/>
              <a:gd name="connsiteY129" fmla="*/ 1210593 h 2430025"/>
              <a:gd name="connsiteX130" fmla="*/ 2934788 w 3927009"/>
              <a:gd name="connsiteY130" fmla="*/ 1175758 h 2430025"/>
              <a:gd name="connsiteX131" fmla="*/ 2908662 w 3927009"/>
              <a:gd name="connsiteY131" fmla="*/ 1158341 h 2430025"/>
              <a:gd name="connsiteX132" fmla="*/ 2891245 w 3927009"/>
              <a:gd name="connsiteY132" fmla="*/ 1132216 h 2430025"/>
              <a:gd name="connsiteX133" fmla="*/ 2882537 w 3927009"/>
              <a:gd name="connsiteY133" fmla="*/ 1106090 h 2430025"/>
              <a:gd name="connsiteX134" fmla="*/ 2856411 w 3927009"/>
              <a:gd name="connsiteY134" fmla="*/ 1097381 h 2430025"/>
              <a:gd name="connsiteX135" fmla="*/ 2847702 w 3927009"/>
              <a:gd name="connsiteY135" fmla="*/ 1071256 h 2430025"/>
              <a:gd name="connsiteX136" fmla="*/ 2856411 w 3927009"/>
              <a:gd name="connsiteY136" fmla="*/ 1027713 h 2430025"/>
              <a:gd name="connsiteX137" fmla="*/ 2908662 w 3927009"/>
              <a:gd name="connsiteY137" fmla="*/ 1001587 h 2430025"/>
              <a:gd name="connsiteX138" fmla="*/ 2952205 w 3927009"/>
              <a:gd name="connsiteY138" fmla="*/ 966753 h 2430025"/>
              <a:gd name="connsiteX139" fmla="*/ 3030582 w 3927009"/>
              <a:gd name="connsiteY139" fmla="*/ 949336 h 2430025"/>
              <a:gd name="connsiteX140" fmla="*/ 3074125 w 3927009"/>
              <a:gd name="connsiteY140" fmla="*/ 914501 h 2430025"/>
              <a:gd name="connsiteX141" fmla="*/ 3091542 w 3927009"/>
              <a:gd name="connsiteY141" fmla="*/ 862250 h 2430025"/>
              <a:gd name="connsiteX142" fmla="*/ 3082834 w 3927009"/>
              <a:gd name="connsiteY142" fmla="*/ 792581 h 2430025"/>
              <a:gd name="connsiteX143" fmla="*/ 3065417 w 3927009"/>
              <a:gd name="connsiteY143" fmla="*/ 766456 h 2430025"/>
              <a:gd name="connsiteX144" fmla="*/ 3030582 w 3927009"/>
              <a:gd name="connsiteY144" fmla="*/ 696787 h 2430025"/>
              <a:gd name="connsiteX145" fmla="*/ 3013165 w 3927009"/>
              <a:gd name="connsiteY145" fmla="*/ 670661 h 2430025"/>
              <a:gd name="connsiteX146" fmla="*/ 2960914 w 3927009"/>
              <a:gd name="connsiteY146" fmla="*/ 653244 h 2430025"/>
              <a:gd name="connsiteX147" fmla="*/ 2934788 w 3927009"/>
              <a:gd name="connsiteY147" fmla="*/ 644536 h 2430025"/>
              <a:gd name="connsiteX148" fmla="*/ 2908662 w 3927009"/>
              <a:gd name="connsiteY148" fmla="*/ 627118 h 2430025"/>
              <a:gd name="connsiteX149" fmla="*/ 2856411 w 3927009"/>
              <a:gd name="connsiteY149" fmla="*/ 574867 h 2430025"/>
              <a:gd name="connsiteX150" fmla="*/ 2804160 w 3927009"/>
              <a:gd name="connsiteY150" fmla="*/ 540033 h 2430025"/>
              <a:gd name="connsiteX151" fmla="*/ 2778034 w 3927009"/>
              <a:gd name="connsiteY151" fmla="*/ 531324 h 2430025"/>
              <a:gd name="connsiteX152" fmla="*/ 2717074 w 3927009"/>
              <a:gd name="connsiteY152" fmla="*/ 505198 h 2430025"/>
              <a:gd name="connsiteX153" fmla="*/ 2690948 w 3927009"/>
              <a:gd name="connsiteY153" fmla="*/ 487781 h 2430025"/>
              <a:gd name="connsiteX154" fmla="*/ 2603862 w 3927009"/>
              <a:gd name="connsiteY154" fmla="*/ 470364 h 2430025"/>
              <a:gd name="connsiteX155" fmla="*/ 2577737 w 3927009"/>
              <a:gd name="connsiteY155" fmla="*/ 461656 h 2430025"/>
              <a:gd name="connsiteX156" fmla="*/ 2542902 w 3927009"/>
              <a:gd name="connsiteY156" fmla="*/ 426821 h 2430025"/>
              <a:gd name="connsiteX157" fmla="*/ 2481942 w 3927009"/>
              <a:gd name="connsiteY157" fmla="*/ 400696 h 2430025"/>
              <a:gd name="connsiteX158" fmla="*/ 2464525 w 3927009"/>
              <a:gd name="connsiteY158" fmla="*/ 383278 h 2430025"/>
              <a:gd name="connsiteX159" fmla="*/ 2420982 w 3927009"/>
              <a:gd name="connsiteY159" fmla="*/ 348444 h 2430025"/>
              <a:gd name="connsiteX160" fmla="*/ 2124891 w 3927009"/>
              <a:gd name="connsiteY160" fmla="*/ 357153 h 2430025"/>
              <a:gd name="connsiteX161" fmla="*/ 2037805 w 3927009"/>
              <a:gd name="connsiteY161" fmla="*/ 383278 h 2430025"/>
              <a:gd name="connsiteX162" fmla="*/ 1950720 w 3927009"/>
              <a:gd name="connsiteY162" fmla="*/ 409404 h 2430025"/>
              <a:gd name="connsiteX163" fmla="*/ 1924594 w 3927009"/>
              <a:gd name="connsiteY163" fmla="*/ 418113 h 2430025"/>
              <a:gd name="connsiteX164" fmla="*/ 1837508 w 3927009"/>
              <a:gd name="connsiteY164" fmla="*/ 435530 h 2430025"/>
              <a:gd name="connsiteX165" fmla="*/ 1776548 w 3927009"/>
              <a:gd name="connsiteY165" fmla="*/ 452947 h 2430025"/>
              <a:gd name="connsiteX166" fmla="*/ 1672045 w 3927009"/>
              <a:gd name="connsiteY166" fmla="*/ 470364 h 2430025"/>
              <a:gd name="connsiteX167" fmla="*/ 1593668 w 3927009"/>
              <a:gd name="connsiteY167" fmla="*/ 496490 h 2430025"/>
              <a:gd name="connsiteX168" fmla="*/ 1567542 w 3927009"/>
              <a:gd name="connsiteY168" fmla="*/ 505198 h 2430025"/>
              <a:gd name="connsiteX169" fmla="*/ 1402080 w 3927009"/>
              <a:gd name="connsiteY169" fmla="*/ 496490 h 2430025"/>
              <a:gd name="connsiteX170" fmla="*/ 1349828 w 3927009"/>
              <a:gd name="connsiteY170" fmla="*/ 479073 h 2430025"/>
              <a:gd name="connsiteX171" fmla="*/ 1288868 w 3927009"/>
              <a:gd name="connsiteY171" fmla="*/ 444238 h 2430025"/>
              <a:gd name="connsiteX172" fmla="*/ 1262742 w 3927009"/>
              <a:gd name="connsiteY172" fmla="*/ 435530 h 2430025"/>
              <a:gd name="connsiteX173" fmla="*/ 1219200 w 3927009"/>
              <a:gd name="connsiteY173" fmla="*/ 357153 h 2430025"/>
              <a:gd name="connsiteX174" fmla="*/ 1184365 w 3927009"/>
              <a:gd name="connsiteY174" fmla="*/ 322318 h 2430025"/>
              <a:gd name="connsiteX175" fmla="*/ 1123405 w 3927009"/>
              <a:gd name="connsiteY175" fmla="*/ 243941 h 2430025"/>
              <a:gd name="connsiteX176" fmla="*/ 1088571 w 3927009"/>
              <a:gd name="connsiteY176" fmla="*/ 200398 h 2430025"/>
              <a:gd name="connsiteX177" fmla="*/ 1062445 w 3927009"/>
              <a:gd name="connsiteY177" fmla="*/ 191690 h 2430025"/>
              <a:gd name="connsiteX178" fmla="*/ 975360 w 3927009"/>
              <a:gd name="connsiteY178" fmla="*/ 139438 h 2430025"/>
              <a:gd name="connsiteX179" fmla="*/ 931817 w 3927009"/>
              <a:gd name="connsiteY179" fmla="*/ 95896 h 2430025"/>
              <a:gd name="connsiteX180" fmla="*/ 914400 w 3927009"/>
              <a:gd name="connsiteY180" fmla="*/ 78478 h 2430025"/>
              <a:gd name="connsiteX181" fmla="*/ 862148 w 3927009"/>
              <a:gd name="connsiteY181" fmla="*/ 61061 h 2430025"/>
              <a:gd name="connsiteX182" fmla="*/ 836022 w 3927009"/>
              <a:gd name="connsiteY182" fmla="*/ 43644 h 2430025"/>
              <a:gd name="connsiteX183" fmla="*/ 783771 w 3927009"/>
              <a:gd name="connsiteY183" fmla="*/ 34936 h 2430025"/>
              <a:gd name="connsiteX184" fmla="*/ 679268 w 3927009"/>
              <a:gd name="connsiteY184" fmla="*/ 17518 h 2430025"/>
              <a:gd name="connsiteX185" fmla="*/ 618308 w 3927009"/>
              <a:gd name="connsiteY185" fmla="*/ 101 h 2430025"/>
              <a:gd name="connsiteX186" fmla="*/ 496388 w 3927009"/>
              <a:gd name="connsiteY186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10194 w 3927009"/>
              <a:gd name="connsiteY30" fmla="*/ 496490 h 2430025"/>
              <a:gd name="connsiteX31" fmla="*/ 1088571 w 3927009"/>
              <a:gd name="connsiteY31" fmla="*/ 522616 h 2430025"/>
              <a:gd name="connsiteX32" fmla="*/ 1114697 w 3927009"/>
              <a:gd name="connsiteY32" fmla="*/ 531324 h 2430025"/>
              <a:gd name="connsiteX33" fmla="*/ 1140822 w 3927009"/>
              <a:gd name="connsiteY33" fmla="*/ 540033 h 2430025"/>
              <a:gd name="connsiteX34" fmla="*/ 1184365 w 3927009"/>
              <a:gd name="connsiteY34" fmla="*/ 583576 h 2430025"/>
              <a:gd name="connsiteX35" fmla="*/ 1210491 w 3927009"/>
              <a:gd name="connsiteY35" fmla="*/ 600993 h 2430025"/>
              <a:gd name="connsiteX36" fmla="*/ 1262742 w 3927009"/>
              <a:gd name="connsiteY36" fmla="*/ 635827 h 2430025"/>
              <a:gd name="connsiteX37" fmla="*/ 1306285 w 3927009"/>
              <a:gd name="connsiteY37" fmla="*/ 670661 h 2430025"/>
              <a:gd name="connsiteX38" fmla="*/ 1341120 w 3927009"/>
              <a:gd name="connsiteY38" fmla="*/ 679370 h 2430025"/>
              <a:gd name="connsiteX39" fmla="*/ 1367245 w 3927009"/>
              <a:gd name="connsiteY39" fmla="*/ 688078 h 2430025"/>
              <a:gd name="connsiteX40" fmla="*/ 1402080 w 3927009"/>
              <a:gd name="connsiteY40" fmla="*/ 696787 h 2430025"/>
              <a:gd name="connsiteX41" fmla="*/ 1454331 w 3927009"/>
              <a:gd name="connsiteY41" fmla="*/ 714204 h 2430025"/>
              <a:gd name="connsiteX42" fmla="*/ 1480457 w 3927009"/>
              <a:gd name="connsiteY42" fmla="*/ 722913 h 2430025"/>
              <a:gd name="connsiteX43" fmla="*/ 1524000 w 3927009"/>
              <a:gd name="connsiteY43" fmla="*/ 731621 h 2430025"/>
              <a:gd name="connsiteX44" fmla="*/ 1576251 w 3927009"/>
              <a:gd name="connsiteY44" fmla="*/ 749038 h 2430025"/>
              <a:gd name="connsiteX45" fmla="*/ 1593668 w 3927009"/>
              <a:gd name="connsiteY45" fmla="*/ 766456 h 2430025"/>
              <a:gd name="connsiteX46" fmla="*/ 1619794 w 3927009"/>
              <a:gd name="connsiteY46" fmla="*/ 783873 h 2430025"/>
              <a:gd name="connsiteX47" fmla="*/ 1654628 w 3927009"/>
              <a:gd name="connsiteY47" fmla="*/ 827416 h 2430025"/>
              <a:gd name="connsiteX48" fmla="*/ 1663337 w 3927009"/>
              <a:gd name="connsiteY48" fmla="*/ 853541 h 2430025"/>
              <a:gd name="connsiteX49" fmla="*/ 1706880 w 3927009"/>
              <a:gd name="connsiteY49" fmla="*/ 905793 h 2430025"/>
              <a:gd name="connsiteX50" fmla="*/ 1733005 w 3927009"/>
              <a:gd name="connsiteY50" fmla="*/ 923210 h 2430025"/>
              <a:gd name="connsiteX51" fmla="*/ 1759131 w 3927009"/>
              <a:gd name="connsiteY51" fmla="*/ 949336 h 2430025"/>
              <a:gd name="connsiteX52" fmla="*/ 1811382 w 3927009"/>
              <a:gd name="connsiteY52" fmla="*/ 984170 h 2430025"/>
              <a:gd name="connsiteX53" fmla="*/ 1837508 w 3927009"/>
              <a:gd name="connsiteY53" fmla="*/ 1010296 h 2430025"/>
              <a:gd name="connsiteX54" fmla="*/ 1898468 w 3927009"/>
              <a:gd name="connsiteY54" fmla="*/ 1045130 h 2430025"/>
              <a:gd name="connsiteX55" fmla="*/ 1950720 w 3927009"/>
              <a:gd name="connsiteY55" fmla="*/ 1079964 h 2430025"/>
              <a:gd name="connsiteX56" fmla="*/ 1976845 w 3927009"/>
              <a:gd name="connsiteY56" fmla="*/ 1088673 h 2430025"/>
              <a:gd name="connsiteX57" fmla="*/ 2029097 w 3927009"/>
              <a:gd name="connsiteY57" fmla="*/ 1114798 h 2430025"/>
              <a:gd name="connsiteX58" fmla="*/ 2081348 w 3927009"/>
              <a:gd name="connsiteY58" fmla="*/ 1140924 h 2430025"/>
              <a:gd name="connsiteX59" fmla="*/ 2133600 w 3927009"/>
              <a:gd name="connsiteY59" fmla="*/ 1184467 h 2430025"/>
              <a:gd name="connsiteX60" fmla="*/ 2159725 w 3927009"/>
              <a:gd name="connsiteY60" fmla="*/ 1201884 h 2430025"/>
              <a:gd name="connsiteX61" fmla="*/ 2177142 w 3927009"/>
              <a:gd name="connsiteY61" fmla="*/ 1228010 h 2430025"/>
              <a:gd name="connsiteX62" fmla="*/ 2220685 w 3927009"/>
              <a:gd name="connsiteY62" fmla="*/ 1271553 h 2430025"/>
              <a:gd name="connsiteX63" fmla="*/ 2534194 w 3927009"/>
              <a:gd name="connsiteY63" fmla="*/ 1515393 h 2430025"/>
              <a:gd name="connsiteX64" fmla="*/ 2621280 w 3927009"/>
              <a:gd name="connsiteY64" fmla="*/ 1593770 h 2430025"/>
              <a:gd name="connsiteX65" fmla="*/ 2682240 w 3927009"/>
              <a:gd name="connsiteY65" fmla="*/ 1611187 h 2430025"/>
              <a:gd name="connsiteX66" fmla="*/ 2751908 w 3927009"/>
              <a:gd name="connsiteY66" fmla="*/ 1654730 h 2430025"/>
              <a:gd name="connsiteX67" fmla="*/ 2760617 w 3927009"/>
              <a:gd name="connsiteY67" fmla="*/ 1680856 h 2430025"/>
              <a:gd name="connsiteX68" fmla="*/ 2786742 w 3927009"/>
              <a:gd name="connsiteY68" fmla="*/ 1706981 h 2430025"/>
              <a:gd name="connsiteX69" fmla="*/ 2804160 w 3927009"/>
              <a:gd name="connsiteY69" fmla="*/ 1733107 h 2430025"/>
              <a:gd name="connsiteX70" fmla="*/ 2838994 w 3927009"/>
              <a:gd name="connsiteY70" fmla="*/ 1776650 h 2430025"/>
              <a:gd name="connsiteX71" fmla="*/ 2865120 w 3927009"/>
              <a:gd name="connsiteY71" fmla="*/ 1828901 h 2430025"/>
              <a:gd name="connsiteX72" fmla="*/ 2891245 w 3927009"/>
              <a:gd name="connsiteY72" fmla="*/ 1855027 h 2430025"/>
              <a:gd name="connsiteX73" fmla="*/ 2926080 w 3927009"/>
              <a:gd name="connsiteY73" fmla="*/ 1898570 h 2430025"/>
              <a:gd name="connsiteX74" fmla="*/ 2943497 w 3927009"/>
              <a:gd name="connsiteY74" fmla="*/ 1933404 h 2430025"/>
              <a:gd name="connsiteX75" fmla="*/ 2960914 w 3927009"/>
              <a:gd name="connsiteY75" fmla="*/ 1959530 h 2430025"/>
              <a:gd name="connsiteX76" fmla="*/ 2969622 w 3927009"/>
              <a:gd name="connsiteY76" fmla="*/ 1985656 h 2430025"/>
              <a:gd name="connsiteX77" fmla="*/ 2987040 w 3927009"/>
              <a:gd name="connsiteY77" fmla="*/ 2003073 h 2430025"/>
              <a:gd name="connsiteX78" fmla="*/ 3004457 w 3927009"/>
              <a:gd name="connsiteY78" fmla="*/ 2029198 h 2430025"/>
              <a:gd name="connsiteX79" fmla="*/ 3021874 w 3927009"/>
              <a:gd name="connsiteY79" fmla="*/ 2046616 h 2430025"/>
              <a:gd name="connsiteX80" fmla="*/ 3039291 w 3927009"/>
              <a:gd name="connsiteY80" fmla="*/ 2072741 h 2430025"/>
              <a:gd name="connsiteX81" fmla="*/ 3065417 w 3927009"/>
              <a:gd name="connsiteY81" fmla="*/ 2090158 h 2430025"/>
              <a:gd name="connsiteX82" fmla="*/ 3082834 w 3927009"/>
              <a:gd name="connsiteY82" fmla="*/ 2107576 h 2430025"/>
              <a:gd name="connsiteX83" fmla="*/ 3135085 w 3927009"/>
              <a:gd name="connsiteY83" fmla="*/ 2133701 h 2430025"/>
              <a:gd name="connsiteX84" fmla="*/ 3161211 w 3927009"/>
              <a:gd name="connsiteY84" fmla="*/ 2151118 h 2430025"/>
              <a:gd name="connsiteX85" fmla="*/ 3204754 w 3927009"/>
              <a:gd name="connsiteY85" fmla="*/ 2185953 h 2430025"/>
              <a:gd name="connsiteX86" fmla="*/ 3239588 w 3927009"/>
              <a:gd name="connsiteY86" fmla="*/ 2229496 h 2430025"/>
              <a:gd name="connsiteX87" fmla="*/ 3265714 w 3927009"/>
              <a:gd name="connsiteY87" fmla="*/ 2238204 h 2430025"/>
              <a:gd name="connsiteX88" fmla="*/ 3317965 w 3927009"/>
              <a:gd name="connsiteY88" fmla="*/ 2281747 h 2430025"/>
              <a:gd name="connsiteX89" fmla="*/ 3344091 w 3927009"/>
              <a:gd name="connsiteY89" fmla="*/ 2290456 h 2430025"/>
              <a:gd name="connsiteX90" fmla="*/ 3396342 w 3927009"/>
              <a:gd name="connsiteY90" fmla="*/ 2333998 h 2430025"/>
              <a:gd name="connsiteX91" fmla="*/ 3439885 w 3927009"/>
              <a:gd name="connsiteY91" fmla="*/ 2342707 h 2430025"/>
              <a:gd name="connsiteX92" fmla="*/ 3466011 w 3927009"/>
              <a:gd name="connsiteY92" fmla="*/ 2351416 h 2430025"/>
              <a:gd name="connsiteX93" fmla="*/ 3518262 w 3927009"/>
              <a:gd name="connsiteY93" fmla="*/ 2394958 h 2430025"/>
              <a:gd name="connsiteX94" fmla="*/ 3553097 w 3927009"/>
              <a:gd name="connsiteY94" fmla="*/ 2403667 h 2430025"/>
              <a:gd name="connsiteX95" fmla="*/ 3579222 w 3927009"/>
              <a:gd name="connsiteY95" fmla="*/ 2421084 h 2430025"/>
              <a:gd name="connsiteX96" fmla="*/ 3753394 w 3927009"/>
              <a:gd name="connsiteY96" fmla="*/ 2421084 h 2430025"/>
              <a:gd name="connsiteX97" fmla="*/ 3788228 w 3927009"/>
              <a:gd name="connsiteY97" fmla="*/ 2412376 h 2430025"/>
              <a:gd name="connsiteX98" fmla="*/ 3840480 w 3927009"/>
              <a:gd name="connsiteY98" fmla="*/ 2394958 h 2430025"/>
              <a:gd name="connsiteX99" fmla="*/ 3857897 w 3927009"/>
              <a:gd name="connsiteY99" fmla="*/ 2368833 h 2430025"/>
              <a:gd name="connsiteX100" fmla="*/ 3875314 w 3927009"/>
              <a:gd name="connsiteY100" fmla="*/ 2325290 h 2430025"/>
              <a:gd name="connsiteX101" fmla="*/ 3884022 w 3927009"/>
              <a:gd name="connsiteY101" fmla="*/ 2299164 h 2430025"/>
              <a:gd name="connsiteX102" fmla="*/ 3901440 w 3927009"/>
              <a:gd name="connsiteY102" fmla="*/ 2273038 h 2430025"/>
              <a:gd name="connsiteX103" fmla="*/ 3910148 w 3927009"/>
              <a:gd name="connsiteY103" fmla="*/ 2020490 h 2430025"/>
              <a:gd name="connsiteX104" fmla="*/ 3892731 w 3927009"/>
              <a:gd name="connsiteY104" fmla="*/ 1994364 h 2430025"/>
              <a:gd name="connsiteX105" fmla="*/ 3866605 w 3927009"/>
              <a:gd name="connsiteY105" fmla="*/ 1924696 h 2430025"/>
              <a:gd name="connsiteX106" fmla="*/ 3849188 w 3927009"/>
              <a:gd name="connsiteY106" fmla="*/ 1907278 h 2430025"/>
              <a:gd name="connsiteX107" fmla="*/ 3831771 w 3927009"/>
              <a:gd name="connsiteY107" fmla="*/ 1855027 h 2430025"/>
              <a:gd name="connsiteX108" fmla="*/ 3823062 w 3927009"/>
              <a:gd name="connsiteY108" fmla="*/ 1828901 h 2430025"/>
              <a:gd name="connsiteX109" fmla="*/ 3788228 w 3927009"/>
              <a:gd name="connsiteY109" fmla="*/ 1785358 h 2430025"/>
              <a:gd name="connsiteX110" fmla="*/ 3770811 w 3927009"/>
              <a:gd name="connsiteY110" fmla="*/ 1759233 h 2430025"/>
              <a:gd name="connsiteX111" fmla="*/ 3744685 w 3927009"/>
              <a:gd name="connsiteY111" fmla="*/ 1741816 h 2430025"/>
              <a:gd name="connsiteX112" fmla="*/ 3709851 w 3927009"/>
              <a:gd name="connsiteY112" fmla="*/ 1698273 h 2430025"/>
              <a:gd name="connsiteX113" fmla="*/ 3657600 w 3927009"/>
              <a:gd name="connsiteY113" fmla="*/ 1646021 h 2430025"/>
              <a:gd name="connsiteX114" fmla="*/ 3622765 w 3927009"/>
              <a:gd name="connsiteY114" fmla="*/ 1602478 h 2430025"/>
              <a:gd name="connsiteX115" fmla="*/ 3587931 w 3927009"/>
              <a:gd name="connsiteY115" fmla="*/ 1585061 h 2430025"/>
              <a:gd name="connsiteX116" fmla="*/ 3518262 w 3927009"/>
              <a:gd name="connsiteY116" fmla="*/ 1532810 h 2430025"/>
              <a:gd name="connsiteX117" fmla="*/ 3466011 w 3927009"/>
              <a:gd name="connsiteY117" fmla="*/ 1497976 h 2430025"/>
              <a:gd name="connsiteX118" fmla="*/ 3422468 w 3927009"/>
              <a:gd name="connsiteY118" fmla="*/ 1463141 h 2430025"/>
              <a:gd name="connsiteX119" fmla="*/ 3370217 w 3927009"/>
              <a:gd name="connsiteY119" fmla="*/ 1445724 h 2430025"/>
              <a:gd name="connsiteX120" fmla="*/ 3344091 w 3927009"/>
              <a:gd name="connsiteY120" fmla="*/ 1437016 h 2430025"/>
              <a:gd name="connsiteX121" fmla="*/ 3326674 w 3927009"/>
              <a:gd name="connsiteY121" fmla="*/ 1419598 h 2430025"/>
              <a:gd name="connsiteX122" fmla="*/ 3274422 w 3927009"/>
              <a:gd name="connsiteY122" fmla="*/ 1384764 h 2430025"/>
              <a:gd name="connsiteX123" fmla="*/ 3248297 w 3927009"/>
              <a:gd name="connsiteY123" fmla="*/ 1358638 h 2430025"/>
              <a:gd name="connsiteX124" fmla="*/ 3213462 w 3927009"/>
              <a:gd name="connsiteY124" fmla="*/ 1315096 h 2430025"/>
              <a:gd name="connsiteX125" fmla="*/ 3143794 w 3927009"/>
              <a:gd name="connsiteY125" fmla="*/ 1288970 h 2430025"/>
              <a:gd name="connsiteX126" fmla="*/ 3091542 w 3927009"/>
              <a:gd name="connsiteY126" fmla="*/ 1254136 h 2430025"/>
              <a:gd name="connsiteX127" fmla="*/ 3039291 w 3927009"/>
              <a:gd name="connsiteY127" fmla="*/ 1236718 h 2430025"/>
              <a:gd name="connsiteX128" fmla="*/ 2987040 w 3927009"/>
              <a:gd name="connsiteY128" fmla="*/ 1210593 h 2430025"/>
              <a:gd name="connsiteX129" fmla="*/ 2934788 w 3927009"/>
              <a:gd name="connsiteY129" fmla="*/ 1175758 h 2430025"/>
              <a:gd name="connsiteX130" fmla="*/ 2908662 w 3927009"/>
              <a:gd name="connsiteY130" fmla="*/ 1158341 h 2430025"/>
              <a:gd name="connsiteX131" fmla="*/ 2891245 w 3927009"/>
              <a:gd name="connsiteY131" fmla="*/ 1132216 h 2430025"/>
              <a:gd name="connsiteX132" fmla="*/ 2882537 w 3927009"/>
              <a:gd name="connsiteY132" fmla="*/ 1106090 h 2430025"/>
              <a:gd name="connsiteX133" fmla="*/ 2856411 w 3927009"/>
              <a:gd name="connsiteY133" fmla="*/ 1097381 h 2430025"/>
              <a:gd name="connsiteX134" fmla="*/ 2847702 w 3927009"/>
              <a:gd name="connsiteY134" fmla="*/ 1071256 h 2430025"/>
              <a:gd name="connsiteX135" fmla="*/ 2856411 w 3927009"/>
              <a:gd name="connsiteY135" fmla="*/ 1027713 h 2430025"/>
              <a:gd name="connsiteX136" fmla="*/ 2908662 w 3927009"/>
              <a:gd name="connsiteY136" fmla="*/ 1001587 h 2430025"/>
              <a:gd name="connsiteX137" fmla="*/ 2952205 w 3927009"/>
              <a:gd name="connsiteY137" fmla="*/ 966753 h 2430025"/>
              <a:gd name="connsiteX138" fmla="*/ 3030582 w 3927009"/>
              <a:gd name="connsiteY138" fmla="*/ 949336 h 2430025"/>
              <a:gd name="connsiteX139" fmla="*/ 3074125 w 3927009"/>
              <a:gd name="connsiteY139" fmla="*/ 914501 h 2430025"/>
              <a:gd name="connsiteX140" fmla="*/ 3091542 w 3927009"/>
              <a:gd name="connsiteY140" fmla="*/ 862250 h 2430025"/>
              <a:gd name="connsiteX141" fmla="*/ 3082834 w 3927009"/>
              <a:gd name="connsiteY141" fmla="*/ 792581 h 2430025"/>
              <a:gd name="connsiteX142" fmla="*/ 3065417 w 3927009"/>
              <a:gd name="connsiteY142" fmla="*/ 766456 h 2430025"/>
              <a:gd name="connsiteX143" fmla="*/ 3030582 w 3927009"/>
              <a:gd name="connsiteY143" fmla="*/ 696787 h 2430025"/>
              <a:gd name="connsiteX144" fmla="*/ 3013165 w 3927009"/>
              <a:gd name="connsiteY144" fmla="*/ 670661 h 2430025"/>
              <a:gd name="connsiteX145" fmla="*/ 2960914 w 3927009"/>
              <a:gd name="connsiteY145" fmla="*/ 653244 h 2430025"/>
              <a:gd name="connsiteX146" fmla="*/ 2934788 w 3927009"/>
              <a:gd name="connsiteY146" fmla="*/ 644536 h 2430025"/>
              <a:gd name="connsiteX147" fmla="*/ 2908662 w 3927009"/>
              <a:gd name="connsiteY147" fmla="*/ 627118 h 2430025"/>
              <a:gd name="connsiteX148" fmla="*/ 2856411 w 3927009"/>
              <a:gd name="connsiteY148" fmla="*/ 574867 h 2430025"/>
              <a:gd name="connsiteX149" fmla="*/ 2804160 w 3927009"/>
              <a:gd name="connsiteY149" fmla="*/ 540033 h 2430025"/>
              <a:gd name="connsiteX150" fmla="*/ 2778034 w 3927009"/>
              <a:gd name="connsiteY150" fmla="*/ 531324 h 2430025"/>
              <a:gd name="connsiteX151" fmla="*/ 2717074 w 3927009"/>
              <a:gd name="connsiteY151" fmla="*/ 505198 h 2430025"/>
              <a:gd name="connsiteX152" fmla="*/ 2690948 w 3927009"/>
              <a:gd name="connsiteY152" fmla="*/ 487781 h 2430025"/>
              <a:gd name="connsiteX153" fmla="*/ 2603862 w 3927009"/>
              <a:gd name="connsiteY153" fmla="*/ 470364 h 2430025"/>
              <a:gd name="connsiteX154" fmla="*/ 2577737 w 3927009"/>
              <a:gd name="connsiteY154" fmla="*/ 461656 h 2430025"/>
              <a:gd name="connsiteX155" fmla="*/ 2542902 w 3927009"/>
              <a:gd name="connsiteY155" fmla="*/ 426821 h 2430025"/>
              <a:gd name="connsiteX156" fmla="*/ 2481942 w 3927009"/>
              <a:gd name="connsiteY156" fmla="*/ 400696 h 2430025"/>
              <a:gd name="connsiteX157" fmla="*/ 2464525 w 3927009"/>
              <a:gd name="connsiteY157" fmla="*/ 383278 h 2430025"/>
              <a:gd name="connsiteX158" fmla="*/ 2420982 w 3927009"/>
              <a:gd name="connsiteY158" fmla="*/ 348444 h 2430025"/>
              <a:gd name="connsiteX159" fmla="*/ 2124891 w 3927009"/>
              <a:gd name="connsiteY159" fmla="*/ 357153 h 2430025"/>
              <a:gd name="connsiteX160" fmla="*/ 2037805 w 3927009"/>
              <a:gd name="connsiteY160" fmla="*/ 383278 h 2430025"/>
              <a:gd name="connsiteX161" fmla="*/ 1950720 w 3927009"/>
              <a:gd name="connsiteY161" fmla="*/ 409404 h 2430025"/>
              <a:gd name="connsiteX162" fmla="*/ 1924594 w 3927009"/>
              <a:gd name="connsiteY162" fmla="*/ 418113 h 2430025"/>
              <a:gd name="connsiteX163" fmla="*/ 1837508 w 3927009"/>
              <a:gd name="connsiteY163" fmla="*/ 435530 h 2430025"/>
              <a:gd name="connsiteX164" fmla="*/ 1776548 w 3927009"/>
              <a:gd name="connsiteY164" fmla="*/ 452947 h 2430025"/>
              <a:gd name="connsiteX165" fmla="*/ 1672045 w 3927009"/>
              <a:gd name="connsiteY165" fmla="*/ 470364 h 2430025"/>
              <a:gd name="connsiteX166" fmla="*/ 1593668 w 3927009"/>
              <a:gd name="connsiteY166" fmla="*/ 496490 h 2430025"/>
              <a:gd name="connsiteX167" fmla="*/ 1567542 w 3927009"/>
              <a:gd name="connsiteY167" fmla="*/ 505198 h 2430025"/>
              <a:gd name="connsiteX168" fmla="*/ 1402080 w 3927009"/>
              <a:gd name="connsiteY168" fmla="*/ 496490 h 2430025"/>
              <a:gd name="connsiteX169" fmla="*/ 1349828 w 3927009"/>
              <a:gd name="connsiteY169" fmla="*/ 479073 h 2430025"/>
              <a:gd name="connsiteX170" fmla="*/ 1288868 w 3927009"/>
              <a:gd name="connsiteY170" fmla="*/ 444238 h 2430025"/>
              <a:gd name="connsiteX171" fmla="*/ 1262742 w 3927009"/>
              <a:gd name="connsiteY171" fmla="*/ 435530 h 2430025"/>
              <a:gd name="connsiteX172" fmla="*/ 1219200 w 3927009"/>
              <a:gd name="connsiteY172" fmla="*/ 357153 h 2430025"/>
              <a:gd name="connsiteX173" fmla="*/ 1184365 w 3927009"/>
              <a:gd name="connsiteY173" fmla="*/ 322318 h 2430025"/>
              <a:gd name="connsiteX174" fmla="*/ 1123405 w 3927009"/>
              <a:gd name="connsiteY174" fmla="*/ 243941 h 2430025"/>
              <a:gd name="connsiteX175" fmla="*/ 1088571 w 3927009"/>
              <a:gd name="connsiteY175" fmla="*/ 200398 h 2430025"/>
              <a:gd name="connsiteX176" fmla="*/ 1062445 w 3927009"/>
              <a:gd name="connsiteY176" fmla="*/ 191690 h 2430025"/>
              <a:gd name="connsiteX177" fmla="*/ 975360 w 3927009"/>
              <a:gd name="connsiteY177" fmla="*/ 139438 h 2430025"/>
              <a:gd name="connsiteX178" fmla="*/ 931817 w 3927009"/>
              <a:gd name="connsiteY178" fmla="*/ 95896 h 2430025"/>
              <a:gd name="connsiteX179" fmla="*/ 914400 w 3927009"/>
              <a:gd name="connsiteY179" fmla="*/ 78478 h 2430025"/>
              <a:gd name="connsiteX180" fmla="*/ 862148 w 3927009"/>
              <a:gd name="connsiteY180" fmla="*/ 61061 h 2430025"/>
              <a:gd name="connsiteX181" fmla="*/ 836022 w 3927009"/>
              <a:gd name="connsiteY181" fmla="*/ 43644 h 2430025"/>
              <a:gd name="connsiteX182" fmla="*/ 783771 w 3927009"/>
              <a:gd name="connsiteY182" fmla="*/ 34936 h 2430025"/>
              <a:gd name="connsiteX183" fmla="*/ 679268 w 3927009"/>
              <a:gd name="connsiteY183" fmla="*/ 17518 h 2430025"/>
              <a:gd name="connsiteX184" fmla="*/ 618308 w 3927009"/>
              <a:gd name="connsiteY184" fmla="*/ 101 h 2430025"/>
              <a:gd name="connsiteX185" fmla="*/ 496388 w 3927009"/>
              <a:gd name="connsiteY185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10194 w 3927009"/>
              <a:gd name="connsiteY30" fmla="*/ 496490 h 2430025"/>
              <a:gd name="connsiteX31" fmla="*/ 1088571 w 3927009"/>
              <a:gd name="connsiteY31" fmla="*/ 522616 h 2430025"/>
              <a:gd name="connsiteX32" fmla="*/ 1114697 w 3927009"/>
              <a:gd name="connsiteY32" fmla="*/ 531324 h 2430025"/>
              <a:gd name="connsiteX33" fmla="*/ 1140822 w 3927009"/>
              <a:gd name="connsiteY33" fmla="*/ 540033 h 2430025"/>
              <a:gd name="connsiteX34" fmla="*/ 1184365 w 3927009"/>
              <a:gd name="connsiteY34" fmla="*/ 583576 h 2430025"/>
              <a:gd name="connsiteX35" fmla="*/ 1210491 w 3927009"/>
              <a:gd name="connsiteY35" fmla="*/ 600993 h 2430025"/>
              <a:gd name="connsiteX36" fmla="*/ 1262742 w 3927009"/>
              <a:gd name="connsiteY36" fmla="*/ 635827 h 2430025"/>
              <a:gd name="connsiteX37" fmla="*/ 1306285 w 3927009"/>
              <a:gd name="connsiteY37" fmla="*/ 670661 h 2430025"/>
              <a:gd name="connsiteX38" fmla="*/ 1341120 w 3927009"/>
              <a:gd name="connsiteY38" fmla="*/ 679370 h 2430025"/>
              <a:gd name="connsiteX39" fmla="*/ 1367245 w 3927009"/>
              <a:gd name="connsiteY39" fmla="*/ 688078 h 2430025"/>
              <a:gd name="connsiteX40" fmla="*/ 1402080 w 3927009"/>
              <a:gd name="connsiteY40" fmla="*/ 696787 h 2430025"/>
              <a:gd name="connsiteX41" fmla="*/ 1454331 w 3927009"/>
              <a:gd name="connsiteY41" fmla="*/ 714204 h 2430025"/>
              <a:gd name="connsiteX42" fmla="*/ 1480457 w 3927009"/>
              <a:gd name="connsiteY42" fmla="*/ 722913 h 2430025"/>
              <a:gd name="connsiteX43" fmla="*/ 1524000 w 3927009"/>
              <a:gd name="connsiteY43" fmla="*/ 731621 h 2430025"/>
              <a:gd name="connsiteX44" fmla="*/ 1576251 w 3927009"/>
              <a:gd name="connsiteY44" fmla="*/ 749038 h 2430025"/>
              <a:gd name="connsiteX45" fmla="*/ 1593668 w 3927009"/>
              <a:gd name="connsiteY45" fmla="*/ 766456 h 2430025"/>
              <a:gd name="connsiteX46" fmla="*/ 1619794 w 3927009"/>
              <a:gd name="connsiteY46" fmla="*/ 783873 h 2430025"/>
              <a:gd name="connsiteX47" fmla="*/ 1654628 w 3927009"/>
              <a:gd name="connsiteY47" fmla="*/ 827416 h 2430025"/>
              <a:gd name="connsiteX48" fmla="*/ 1663337 w 3927009"/>
              <a:gd name="connsiteY48" fmla="*/ 853541 h 2430025"/>
              <a:gd name="connsiteX49" fmla="*/ 1706880 w 3927009"/>
              <a:gd name="connsiteY49" fmla="*/ 905793 h 2430025"/>
              <a:gd name="connsiteX50" fmla="*/ 1733005 w 3927009"/>
              <a:gd name="connsiteY50" fmla="*/ 923210 h 2430025"/>
              <a:gd name="connsiteX51" fmla="*/ 1759131 w 3927009"/>
              <a:gd name="connsiteY51" fmla="*/ 949336 h 2430025"/>
              <a:gd name="connsiteX52" fmla="*/ 1811382 w 3927009"/>
              <a:gd name="connsiteY52" fmla="*/ 984170 h 2430025"/>
              <a:gd name="connsiteX53" fmla="*/ 1837508 w 3927009"/>
              <a:gd name="connsiteY53" fmla="*/ 1010296 h 2430025"/>
              <a:gd name="connsiteX54" fmla="*/ 1898468 w 3927009"/>
              <a:gd name="connsiteY54" fmla="*/ 1045130 h 2430025"/>
              <a:gd name="connsiteX55" fmla="*/ 1950720 w 3927009"/>
              <a:gd name="connsiteY55" fmla="*/ 1079964 h 2430025"/>
              <a:gd name="connsiteX56" fmla="*/ 1976845 w 3927009"/>
              <a:gd name="connsiteY56" fmla="*/ 1088673 h 2430025"/>
              <a:gd name="connsiteX57" fmla="*/ 2029097 w 3927009"/>
              <a:gd name="connsiteY57" fmla="*/ 1114798 h 2430025"/>
              <a:gd name="connsiteX58" fmla="*/ 2081348 w 3927009"/>
              <a:gd name="connsiteY58" fmla="*/ 1140924 h 2430025"/>
              <a:gd name="connsiteX59" fmla="*/ 2133600 w 3927009"/>
              <a:gd name="connsiteY59" fmla="*/ 1184467 h 2430025"/>
              <a:gd name="connsiteX60" fmla="*/ 2159725 w 3927009"/>
              <a:gd name="connsiteY60" fmla="*/ 1201884 h 2430025"/>
              <a:gd name="connsiteX61" fmla="*/ 2177142 w 3927009"/>
              <a:gd name="connsiteY61" fmla="*/ 1228010 h 2430025"/>
              <a:gd name="connsiteX62" fmla="*/ 2534194 w 3927009"/>
              <a:gd name="connsiteY62" fmla="*/ 1515393 h 2430025"/>
              <a:gd name="connsiteX63" fmla="*/ 2621280 w 3927009"/>
              <a:gd name="connsiteY63" fmla="*/ 1593770 h 2430025"/>
              <a:gd name="connsiteX64" fmla="*/ 2682240 w 3927009"/>
              <a:gd name="connsiteY64" fmla="*/ 1611187 h 2430025"/>
              <a:gd name="connsiteX65" fmla="*/ 2751908 w 3927009"/>
              <a:gd name="connsiteY65" fmla="*/ 1654730 h 2430025"/>
              <a:gd name="connsiteX66" fmla="*/ 2760617 w 3927009"/>
              <a:gd name="connsiteY66" fmla="*/ 1680856 h 2430025"/>
              <a:gd name="connsiteX67" fmla="*/ 2786742 w 3927009"/>
              <a:gd name="connsiteY67" fmla="*/ 1706981 h 2430025"/>
              <a:gd name="connsiteX68" fmla="*/ 2804160 w 3927009"/>
              <a:gd name="connsiteY68" fmla="*/ 1733107 h 2430025"/>
              <a:gd name="connsiteX69" fmla="*/ 2838994 w 3927009"/>
              <a:gd name="connsiteY69" fmla="*/ 1776650 h 2430025"/>
              <a:gd name="connsiteX70" fmla="*/ 2865120 w 3927009"/>
              <a:gd name="connsiteY70" fmla="*/ 1828901 h 2430025"/>
              <a:gd name="connsiteX71" fmla="*/ 2891245 w 3927009"/>
              <a:gd name="connsiteY71" fmla="*/ 1855027 h 2430025"/>
              <a:gd name="connsiteX72" fmla="*/ 2926080 w 3927009"/>
              <a:gd name="connsiteY72" fmla="*/ 1898570 h 2430025"/>
              <a:gd name="connsiteX73" fmla="*/ 2943497 w 3927009"/>
              <a:gd name="connsiteY73" fmla="*/ 1933404 h 2430025"/>
              <a:gd name="connsiteX74" fmla="*/ 2960914 w 3927009"/>
              <a:gd name="connsiteY74" fmla="*/ 1959530 h 2430025"/>
              <a:gd name="connsiteX75" fmla="*/ 2969622 w 3927009"/>
              <a:gd name="connsiteY75" fmla="*/ 1985656 h 2430025"/>
              <a:gd name="connsiteX76" fmla="*/ 2987040 w 3927009"/>
              <a:gd name="connsiteY76" fmla="*/ 2003073 h 2430025"/>
              <a:gd name="connsiteX77" fmla="*/ 3004457 w 3927009"/>
              <a:gd name="connsiteY77" fmla="*/ 2029198 h 2430025"/>
              <a:gd name="connsiteX78" fmla="*/ 3021874 w 3927009"/>
              <a:gd name="connsiteY78" fmla="*/ 2046616 h 2430025"/>
              <a:gd name="connsiteX79" fmla="*/ 3039291 w 3927009"/>
              <a:gd name="connsiteY79" fmla="*/ 2072741 h 2430025"/>
              <a:gd name="connsiteX80" fmla="*/ 3065417 w 3927009"/>
              <a:gd name="connsiteY80" fmla="*/ 2090158 h 2430025"/>
              <a:gd name="connsiteX81" fmla="*/ 3082834 w 3927009"/>
              <a:gd name="connsiteY81" fmla="*/ 2107576 h 2430025"/>
              <a:gd name="connsiteX82" fmla="*/ 3135085 w 3927009"/>
              <a:gd name="connsiteY82" fmla="*/ 2133701 h 2430025"/>
              <a:gd name="connsiteX83" fmla="*/ 3161211 w 3927009"/>
              <a:gd name="connsiteY83" fmla="*/ 2151118 h 2430025"/>
              <a:gd name="connsiteX84" fmla="*/ 3204754 w 3927009"/>
              <a:gd name="connsiteY84" fmla="*/ 2185953 h 2430025"/>
              <a:gd name="connsiteX85" fmla="*/ 3239588 w 3927009"/>
              <a:gd name="connsiteY85" fmla="*/ 2229496 h 2430025"/>
              <a:gd name="connsiteX86" fmla="*/ 3265714 w 3927009"/>
              <a:gd name="connsiteY86" fmla="*/ 2238204 h 2430025"/>
              <a:gd name="connsiteX87" fmla="*/ 3317965 w 3927009"/>
              <a:gd name="connsiteY87" fmla="*/ 2281747 h 2430025"/>
              <a:gd name="connsiteX88" fmla="*/ 3344091 w 3927009"/>
              <a:gd name="connsiteY88" fmla="*/ 2290456 h 2430025"/>
              <a:gd name="connsiteX89" fmla="*/ 3396342 w 3927009"/>
              <a:gd name="connsiteY89" fmla="*/ 2333998 h 2430025"/>
              <a:gd name="connsiteX90" fmla="*/ 3439885 w 3927009"/>
              <a:gd name="connsiteY90" fmla="*/ 2342707 h 2430025"/>
              <a:gd name="connsiteX91" fmla="*/ 3466011 w 3927009"/>
              <a:gd name="connsiteY91" fmla="*/ 2351416 h 2430025"/>
              <a:gd name="connsiteX92" fmla="*/ 3518262 w 3927009"/>
              <a:gd name="connsiteY92" fmla="*/ 2394958 h 2430025"/>
              <a:gd name="connsiteX93" fmla="*/ 3553097 w 3927009"/>
              <a:gd name="connsiteY93" fmla="*/ 2403667 h 2430025"/>
              <a:gd name="connsiteX94" fmla="*/ 3579222 w 3927009"/>
              <a:gd name="connsiteY94" fmla="*/ 2421084 h 2430025"/>
              <a:gd name="connsiteX95" fmla="*/ 3753394 w 3927009"/>
              <a:gd name="connsiteY95" fmla="*/ 2421084 h 2430025"/>
              <a:gd name="connsiteX96" fmla="*/ 3788228 w 3927009"/>
              <a:gd name="connsiteY96" fmla="*/ 2412376 h 2430025"/>
              <a:gd name="connsiteX97" fmla="*/ 3840480 w 3927009"/>
              <a:gd name="connsiteY97" fmla="*/ 2394958 h 2430025"/>
              <a:gd name="connsiteX98" fmla="*/ 3857897 w 3927009"/>
              <a:gd name="connsiteY98" fmla="*/ 2368833 h 2430025"/>
              <a:gd name="connsiteX99" fmla="*/ 3875314 w 3927009"/>
              <a:gd name="connsiteY99" fmla="*/ 2325290 h 2430025"/>
              <a:gd name="connsiteX100" fmla="*/ 3884022 w 3927009"/>
              <a:gd name="connsiteY100" fmla="*/ 2299164 h 2430025"/>
              <a:gd name="connsiteX101" fmla="*/ 3901440 w 3927009"/>
              <a:gd name="connsiteY101" fmla="*/ 2273038 h 2430025"/>
              <a:gd name="connsiteX102" fmla="*/ 3910148 w 3927009"/>
              <a:gd name="connsiteY102" fmla="*/ 2020490 h 2430025"/>
              <a:gd name="connsiteX103" fmla="*/ 3892731 w 3927009"/>
              <a:gd name="connsiteY103" fmla="*/ 1994364 h 2430025"/>
              <a:gd name="connsiteX104" fmla="*/ 3866605 w 3927009"/>
              <a:gd name="connsiteY104" fmla="*/ 1924696 h 2430025"/>
              <a:gd name="connsiteX105" fmla="*/ 3849188 w 3927009"/>
              <a:gd name="connsiteY105" fmla="*/ 1907278 h 2430025"/>
              <a:gd name="connsiteX106" fmla="*/ 3831771 w 3927009"/>
              <a:gd name="connsiteY106" fmla="*/ 1855027 h 2430025"/>
              <a:gd name="connsiteX107" fmla="*/ 3823062 w 3927009"/>
              <a:gd name="connsiteY107" fmla="*/ 1828901 h 2430025"/>
              <a:gd name="connsiteX108" fmla="*/ 3788228 w 3927009"/>
              <a:gd name="connsiteY108" fmla="*/ 1785358 h 2430025"/>
              <a:gd name="connsiteX109" fmla="*/ 3770811 w 3927009"/>
              <a:gd name="connsiteY109" fmla="*/ 1759233 h 2430025"/>
              <a:gd name="connsiteX110" fmla="*/ 3744685 w 3927009"/>
              <a:gd name="connsiteY110" fmla="*/ 1741816 h 2430025"/>
              <a:gd name="connsiteX111" fmla="*/ 3709851 w 3927009"/>
              <a:gd name="connsiteY111" fmla="*/ 1698273 h 2430025"/>
              <a:gd name="connsiteX112" fmla="*/ 3657600 w 3927009"/>
              <a:gd name="connsiteY112" fmla="*/ 1646021 h 2430025"/>
              <a:gd name="connsiteX113" fmla="*/ 3622765 w 3927009"/>
              <a:gd name="connsiteY113" fmla="*/ 1602478 h 2430025"/>
              <a:gd name="connsiteX114" fmla="*/ 3587931 w 3927009"/>
              <a:gd name="connsiteY114" fmla="*/ 1585061 h 2430025"/>
              <a:gd name="connsiteX115" fmla="*/ 3518262 w 3927009"/>
              <a:gd name="connsiteY115" fmla="*/ 1532810 h 2430025"/>
              <a:gd name="connsiteX116" fmla="*/ 3466011 w 3927009"/>
              <a:gd name="connsiteY116" fmla="*/ 1497976 h 2430025"/>
              <a:gd name="connsiteX117" fmla="*/ 3422468 w 3927009"/>
              <a:gd name="connsiteY117" fmla="*/ 1463141 h 2430025"/>
              <a:gd name="connsiteX118" fmla="*/ 3370217 w 3927009"/>
              <a:gd name="connsiteY118" fmla="*/ 1445724 h 2430025"/>
              <a:gd name="connsiteX119" fmla="*/ 3344091 w 3927009"/>
              <a:gd name="connsiteY119" fmla="*/ 1437016 h 2430025"/>
              <a:gd name="connsiteX120" fmla="*/ 3326674 w 3927009"/>
              <a:gd name="connsiteY120" fmla="*/ 1419598 h 2430025"/>
              <a:gd name="connsiteX121" fmla="*/ 3274422 w 3927009"/>
              <a:gd name="connsiteY121" fmla="*/ 1384764 h 2430025"/>
              <a:gd name="connsiteX122" fmla="*/ 3248297 w 3927009"/>
              <a:gd name="connsiteY122" fmla="*/ 1358638 h 2430025"/>
              <a:gd name="connsiteX123" fmla="*/ 3213462 w 3927009"/>
              <a:gd name="connsiteY123" fmla="*/ 1315096 h 2430025"/>
              <a:gd name="connsiteX124" fmla="*/ 3143794 w 3927009"/>
              <a:gd name="connsiteY124" fmla="*/ 1288970 h 2430025"/>
              <a:gd name="connsiteX125" fmla="*/ 3091542 w 3927009"/>
              <a:gd name="connsiteY125" fmla="*/ 1254136 h 2430025"/>
              <a:gd name="connsiteX126" fmla="*/ 3039291 w 3927009"/>
              <a:gd name="connsiteY126" fmla="*/ 1236718 h 2430025"/>
              <a:gd name="connsiteX127" fmla="*/ 2987040 w 3927009"/>
              <a:gd name="connsiteY127" fmla="*/ 1210593 h 2430025"/>
              <a:gd name="connsiteX128" fmla="*/ 2934788 w 3927009"/>
              <a:gd name="connsiteY128" fmla="*/ 1175758 h 2430025"/>
              <a:gd name="connsiteX129" fmla="*/ 2908662 w 3927009"/>
              <a:gd name="connsiteY129" fmla="*/ 1158341 h 2430025"/>
              <a:gd name="connsiteX130" fmla="*/ 2891245 w 3927009"/>
              <a:gd name="connsiteY130" fmla="*/ 1132216 h 2430025"/>
              <a:gd name="connsiteX131" fmla="*/ 2882537 w 3927009"/>
              <a:gd name="connsiteY131" fmla="*/ 1106090 h 2430025"/>
              <a:gd name="connsiteX132" fmla="*/ 2856411 w 3927009"/>
              <a:gd name="connsiteY132" fmla="*/ 1097381 h 2430025"/>
              <a:gd name="connsiteX133" fmla="*/ 2847702 w 3927009"/>
              <a:gd name="connsiteY133" fmla="*/ 1071256 h 2430025"/>
              <a:gd name="connsiteX134" fmla="*/ 2856411 w 3927009"/>
              <a:gd name="connsiteY134" fmla="*/ 1027713 h 2430025"/>
              <a:gd name="connsiteX135" fmla="*/ 2908662 w 3927009"/>
              <a:gd name="connsiteY135" fmla="*/ 1001587 h 2430025"/>
              <a:gd name="connsiteX136" fmla="*/ 2952205 w 3927009"/>
              <a:gd name="connsiteY136" fmla="*/ 966753 h 2430025"/>
              <a:gd name="connsiteX137" fmla="*/ 3030582 w 3927009"/>
              <a:gd name="connsiteY137" fmla="*/ 949336 h 2430025"/>
              <a:gd name="connsiteX138" fmla="*/ 3074125 w 3927009"/>
              <a:gd name="connsiteY138" fmla="*/ 914501 h 2430025"/>
              <a:gd name="connsiteX139" fmla="*/ 3091542 w 3927009"/>
              <a:gd name="connsiteY139" fmla="*/ 862250 h 2430025"/>
              <a:gd name="connsiteX140" fmla="*/ 3082834 w 3927009"/>
              <a:gd name="connsiteY140" fmla="*/ 792581 h 2430025"/>
              <a:gd name="connsiteX141" fmla="*/ 3065417 w 3927009"/>
              <a:gd name="connsiteY141" fmla="*/ 766456 h 2430025"/>
              <a:gd name="connsiteX142" fmla="*/ 3030582 w 3927009"/>
              <a:gd name="connsiteY142" fmla="*/ 696787 h 2430025"/>
              <a:gd name="connsiteX143" fmla="*/ 3013165 w 3927009"/>
              <a:gd name="connsiteY143" fmla="*/ 670661 h 2430025"/>
              <a:gd name="connsiteX144" fmla="*/ 2960914 w 3927009"/>
              <a:gd name="connsiteY144" fmla="*/ 653244 h 2430025"/>
              <a:gd name="connsiteX145" fmla="*/ 2934788 w 3927009"/>
              <a:gd name="connsiteY145" fmla="*/ 644536 h 2430025"/>
              <a:gd name="connsiteX146" fmla="*/ 2908662 w 3927009"/>
              <a:gd name="connsiteY146" fmla="*/ 627118 h 2430025"/>
              <a:gd name="connsiteX147" fmla="*/ 2856411 w 3927009"/>
              <a:gd name="connsiteY147" fmla="*/ 574867 h 2430025"/>
              <a:gd name="connsiteX148" fmla="*/ 2804160 w 3927009"/>
              <a:gd name="connsiteY148" fmla="*/ 540033 h 2430025"/>
              <a:gd name="connsiteX149" fmla="*/ 2778034 w 3927009"/>
              <a:gd name="connsiteY149" fmla="*/ 531324 h 2430025"/>
              <a:gd name="connsiteX150" fmla="*/ 2717074 w 3927009"/>
              <a:gd name="connsiteY150" fmla="*/ 505198 h 2430025"/>
              <a:gd name="connsiteX151" fmla="*/ 2690948 w 3927009"/>
              <a:gd name="connsiteY151" fmla="*/ 487781 h 2430025"/>
              <a:gd name="connsiteX152" fmla="*/ 2603862 w 3927009"/>
              <a:gd name="connsiteY152" fmla="*/ 470364 h 2430025"/>
              <a:gd name="connsiteX153" fmla="*/ 2577737 w 3927009"/>
              <a:gd name="connsiteY153" fmla="*/ 461656 h 2430025"/>
              <a:gd name="connsiteX154" fmla="*/ 2542902 w 3927009"/>
              <a:gd name="connsiteY154" fmla="*/ 426821 h 2430025"/>
              <a:gd name="connsiteX155" fmla="*/ 2481942 w 3927009"/>
              <a:gd name="connsiteY155" fmla="*/ 400696 h 2430025"/>
              <a:gd name="connsiteX156" fmla="*/ 2464525 w 3927009"/>
              <a:gd name="connsiteY156" fmla="*/ 383278 h 2430025"/>
              <a:gd name="connsiteX157" fmla="*/ 2420982 w 3927009"/>
              <a:gd name="connsiteY157" fmla="*/ 348444 h 2430025"/>
              <a:gd name="connsiteX158" fmla="*/ 2124891 w 3927009"/>
              <a:gd name="connsiteY158" fmla="*/ 357153 h 2430025"/>
              <a:gd name="connsiteX159" fmla="*/ 2037805 w 3927009"/>
              <a:gd name="connsiteY159" fmla="*/ 383278 h 2430025"/>
              <a:gd name="connsiteX160" fmla="*/ 1950720 w 3927009"/>
              <a:gd name="connsiteY160" fmla="*/ 409404 h 2430025"/>
              <a:gd name="connsiteX161" fmla="*/ 1924594 w 3927009"/>
              <a:gd name="connsiteY161" fmla="*/ 418113 h 2430025"/>
              <a:gd name="connsiteX162" fmla="*/ 1837508 w 3927009"/>
              <a:gd name="connsiteY162" fmla="*/ 435530 h 2430025"/>
              <a:gd name="connsiteX163" fmla="*/ 1776548 w 3927009"/>
              <a:gd name="connsiteY163" fmla="*/ 452947 h 2430025"/>
              <a:gd name="connsiteX164" fmla="*/ 1672045 w 3927009"/>
              <a:gd name="connsiteY164" fmla="*/ 470364 h 2430025"/>
              <a:gd name="connsiteX165" fmla="*/ 1593668 w 3927009"/>
              <a:gd name="connsiteY165" fmla="*/ 496490 h 2430025"/>
              <a:gd name="connsiteX166" fmla="*/ 1567542 w 3927009"/>
              <a:gd name="connsiteY166" fmla="*/ 505198 h 2430025"/>
              <a:gd name="connsiteX167" fmla="*/ 1402080 w 3927009"/>
              <a:gd name="connsiteY167" fmla="*/ 496490 h 2430025"/>
              <a:gd name="connsiteX168" fmla="*/ 1349828 w 3927009"/>
              <a:gd name="connsiteY168" fmla="*/ 479073 h 2430025"/>
              <a:gd name="connsiteX169" fmla="*/ 1288868 w 3927009"/>
              <a:gd name="connsiteY169" fmla="*/ 444238 h 2430025"/>
              <a:gd name="connsiteX170" fmla="*/ 1262742 w 3927009"/>
              <a:gd name="connsiteY170" fmla="*/ 435530 h 2430025"/>
              <a:gd name="connsiteX171" fmla="*/ 1219200 w 3927009"/>
              <a:gd name="connsiteY171" fmla="*/ 357153 h 2430025"/>
              <a:gd name="connsiteX172" fmla="*/ 1184365 w 3927009"/>
              <a:gd name="connsiteY172" fmla="*/ 322318 h 2430025"/>
              <a:gd name="connsiteX173" fmla="*/ 1123405 w 3927009"/>
              <a:gd name="connsiteY173" fmla="*/ 243941 h 2430025"/>
              <a:gd name="connsiteX174" fmla="*/ 1088571 w 3927009"/>
              <a:gd name="connsiteY174" fmla="*/ 200398 h 2430025"/>
              <a:gd name="connsiteX175" fmla="*/ 1062445 w 3927009"/>
              <a:gd name="connsiteY175" fmla="*/ 191690 h 2430025"/>
              <a:gd name="connsiteX176" fmla="*/ 975360 w 3927009"/>
              <a:gd name="connsiteY176" fmla="*/ 139438 h 2430025"/>
              <a:gd name="connsiteX177" fmla="*/ 931817 w 3927009"/>
              <a:gd name="connsiteY177" fmla="*/ 95896 h 2430025"/>
              <a:gd name="connsiteX178" fmla="*/ 914400 w 3927009"/>
              <a:gd name="connsiteY178" fmla="*/ 78478 h 2430025"/>
              <a:gd name="connsiteX179" fmla="*/ 862148 w 3927009"/>
              <a:gd name="connsiteY179" fmla="*/ 61061 h 2430025"/>
              <a:gd name="connsiteX180" fmla="*/ 836022 w 3927009"/>
              <a:gd name="connsiteY180" fmla="*/ 43644 h 2430025"/>
              <a:gd name="connsiteX181" fmla="*/ 783771 w 3927009"/>
              <a:gd name="connsiteY181" fmla="*/ 34936 h 2430025"/>
              <a:gd name="connsiteX182" fmla="*/ 679268 w 3927009"/>
              <a:gd name="connsiteY182" fmla="*/ 17518 h 2430025"/>
              <a:gd name="connsiteX183" fmla="*/ 618308 w 3927009"/>
              <a:gd name="connsiteY183" fmla="*/ 101 h 2430025"/>
              <a:gd name="connsiteX184" fmla="*/ 496388 w 3927009"/>
              <a:gd name="connsiteY184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10194 w 3927009"/>
              <a:gd name="connsiteY30" fmla="*/ 496490 h 2430025"/>
              <a:gd name="connsiteX31" fmla="*/ 1088571 w 3927009"/>
              <a:gd name="connsiteY31" fmla="*/ 522616 h 2430025"/>
              <a:gd name="connsiteX32" fmla="*/ 1114697 w 3927009"/>
              <a:gd name="connsiteY32" fmla="*/ 531324 h 2430025"/>
              <a:gd name="connsiteX33" fmla="*/ 1140822 w 3927009"/>
              <a:gd name="connsiteY33" fmla="*/ 540033 h 2430025"/>
              <a:gd name="connsiteX34" fmla="*/ 1184365 w 3927009"/>
              <a:gd name="connsiteY34" fmla="*/ 583576 h 2430025"/>
              <a:gd name="connsiteX35" fmla="*/ 1210491 w 3927009"/>
              <a:gd name="connsiteY35" fmla="*/ 600993 h 2430025"/>
              <a:gd name="connsiteX36" fmla="*/ 1262742 w 3927009"/>
              <a:gd name="connsiteY36" fmla="*/ 635827 h 2430025"/>
              <a:gd name="connsiteX37" fmla="*/ 1306285 w 3927009"/>
              <a:gd name="connsiteY37" fmla="*/ 670661 h 2430025"/>
              <a:gd name="connsiteX38" fmla="*/ 1341120 w 3927009"/>
              <a:gd name="connsiteY38" fmla="*/ 679370 h 2430025"/>
              <a:gd name="connsiteX39" fmla="*/ 1367245 w 3927009"/>
              <a:gd name="connsiteY39" fmla="*/ 688078 h 2430025"/>
              <a:gd name="connsiteX40" fmla="*/ 1402080 w 3927009"/>
              <a:gd name="connsiteY40" fmla="*/ 696787 h 2430025"/>
              <a:gd name="connsiteX41" fmla="*/ 1454331 w 3927009"/>
              <a:gd name="connsiteY41" fmla="*/ 714204 h 2430025"/>
              <a:gd name="connsiteX42" fmla="*/ 1480457 w 3927009"/>
              <a:gd name="connsiteY42" fmla="*/ 722913 h 2430025"/>
              <a:gd name="connsiteX43" fmla="*/ 1524000 w 3927009"/>
              <a:gd name="connsiteY43" fmla="*/ 731621 h 2430025"/>
              <a:gd name="connsiteX44" fmla="*/ 1576251 w 3927009"/>
              <a:gd name="connsiteY44" fmla="*/ 749038 h 2430025"/>
              <a:gd name="connsiteX45" fmla="*/ 1593668 w 3927009"/>
              <a:gd name="connsiteY45" fmla="*/ 766456 h 2430025"/>
              <a:gd name="connsiteX46" fmla="*/ 1619794 w 3927009"/>
              <a:gd name="connsiteY46" fmla="*/ 783873 h 2430025"/>
              <a:gd name="connsiteX47" fmla="*/ 1654628 w 3927009"/>
              <a:gd name="connsiteY47" fmla="*/ 827416 h 2430025"/>
              <a:gd name="connsiteX48" fmla="*/ 1663337 w 3927009"/>
              <a:gd name="connsiteY48" fmla="*/ 853541 h 2430025"/>
              <a:gd name="connsiteX49" fmla="*/ 1706880 w 3927009"/>
              <a:gd name="connsiteY49" fmla="*/ 905793 h 2430025"/>
              <a:gd name="connsiteX50" fmla="*/ 1733005 w 3927009"/>
              <a:gd name="connsiteY50" fmla="*/ 923210 h 2430025"/>
              <a:gd name="connsiteX51" fmla="*/ 1759131 w 3927009"/>
              <a:gd name="connsiteY51" fmla="*/ 949336 h 2430025"/>
              <a:gd name="connsiteX52" fmla="*/ 1811382 w 3927009"/>
              <a:gd name="connsiteY52" fmla="*/ 984170 h 2430025"/>
              <a:gd name="connsiteX53" fmla="*/ 1837508 w 3927009"/>
              <a:gd name="connsiteY53" fmla="*/ 1010296 h 2430025"/>
              <a:gd name="connsiteX54" fmla="*/ 1898468 w 3927009"/>
              <a:gd name="connsiteY54" fmla="*/ 1045130 h 2430025"/>
              <a:gd name="connsiteX55" fmla="*/ 1950720 w 3927009"/>
              <a:gd name="connsiteY55" fmla="*/ 1079964 h 2430025"/>
              <a:gd name="connsiteX56" fmla="*/ 1976845 w 3927009"/>
              <a:gd name="connsiteY56" fmla="*/ 1088673 h 2430025"/>
              <a:gd name="connsiteX57" fmla="*/ 2029097 w 3927009"/>
              <a:gd name="connsiteY57" fmla="*/ 1114798 h 2430025"/>
              <a:gd name="connsiteX58" fmla="*/ 2081348 w 3927009"/>
              <a:gd name="connsiteY58" fmla="*/ 1140924 h 2430025"/>
              <a:gd name="connsiteX59" fmla="*/ 2133600 w 3927009"/>
              <a:gd name="connsiteY59" fmla="*/ 1184467 h 2430025"/>
              <a:gd name="connsiteX60" fmla="*/ 2159725 w 3927009"/>
              <a:gd name="connsiteY60" fmla="*/ 1201884 h 2430025"/>
              <a:gd name="connsiteX61" fmla="*/ 2534194 w 3927009"/>
              <a:gd name="connsiteY61" fmla="*/ 1515393 h 2430025"/>
              <a:gd name="connsiteX62" fmla="*/ 2621280 w 3927009"/>
              <a:gd name="connsiteY62" fmla="*/ 1593770 h 2430025"/>
              <a:gd name="connsiteX63" fmla="*/ 2682240 w 3927009"/>
              <a:gd name="connsiteY63" fmla="*/ 1611187 h 2430025"/>
              <a:gd name="connsiteX64" fmla="*/ 2751908 w 3927009"/>
              <a:gd name="connsiteY64" fmla="*/ 1654730 h 2430025"/>
              <a:gd name="connsiteX65" fmla="*/ 2760617 w 3927009"/>
              <a:gd name="connsiteY65" fmla="*/ 1680856 h 2430025"/>
              <a:gd name="connsiteX66" fmla="*/ 2786742 w 3927009"/>
              <a:gd name="connsiteY66" fmla="*/ 1706981 h 2430025"/>
              <a:gd name="connsiteX67" fmla="*/ 2804160 w 3927009"/>
              <a:gd name="connsiteY67" fmla="*/ 1733107 h 2430025"/>
              <a:gd name="connsiteX68" fmla="*/ 2838994 w 3927009"/>
              <a:gd name="connsiteY68" fmla="*/ 1776650 h 2430025"/>
              <a:gd name="connsiteX69" fmla="*/ 2865120 w 3927009"/>
              <a:gd name="connsiteY69" fmla="*/ 1828901 h 2430025"/>
              <a:gd name="connsiteX70" fmla="*/ 2891245 w 3927009"/>
              <a:gd name="connsiteY70" fmla="*/ 1855027 h 2430025"/>
              <a:gd name="connsiteX71" fmla="*/ 2926080 w 3927009"/>
              <a:gd name="connsiteY71" fmla="*/ 1898570 h 2430025"/>
              <a:gd name="connsiteX72" fmla="*/ 2943497 w 3927009"/>
              <a:gd name="connsiteY72" fmla="*/ 1933404 h 2430025"/>
              <a:gd name="connsiteX73" fmla="*/ 2960914 w 3927009"/>
              <a:gd name="connsiteY73" fmla="*/ 1959530 h 2430025"/>
              <a:gd name="connsiteX74" fmla="*/ 2969622 w 3927009"/>
              <a:gd name="connsiteY74" fmla="*/ 1985656 h 2430025"/>
              <a:gd name="connsiteX75" fmla="*/ 2987040 w 3927009"/>
              <a:gd name="connsiteY75" fmla="*/ 2003073 h 2430025"/>
              <a:gd name="connsiteX76" fmla="*/ 3004457 w 3927009"/>
              <a:gd name="connsiteY76" fmla="*/ 2029198 h 2430025"/>
              <a:gd name="connsiteX77" fmla="*/ 3021874 w 3927009"/>
              <a:gd name="connsiteY77" fmla="*/ 2046616 h 2430025"/>
              <a:gd name="connsiteX78" fmla="*/ 3039291 w 3927009"/>
              <a:gd name="connsiteY78" fmla="*/ 2072741 h 2430025"/>
              <a:gd name="connsiteX79" fmla="*/ 3065417 w 3927009"/>
              <a:gd name="connsiteY79" fmla="*/ 2090158 h 2430025"/>
              <a:gd name="connsiteX80" fmla="*/ 3082834 w 3927009"/>
              <a:gd name="connsiteY80" fmla="*/ 2107576 h 2430025"/>
              <a:gd name="connsiteX81" fmla="*/ 3135085 w 3927009"/>
              <a:gd name="connsiteY81" fmla="*/ 2133701 h 2430025"/>
              <a:gd name="connsiteX82" fmla="*/ 3161211 w 3927009"/>
              <a:gd name="connsiteY82" fmla="*/ 2151118 h 2430025"/>
              <a:gd name="connsiteX83" fmla="*/ 3204754 w 3927009"/>
              <a:gd name="connsiteY83" fmla="*/ 2185953 h 2430025"/>
              <a:gd name="connsiteX84" fmla="*/ 3239588 w 3927009"/>
              <a:gd name="connsiteY84" fmla="*/ 2229496 h 2430025"/>
              <a:gd name="connsiteX85" fmla="*/ 3265714 w 3927009"/>
              <a:gd name="connsiteY85" fmla="*/ 2238204 h 2430025"/>
              <a:gd name="connsiteX86" fmla="*/ 3317965 w 3927009"/>
              <a:gd name="connsiteY86" fmla="*/ 2281747 h 2430025"/>
              <a:gd name="connsiteX87" fmla="*/ 3344091 w 3927009"/>
              <a:gd name="connsiteY87" fmla="*/ 2290456 h 2430025"/>
              <a:gd name="connsiteX88" fmla="*/ 3396342 w 3927009"/>
              <a:gd name="connsiteY88" fmla="*/ 2333998 h 2430025"/>
              <a:gd name="connsiteX89" fmla="*/ 3439885 w 3927009"/>
              <a:gd name="connsiteY89" fmla="*/ 2342707 h 2430025"/>
              <a:gd name="connsiteX90" fmla="*/ 3466011 w 3927009"/>
              <a:gd name="connsiteY90" fmla="*/ 2351416 h 2430025"/>
              <a:gd name="connsiteX91" fmla="*/ 3518262 w 3927009"/>
              <a:gd name="connsiteY91" fmla="*/ 2394958 h 2430025"/>
              <a:gd name="connsiteX92" fmla="*/ 3553097 w 3927009"/>
              <a:gd name="connsiteY92" fmla="*/ 2403667 h 2430025"/>
              <a:gd name="connsiteX93" fmla="*/ 3579222 w 3927009"/>
              <a:gd name="connsiteY93" fmla="*/ 2421084 h 2430025"/>
              <a:gd name="connsiteX94" fmla="*/ 3753394 w 3927009"/>
              <a:gd name="connsiteY94" fmla="*/ 2421084 h 2430025"/>
              <a:gd name="connsiteX95" fmla="*/ 3788228 w 3927009"/>
              <a:gd name="connsiteY95" fmla="*/ 2412376 h 2430025"/>
              <a:gd name="connsiteX96" fmla="*/ 3840480 w 3927009"/>
              <a:gd name="connsiteY96" fmla="*/ 2394958 h 2430025"/>
              <a:gd name="connsiteX97" fmla="*/ 3857897 w 3927009"/>
              <a:gd name="connsiteY97" fmla="*/ 2368833 h 2430025"/>
              <a:gd name="connsiteX98" fmla="*/ 3875314 w 3927009"/>
              <a:gd name="connsiteY98" fmla="*/ 2325290 h 2430025"/>
              <a:gd name="connsiteX99" fmla="*/ 3884022 w 3927009"/>
              <a:gd name="connsiteY99" fmla="*/ 2299164 h 2430025"/>
              <a:gd name="connsiteX100" fmla="*/ 3901440 w 3927009"/>
              <a:gd name="connsiteY100" fmla="*/ 2273038 h 2430025"/>
              <a:gd name="connsiteX101" fmla="*/ 3910148 w 3927009"/>
              <a:gd name="connsiteY101" fmla="*/ 2020490 h 2430025"/>
              <a:gd name="connsiteX102" fmla="*/ 3892731 w 3927009"/>
              <a:gd name="connsiteY102" fmla="*/ 1994364 h 2430025"/>
              <a:gd name="connsiteX103" fmla="*/ 3866605 w 3927009"/>
              <a:gd name="connsiteY103" fmla="*/ 1924696 h 2430025"/>
              <a:gd name="connsiteX104" fmla="*/ 3849188 w 3927009"/>
              <a:gd name="connsiteY104" fmla="*/ 1907278 h 2430025"/>
              <a:gd name="connsiteX105" fmla="*/ 3831771 w 3927009"/>
              <a:gd name="connsiteY105" fmla="*/ 1855027 h 2430025"/>
              <a:gd name="connsiteX106" fmla="*/ 3823062 w 3927009"/>
              <a:gd name="connsiteY106" fmla="*/ 1828901 h 2430025"/>
              <a:gd name="connsiteX107" fmla="*/ 3788228 w 3927009"/>
              <a:gd name="connsiteY107" fmla="*/ 1785358 h 2430025"/>
              <a:gd name="connsiteX108" fmla="*/ 3770811 w 3927009"/>
              <a:gd name="connsiteY108" fmla="*/ 1759233 h 2430025"/>
              <a:gd name="connsiteX109" fmla="*/ 3744685 w 3927009"/>
              <a:gd name="connsiteY109" fmla="*/ 1741816 h 2430025"/>
              <a:gd name="connsiteX110" fmla="*/ 3709851 w 3927009"/>
              <a:gd name="connsiteY110" fmla="*/ 1698273 h 2430025"/>
              <a:gd name="connsiteX111" fmla="*/ 3657600 w 3927009"/>
              <a:gd name="connsiteY111" fmla="*/ 1646021 h 2430025"/>
              <a:gd name="connsiteX112" fmla="*/ 3622765 w 3927009"/>
              <a:gd name="connsiteY112" fmla="*/ 1602478 h 2430025"/>
              <a:gd name="connsiteX113" fmla="*/ 3587931 w 3927009"/>
              <a:gd name="connsiteY113" fmla="*/ 1585061 h 2430025"/>
              <a:gd name="connsiteX114" fmla="*/ 3518262 w 3927009"/>
              <a:gd name="connsiteY114" fmla="*/ 1532810 h 2430025"/>
              <a:gd name="connsiteX115" fmla="*/ 3466011 w 3927009"/>
              <a:gd name="connsiteY115" fmla="*/ 1497976 h 2430025"/>
              <a:gd name="connsiteX116" fmla="*/ 3422468 w 3927009"/>
              <a:gd name="connsiteY116" fmla="*/ 1463141 h 2430025"/>
              <a:gd name="connsiteX117" fmla="*/ 3370217 w 3927009"/>
              <a:gd name="connsiteY117" fmla="*/ 1445724 h 2430025"/>
              <a:gd name="connsiteX118" fmla="*/ 3344091 w 3927009"/>
              <a:gd name="connsiteY118" fmla="*/ 1437016 h 2430025"/>
              <a:gd name="connsiteX119" fmla="*/ 3326674 w 3927009"/>
              <a:gd name="connsiteY119" fmla="*/ 1419598 h 2430025"/>
              <a:gd name="connsiteX120" fmla="*/ 3274422 w 3927009"/>
              <a:gd name="connsiteY120" fmla="*/ 1384764 h 2430025"/>
              <a:gd name="connsiteX121" fmla="*/ 3248297 w 3927009"/>
              <a:gd name="connsiteY121" fmla="*/ 1358638 h 2430025"/>
              <a:gd name="connsiteX122" fmla="*/ 3213462 w 3927009"/>
              <a:gd name="connsiteY122" fmla="*/ 1315096 h 2430025"/>
              <a:gd name="connsiteX123" fmla="*/ 3143794 w 3927009"/>
              <a:gd name="connsiteY123" fmla="*/ 1288970 h 2430025"/>
              <a:gd name="connsiteX124" fmla="*/ 3091542 w 3927009"/>
              <a:gd name="connsiteY124" fmla="*/ 1254136 h 2430025"/>
              <a:gd name="connsiteX125" fmla="*/ 3039291 w 3927009"/>
              <a:gd name="connsiteY125" fmla="*/ 1236718 h 2430025"/>
              <a:gd name="connsiteX126" fmla="*/ 2987040 w 3927009"/>
              <a:gd name="connsiteY126" fmla="*/ 1210593 h 2430025"/>
              <a:gd name="connsiteX127" fmla="*/ 2934788 w 3927009"/>
              <a:gd name="connsiteY127" fmla="*/ 1175758 h 2430025"/>
              <a:gd name="connsiteX128" fmla="*/ 2908662 w 3927009"/>
              <a:gd name="connsiteY128" fmla="*/ 1158341 h 2430025"/>
              <a:gd name="connsiteX129" fmla="*/ 2891245 w 3927009"/>
              <a:gd name="connsiteY129" fmla="*/ 1132216 h 2430025"/>
              <a:gd name="connsiteX130" fmla="*/ 2882537 w 3927009"/>
              <a:gd name="connsiteY130" fmla="*/ 1106090 h 2430025"/>
              <a:gd name="connsiteX131" fmla="*/ 2856411 w 3927009"/>
              <a:gd name="connsiteY131" fmla="*/ 1097381 h 2430025"/>
              <a:gd name="connsiteX132" fmla="*/ 2847702 w 3927009"/>
              <a:gd name="connsiteY132" fmla="*/ 1071256 h 2430025"/>
              <a:gd name="connsiteX133" fmla="*/ 2856411 w 3927009"/>
              <a:gd name="connsiteY133" fmla="*/ 1027713 h 2430025"/>
              <a:gd name="connsiteX134" fmla="*/ 2908662 w 3927009"/>
              <a:gd name="connsiteY134" fmla="*/ 1001587 h 2430025"/>
              <a:gd name="connsiteX135" fmla="*/ 2952205 w 3927009"/>
              <a:gd name="connsiteY135" fmla="*/ 966753 h 2430025"/>
              <a:gd name="connsiteX136" fmla="*/ 3030582 w 3927009"/>
              <a:gd name="connsiteY136" fmla="*/ 949336 h 2430025"/>
              <a:gd name="connsiteX137" fmla="*/ 3074125 w 3927009"/>
              <a:gd name="connsiteY137" fmla="*/ 914501 h 2430025"/>
              <a:gd name="connsiteX138" fmla="*/ 3091542 w 3927009"/>
              <a:gd name="connsiteY138" fmla="*/ 862250 h 2430025"/>
              <a:gd name="connsiteX139" fmla="*/ 3082834 w 3927009"/>
              <a:gd name="connsiteY139" fmla="*/ 792581 h 2430025"/>
              <a:gd name="connsiteX140" fmla="*/ 3065417 w 3927009"/>
              <a:gd name="connsiteY140" fmla="*/ 766456 h 2430025"/>
              <a:gd name="connsiteX141" fmla="*/ 3030582 w 3927009"/>
              <a:gd name="connsiteY141" fmla="*/ 696787 h 2430025"/>
              <a:gd name="connsiteX142" fmla="*/ 3013165 w 3927009"/>
              <a:gd name="connsiteY142" fmla="*/ 670661 h 2430025"/>
              <a:gd name="connsiteX143" fmla="*/ 2960914 w 3927009"/>
              <a:gd name="connsiteY143" fmla="*/ 653244 h 2430025"/>
              <a:gd name="connsiteX144" fmla="*/ 2934788 w 3927009"/>
              <a:gd name="connsiteY144" fmla="*/ 644536 h 2430025"/>
              <a:gd name="connsiteX145" fmla="*/ 2908662 w 3927009"/>
              <a:gd name="connsiteY145" fmla="*/ 627118 h 2430025"/>
              <a:gd name="connsiteX146" fmla="*/ 2856411 w 3927009"/>
              <a:gd name="connsiteY146" fmla="*/ 574867 h 2430025"/>
              <a:gd name="connsiteX147" fmla="*/ 2804160 w 3927009"/>
              <a:gd name="connsiteY147" fmla="*/ 540033 h 2430025"/>
              <a:gd name="connsiteX148" fmla="*/ 2778034 w 3927009"/>
              <a:gd name="connsiteY148" fmla="*/ 531324 h 2430025"/>
              <a:gd name="connsiteX149" fmla="*/ 2717074 w 3927009"/>
              <a:gd name="connsiteY149" fmla="*/ 505198 h 2430025"/>
              <a:gd name="connsiteX150" fmla="*/ 2690948 w 3927009"/>
              <a:gd name="connsiteY150" fmla="*/ 487781 h 2430025"/>
              <a:gd name="connsiteX151" fmla="*/ 2603862 w 3927009"/>
              <a:gd name="connsiteY151" fmla="*/ 470364 h 2430025"/>
              <a:gd name="connsiteX152" fmla="*/ 2577737 w 3927009"/>
              <a:gd name="connsiteY152" fmla="*/ 461656 h 2430025"/>
              <a:gd name="connsiteX153" fmla="*/ 2542902 w 3927009"/>
              <a:gd name="connsiteY153" fmla="*/ 426821 h 2430025"/>
              <a:gd name="connsiteX154" fmla="*/ 2481942 w 3927009"/>
              <a:gd name="connsiteY154" fmla="*/ 400696 h 2430025"/>
              <a:gd name="connsiteX155" fmla="*/ 2464525 w 3927009"/>
              <a:gd name="connsiteY155" fmla="*/ 383278 h 2430025"/>
              <a:gd name="connsiteX156" fmla="*/ 2420982 w 3927009"/>
              <a:gd name="connsiteY156" fmla="*/ 348444 h 2430025"/>
              <a:gd name="connsiteX157" fmla="*/ 2124891 w 3927009"/>
              <a:gd name="connsiteY157" fmla="*/ 357153 h 2430025"/>
              <a:gd name="connsiteX158" fmla="*/ 2037805 w 3927009"/>
              <a:gd name="connsiteY158" fmla="*/ 383278 h 2430025"/>
              <a:gd name="connsiteX159" fmla="*/ 1950720 w 3927009"/>
              <a:gd name="connsiteY159" fmla="*/ 409404 h 2430025"/>
              <a:gd name="connsiteX160" fmla="*/ 1924594 w 3927009"/>
              <a:gd name="connsiteY160" fmla="*/ 418113 h 2430025"/>
              <a:gd name="connsiteX161" fmla="*/ 1837508 w 3927009"/>
              <a:gd name="connsiteY161" fmla="*/ 435530 h 2430025"/>
              <a:gd name="connsiteX162" fmla="*/ 1776548 w 3927009"/>
              <a:gd name="connsiteY162" fmla="*/ 452947 h 2430025"/>
              <a:gd name="connsiteX163" fmla="*/ 1672045 w 3927009"/>
              <a:gd name="connsiteY163" fmla="*/ 470364 h 2430025"/>
              <a:gd name="connsiteX164" fmla="*/ 1593668 w 3927009"/>
              <a:gd name="connsiteY164" fmla="*/ 496490 h 2430025"/>
              <a:gd name="connsiteX165" fmla="*/ 1567542 w 3927009"/>
              <a:gd name="connsiteY165" fmla="*/ 505198 h 2430025"/>
              <a:gd name="connsiteX166" fmla="*/ 1402080 w 3927009"/>
              <a:gd name="connsiteY166" fmla="*/ 496490 h 2430025"/>
              <a:gd name="connsiteX167" fmla="*/ 1349828 w 3927009"/>
              <a:gd name="connsiteY167" fmla="*/ 479073 h 2430025"/>
              <a:gd name="connsiteX168" fmla="*/ 1288868 w 3927009"/>
              <a:gd name="connsiteY168" fmla="*/ 444238 h 2430025"/>
              <a:gd name="connsiteX169" fmla="*/ 1262742 w 3927009"/>
              <a:gd name="connsiteY169" fmla="*/ 435530 h 2430025"/>
              <a:gd name="connsiteX170" fmla="*/ 1219200 w 3927009"/>
              <a:gd name="connsiteY170" fmla="*/ 357153 h 2430025"/>
              <a:gd name="connsiteX171" fmla="*/ 1184365 w 3927009"/>
              <a:gd name="connsiteY171" fmla="*/ 322318 h 2430025"/>
              <a:gd name="connsiteX172" fmla="*/ 1123405 w 3927009"/>
              <a:gd name="connsiteY172" fmla="*/ 243941 h 2430025"/>
              <a:gd name="connsiteX173" fmla="*/ 1088571 w 3927009"/>
              <a:gd name="connsiteY173" fmla="*/ 200398 h 2430025"/>
              <a:gd name="connsiteX174" fmla="*/ 1062445 w 3927009"/>
              <a:gd name="connsiteY174" fmla="*/ 191690 h 2430025"/>
              <a:gd name="connsiteX175" fmla="*/ 975360 w 3927009"/>
              <a:gd name="connsiteY175" fmla="*/ 139438 h 2430025"/>
              <a:gd name="connsiteX176" fmla="*/ 931817 w 3927009"/>
              <a:gd name="connsiteY176" fmla="*/ 95896 h 2430025"/>
              <a:gd name="connsiteX177" fmla="*/ 914400 w 3927009"/>
              <a:gd name="connsiteY177" fmla="*/ 78478 h 2430025"/>
              <a:gd name="connsiteX178" fmla="*/ 862148 w 3927009"/>
              <a:gd name="connsiteY178" fmla="*/ 61061 h 2430025"/>
              <a:gd name="connsiteX179" fmla="*/ 836022 w 3927009"/>
              <a:gd name="connsiteY179" fmla="*/ 43644 h 2430025"/>
              <a:gd name="connsiteX180" fmla="*/ 783771 w 3927009"/>
              <a:gd name="connsiteY180" fmla="*/ 34936 h 2430025"/>
              <a:gd name="connsiteX181" fmla="*/ 679268 w 3927009"/>
              <a:gd name="connsiteY181" fmla="*/ 17518 h 2430025"/>
              <a:gd name="connsiteX182" fmla="*/ 618308 w 3927009"/>
              <a:gd name="connsiteY182" fmla="*/ 101 h 2430025"/>
              <a:gd name="connsiteX183" fmla="*/ 496388 w 3927009"/>
              <a:gd name="connsiteY183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10194 w 3927009"/>
              <a:gd name="connsiteY30" fmla="*/ 496490 h 2430025"/>
              <a:gd name="connsiteX31" fmla="*/ 1088571 w 3927009"/>
              <a:gd name="connsiteY31" fmla="*/ 522616 h 2430025"/>
              <a:gd name="connsiteX32" fmla="*/ 1114697 w 3927009"/>
              <a:gd name="connsiteY32" fmla="*/ 531324 h 2430025"/>
              <a:gd name="connsiteX33" fmla="*/ 1140822 w 3927009"/>
              <a:gd name="connsiteY33" fmla="*/ 540033 h 2430025"/>
              <a:gd name="connsiteX34" fmla="*/ 1184365 w 3927009"/>
              <a:gd name="connsiteY34" fmla="*/ 583576 h 2430025"/>
              <a:gd name="connsiteX35" fmla="*/ 1210491 w 3927009"/>
              <a:gd name="connsiteY35" fmla="*/ 600993 h 2430025"/>
              <a:gd name="connsiteX36" fmla="*/ 1262742 w 3927009"/>
              <a:gd name="connsiteY36" fmla="*/ 635827 h 2430025"/>
              <a:gd name="connsiteX37" fmla="*/ 1306285 w 3927009"/>
              <a:gd name="connsiteY37" fmla="*/ 670661 h 2430025"/>
              <a:gd name="connsiteX38" fmla="*/ 1341120 w 3927009"/>
              <a:gd name="connsiteY38" fmla="*/ 679370 h 2430025"/>
              <a:gd name="connsiteX39" fmla="*/ 1367245 w 3927009"/>
              <a:gd name="connsiteY39" fmla="*/ 688078 h 2430025"/>
              <a:gd name="connsiteX40" fmla="*/ 1402080 w 3927009"/>
              <a:gd name="connsiteY40" fmla="*/ 696787 h 2430025"/>
              <a:gd name="connsiteX41" fmla="*/ 1454331 w 3927009"/>
              <a:gd name="connsiteY41" fmla="*/ 714204 h 2430025"/>
              <a:gd name="connsiteX42" fmla="*/ 1480457 w 3927009"/>
              <a:gd name="connsiteY42" fmla="*/ 722913 h 2430025"/>
              <a:gd name="connsiteX43" fmla="*/ 1524000 w 3927009"/>
              <a:gd name="connsiteY43" fmla="*/ 731621 h 2430025"/>
              <a:gd name="connsiteX44" fmla="*/ 1576251 w 3927009"/>
              <a:gd name="connsiteY44" fmla="*/ 749038 h 2430025"/>
              <a:gd name="connsiteX45" fmla="*/ 1593668 w 3927009"/>
              <a:gd name="connsiteY45" fmla="*/ 766456 h 2430025"/>
              <a:gd name="connsiteX46" fmla="*/ 1619794 w 3927009"/>
              <a:gd name="connsiteY46" fmla="*/ 783873 h 2430025"/>
              <a:gd name="connsiteX47" fmla="*/ 1654628 w 3927009"/>
              <a:gd name="connsiteY47" fmla="*/ 827416 h 2430025"/>
              <a:gd name="connsiteX48" fmla="*/ 1663337 w 3927009"/>
              <a:gd name="connsiteY48" fmla="*/ 853541 h 2430025"/>
              <a:gd name="connsiteX49" fmla="*/ 1706880 w 3927009"/>
              <a:gd name="connsiteY49" fmla="*/ 905793 h 2430025"/>
              <a:gd name="connsiteX50" fmla="*/ 1733005 w 3927009"/>
              <a:gd name="connsiteY50" fmla="*/ 923210 h 2430025"/>
              <a:gd name="connsiteX51" fmla="*/ 1759131 w 3927009"/>
              <a:gd name="connsiteY51" fmla="*/ 949336 h 2430025"/>
              <a:gd name="connsiteX52" fmla="*/ 1811382 w 3927009"/>
              <a:gd name="connsiteY52" fmla="*/ 984170 h 2430025"/>
              <a:gd name="connsiteX53" fmla="*/ 1837508 w 3927009"/>
              <a:gd name="connsiteY53" fmla="*/ 1010296 h 2430025"/>
              <a:gd name="connsiteX54" fmla="*/ 1898468 w 3927009"/>
              <a:gd name="connsiteY54" fmla="*/ 1045130 h 2430025"/>
              <a:gd name="connsiteX55" fmla="*/ 1950720 w 3927009"/>
              <a:gd name="connsiteY55" fmla="*/ 1079964 h 2430025"/>
              <a:gd name="connsiteX56" fmla="*/ 1976845 w 3927009"/>
              <a:gd name="connsiteY56" fmla="*/ 1088673 h 2430025"/>
              <a:gd name="connsiteX57" fmla="*/ 2029097 w 3927009"/>
              <a:gd name="connsiteY57" fmla="*/ 1114798 h 2430025"/>
              <a:gd name="connsiteX58" fmla="*/ 2081348 w 3927009"/>
              <a:gd name="connsiteY58" fmla="*/ 1140924 h 2430025"/>
              <a:gd name="connsiteX59" fmla="*/ 2133600 w 3927009"/>
              <a:gd name="connsiteY59" fmla="*/ 1184467 h 2430025"/>
              <a:gd name="connsiteX60" fmla="*/ 2534194 w 3927009"/>
              <a:gd name="connsiteY60" fmla="*/ 1515393 h 2430025"/>
              <a:gd name="connsiteX61" fmla="*/ 2621280 w 3927009"/>
              <a:gd name="connsiteY61" fmla="*/ 1593770 h 2430025"/>
              <a:gd name="connsiteX62" fmla="*/ 2682240 w 3927009"/>
              <a:gd name="connsiteY62" fmla="*/ 1611187 h 2430025"/>
              <a:gd name="connsiteX63" fmla="*/ 2751908 w 3927009"/>
              <a:gd name="connsiteY63" fmla="*/ 1654730 h 2430025"/>
              <a:gd name="connsiteX64" fmla="*/ 2760617 w 3927009"/>
              <a:gd name="connsiteY64" fmla="*/ 1680856 h 2430025"/>
              <a:gd name="connsiteX65" fmla="*/ 2786742 w 3927009"/>
              <a:gd name="connsiteY65" fmla="*/ 1706981 h 2430025"/>
              <a:gd name="connsiteX66" fmla="*/ 2804160 w 3927009"/>
              <a:gd name="connsiteY66" fmla="*/ 1733107 h 2430025"/>
              <a:gd name="connsiteX67" fmla="*/ 2838994 w 3927009"/>
              <a:gd name="connsiteY67" fmla="*/ 1776650 h 2430025"/>
              <a:gd name="connsiteX68" fmla="*/ 2865120 w 3927009"/>
              <a:gd name="connsiteY68" fmla="*/ 1828901 h 2430025"/>
              <a:gd name="connsiteX69" fmla="*/ 2891245 w 3927009"/>
              <a:gd name="connsiteY69" fmla="*/ 1855027 h 2430025"/>
              <a:gd name="connsiteX70" fmla="*/ 2926080 w 3927009"/>
              <a:gd name="connsiteY70" fmla="*/ 1898570 h 2430025"/>
              <a:gd name="connsiteX71" fmla="*/ 2943497 w 3927009"/>
              <a:gd name="connsiteY71" fmla="*/ 1933404 h 2430025"/>
              <a:gd name="connsiteX72" fmla="*/ 2960914 w 3927009"/>
              <a:gd name="connsiteY72" fmla="*/ 1959530 h 2430025"/>
              <a:gd name="connsiteX73" fmla="*/ 2969622 w 3927009"/>
              <a:gd name="connsiteY73" fmla="*/ 1985656 h 2430025"/>
              <a:gd name="connsiteX74" fmla="*/ 2987040 w 3927009"/>
              <a:gd name="connsiteY74" fmla="*/ 2003073 h 2430025"/>
              <a:gd name="connsiteX75" fmla="*/ 3004457 w 3927009"/>
              <a:gd name="connsiteY75" fmla="*/ 2029198 h 2430025"/>
              <a:gd name="connsiteX76" fmla="*/ 3021874 w 3927009"/>
              <a:gd name="connsiteY76" fmla="*/ 2046616 h 2430025"/>
              <a:gd name="connsiteX77" fmla="*/ 3039291 w 3927009"/>
              <a:gd name="connsiteY77" fmla="*/ 2072741 h 2430025"/>
              <a:gd name="connsiteX78" fmla="*/ 3065417 w 3927009"/>
              <a:gd name="connsiteY78" fmla="*/ 2090158 h 2430025"/>
              <a:gd name="connsiteX79" fmla="*/ 3082834 w 3927009"/>
              <a:gd name="connsiteY79" fmla="*/ 2107576 h 2430025"/>
              <a:gd name="connsiteX80" fmla="*/ 3135085 w 3927009"/>
              <a:gd name="connsiteY80" fmla="*/ 2133701 h 2430025"/>
              <a:gd name="connsiteX81" fmla="*/ 3161211 w 3927009"/>
              <a:gd name="connsiteY81" fmla="*/ 2151118 h 2430025"/>
              <a:gd name="connsiteX82" fmla="*/ 3204754 w 3927009"/>
              <a:gd name="connsiteY82" fmla="*/ 2185953 h 2430025"/>
              <a:gd name="connsiteX83" fmla="*/ 3239588 w 3927009"/>
              <a:gd name="connsiteY83" fmla="*/ 2229496 h 2430025"/>
              <a:gd name="connsiteX84" fmla="*/ 3265714 w 3927009"/>
              <a:gd name="connsiteY84" fmla="*/ 2238204 h 2430025"/>
              <a:gd name="connsiteX85" fmla="*/ 3317965 w 3927009"/>
              <a:gd name="connsiteY85" fmla="*/ 2281747 h 2430025"/>
              <a:gd name="connsiteX86" fmla="*/ 3344091 w 3927009"/>
              <a:gd name="connsiteY86" fmla="*/ 2290456 h 2430025"/>
              <a:gd name="connsiteX87" fmla="*/ 3396342 w 3927009"/>
              <a:gd name="connsiteY87" fmla="*/ 2333998 h 2430025"/>
              <a:gd name="connsiteX88" fmla="*/ 3439885 w 3927009"/>
              <a:gd name="connsiteY88" fmla="*/ 2342707 h 2430025"/>
              <a:gd name="connsiteX89" fmla="*/ 3466011 w 3927009"/>
              <a:gd name="connsiteY89" fmla="*/ 2351416 h 2430025"/>
              <a:gd name="connsiteX90" fmla="*/ 3518262 w 3927009"/>
              <a:gd name="connsiteY90" fmla="*/ 2394958 h 2430025"/>
              <a:gd name="connsiteX91" fmla="*/ 3553097 w 3927009"/>
              <a:gd name="connsiteY91" fmla="*/ 2403667 h 2430025"/>
              <a:gd name="connsiteX92" fmla="*/ 3579222 w 3927009"/>
              <a:gd name="connsiteY92" fmla="*/ 2421084 h 2430025"/>
              <a:gd name="connsiteX93" fmla="*/ 3753394 w 3927009"/>
              <a:gd name="connsiteY93" fmla="*/ 2421084 h 2430025"/>
              <a:gd name="connsiteX94" fmla="*/ 3788228 w 3927009"/>
              <a:gd name="connsiteY94" fmla="*/ 2412376 h 2430025"/>
              <a:gd name="connsiteX95" fmla="*/ 3840480 w 3927009"/>
              <a:gd name="connsiteY95" fmla="*/ 2394958 h 2430025"/>
              <a:gd name="connsiteX96" fmla="*/ 3857897 w 3927009"/>
              <a:gd name="connsiteY96" fmla="*/ 2368833 h 2430025"/>
              <a:gd name="connsiteX97" fmla="*/ 3875314 w 3927009"/>
              <a:gd name="connsiteY97" fmla="*/ 2325290 h 2430025"/>
              <a:gd name="connsiteX98" fmla="*/ 3884022 w 3927009"/>
              <a:gd name="connsiteY98" fmla="*/ 2299164 h 2430025"/>
              <a:gd name="connsiteX99" fmla="*/ 3901440 w 3927009"/>
              <a:gd name="connsiteY99" fmla="*/ 2273038 h 2430025"/>
              <a:gd name="connsiteX100" fmla="*/ 3910148 w 3927009"/>
              <a:gd name="connsiteY100" fmla="*/ 2020490 h 2430025"/>
              <a:gd name="connsiteX101" fmla="*/ 3892731 w 3927009"/>
              <a:gd name="connsiteY101" fmla="*/ 1994364 h 2430025"/>
              <a:gd name="connsiteX102" fmla="*/ 3866605 w 3927009"/>
              <a:gd name="connsiteY102" fmla="*/ 1924696 h 2430025"/>
              <a:gd name="connsiteX103" fmla="*/ 3849188 w 3927009"/>
              <a:gd name="connsiteY103" fmla="*/ 1907278 h 2430025"/>
              <a:gd name="connsiteX104" fmla="*/ 3831771 w 3927009"/>
              <a:gd name="connsiteY104" fmla="*/ 1855027 h 2430025"/>
              <a:gd name="connsiteX105" fmla="*/ 3823062 w 3927009"/>
              <a:gd name="connsiteY105" fmla="*/ 1828901 h 2430025"/>
              <a:gd name="connsiteX106" fmla="*/ 3788228 w 3927009"/>
              <a:gd name="connsiteY106" fmla="*/ 1785358 h 2430025"/>
              <a:gd name="connsiteX107" fmla="*/ 3770811 w 3927009"/>
              <a:gd name="connsiteY107" fmla="*/ 1759233 h 2430025"/>
              <a:gd name="connsiteX108" fmla="*/ 3744685 w 3927009"/>
              <a:gd name="connsiteY108" fmla="*/ 1741816 h 2430025"/>
              <a:gd name="connsiteX109" fmla="*/ 3709851 w 3927009"/>
              <a:gd name="connsiteY109" fmla="*/ 1698273 h 2430025"/>
              <a:gd name="connsiteX110" fmla="*/ 3657600 w 3927009"/>
              <a:gd name="connsiteY110" fmla="*/ 1646021 h 2430025"/>
              <a:gd name="connsiteX111" fmla="*/ 3622765 w 3927009"/>
              <a:gd name="connsiteY111" fmla="*/ 1602478 h 2430025"/>
              <a:gd name="connsiteX112" fmla="*/ 3587931 w 3927009"/>
              <a:gd name="connsiteY112" fmla="*/ 1585061 h 2430025"/>
              <a:gd name="connsiteX113" fmla="*/ 3518262 w 3927009"/>
              <a:gd name="connsiteY113" fmla="*/ 1532810 h 2430025"/>
              <a:gd name="connsiteX114" fmla="*/ 3466011 w 3927009"/>
              <a:gd name="connsiteY114" fmla="*/ 1497976 h 2430025"/>
              <a:gd name="connsiteX115" fmla="*/ 3422468 w 3927009"/>
              <a:gd name="connsiteY115" fmla="*/ 1463141 h 2430025"/>
              <a:gd name="connsiteX116" fmla="*/ 3370217 w 3927009"/>
              <a:gd name="connsiteY116" fmla="*/ 1445724 h 2430025"/>
              <a:gd name="connsiteX117" fmla="*/ 3344091 w 3927009"/>
              <a:gd name="connsiteY117" fmla="*/ 1437016 h 2430025"/>
              <a:gd name="connsiteX118" fmla="*/ 3326674 w 3927009"/>
              <a:gd name="connsiteY118" fmla="*/ 1419598 h 2430025"/>
              <a:gd name="connsiteX119" fmla="*/ 3274422 w 3927009"/>
              <a:gd name="connsiteY119" fmla="*/ 1384764 h 2430025"/>
              <a:gd name="connsiteX120" fmla="*/ 3248297 w 3927009"/>
              <a:gd name="connsiteY120" fmla="*/ 1358638 h 2430025"/>
              <a:gd name="connsiteX121" fmla="*/ 3213462 w 3927009"/>
              <a:gd name="connsiteY121" fmla="*/ 1315096 h 2430025"/>
              <a:gd name="connsiteX122" fmla="*/ 3143794 w 3927009"/>
              <a:gd name="connsiteY122" fmla="*/ 1288970 h 2430025"/>
              <a:gd name="connsiteX123" fmla="*/ 3091542 w 3927009"/>
              <a:gd name="connsiteY123" fmla="*/ 1254136 h 2430025"/>
              <a:gd name="connsiteX124" fmla="*/ 3039291 w 3927009"/>
              <a:gd name="connsiteY124" fmla="*/ 1236718 h 2430025"/>
              <a:gd name="connsiteX125" fmla="*/ 2987040 w 3927009"/>
              <a:gd name="connsiteY125" fmla="*/ 1210593 h 2430025"/>
              <a:gd name="connsiteX126" fmla="*/ 2934788 w 3927009"/>
              <a:gd name="connsiteY126" fmla="*/ 1175758 h 2430025"/>
              <a:gd name="connsiteX127" fmla="*/ 2908662 w 3927009"/>
              <a:gd name="connsiteY127" fmla="*/ 1158341 h 2430025"/>
              <a:gd name="connsiteX128" fmla="*/ 2891245 w 3927009"/>
              <a:gd name="connsiteY128" fmla="*/ 1132216 h 2430025"/>
              <a:gd name="connsiteX129" fmla="*/ 2882537 w 3927009"/>
              <a:gd name="connsiteY129" fmla="*/ 1106090 h 2430025"/>
              <a:gd name="connsiteX130" fmla="*/ 2856411 w 3927009"/>
              <a:gd name="connsiteY130" fmla="*/ 1097381 h 2430025"/>
              <a:gd name="connsiteX131" fmla="*/ 2847702 w 3927009"/>
              <a:gd name="connsiteY131" fmla="*/ 1071256 h 2430025"/>
              <a:gd name="connsiteX132" fmla="*/ 2856411 w 3927009"/>
              <a:gd name="connsiteY132" fmla="*/ 1027713 h 2430025"/>
              <a:gd name="connsiteX133" fmla="*/ 2908662 w 3927009"/>
              <a:gd name="connsiteY133" fmla="*/ 1001587 h 2430025"/>
              <a:gd name="connsiteX134" fmla="*/ 2952205 w 3927009"/>
              <a:gd name="connsiteY134" fmla="*/ 966753 h 2430025"/>
              <a:gd name="connsiteX135" fmla="*/ 3030582 w 3927009"/>
              <a:gd name="connsiteY135" fmla="*/ 949336 h 2430025"/>
              <a:gd name="connsiteX136" fmla="*/ 3074125 w 3927009"/>
              <a:gd name="connsiteY136" fmla="*/ 914501 h 2430025"/>
              <a:gd name="connsiteX137" fmla="*/ 3091542 w 3927009"/>
              <a:gd name="connsiteY137" fmla="*/ 862250 h 2430025"/>
              <a:gd name="connsiteX138" fmla="*/ 3082834 w 3927009"/>
              <a:gd name="connsiteY138" fmla="*/ 792581 h 2430025"/>
              <a:gd name="connsiteX139" fmla="*/ 3065417 w 3927009"/>
              <a:gd name="connsiteY139" fmla="*/ 766456 h 2430025"/>
              <a:gd name="connsiteX140" fmla="*/ 3030582 w 3927009"/>
              <a:gd name="connsiteY140" fmla="*/ 696787 h 2430025"/>
              <a:gd name="connsiteX141" fmla="*/ 3013165 w 3927009"/>
              <a:gd name="connsiteY141" fmla="*/ 670661 h 2430025"/>
              <a:gd name="connsiteX142" fmla="*/ 2960914 w 3927009"/>
              <a:gd name="connsiteY142" fmla="*/ 653244 h 2430025"/>
              <a:gd name="connsiteX143" fmla="*/ 2934788 w 3927009"/>
              <a:gd name="connsiteY143" fmla="*/ 644536 h 2430025"/>
              <a:gd name="connsiteX144" fmla="*/ 2908662 w 3927009"/>
              <a:gd name="connsiteY144" fmla="*/ 627118 h 2430025"/>
              <a:gd name="connsiteX145" fmla="*/ 2856411 w 3927009"/>
              <a:gd name="connsiteY145" fmla="*/ 574867 h 2430025"/>
              <a:gd name="connsiteX146" fmla="*/ 2804160 w 3927009"/>
              <a:gd name="connsiteY146" fmla="*/ 540033 h 2430025"/>
              <a:gd name="connsiteX147" fmla="*/ 2778034 w 3927009"/>
              <a:gd name="connsiteY147" fmla="*/ 531324 h 2430025"/>
              <a:gd name="connsiteX148" fmla="*/ 2717074 w 3927009"/>
              <a:gd name="connsiteY148" fmla="*/ 505198 h 2430025"/>
              <a:gd name="connsiteX149" fmla="*/ 2690948 w 3927009"/>
              <a:gd name="connsiteY149" fmla="*/ 487781 h 2430025"/>
              <a:gd name="connsiteX150" fmla="*/ 2603862 w 3927009"/>
              <a:gd name="connsiteY150" fmla="*/ 470364 h 2430025"/>
              <a:gd name="connsiteX151" fmla="*/ 2577737 w 3927009"/>
              <a:gd name="connsiteY151" fmla="*/ 461656 h 2430025"/>
              <a:gd name="connsiteX152" fmla="*/ 2542902 w 3927009"/>
              <a:gd name="connsiteY152" fmla="*/ 426821 h 2430025"/>
              <a:gd name="connsiteX153" fmla="*/ 2481942 w 3927009"/>
              <a:gd name="connsiteY153" fmla="*/ 400696 h 2430025"/>
              <a:gd name="connsiteX154" fmla="*/ 2464525 w 3927009"/>
              <a:gd name="connsiteY154" fmla="*/ 383278 h 2430025"/>
              <a:gd name="connsiteX155" fmla="*/ 2420982 w 3927009"/>
              <a:gd name="connsiteY155" fmla="*/ 348444 h 2430025"/>
              <a:gd name="connsiteX156" fmla="*/ 2124891 w 3927009"/>
              <a:gd name="connsiteY156" fmla="*/ 357153 h 2430025"/>
              <a:gd name="connsiteX157" fmla="*/ 2037805 w 3927009"/>
              <a:gd name="connsiteY157" fmla="*/ 383278 h 2430025"/>
              <a:gd name="connsiteX158" fmla="*/ 1950720 w 3927009"/>
              <a:gd name="connsiteY158" fmla="*/ 409404 h 2430025"/>
              <a:gd name="connsiteX159" fmla="*/ 1924594 w 3927009"/>
              <a:gd name="connsiteY159" fmla="*/ 418113 h 2430025"/>
              <a:gd name="connsiteX160" fmla="*/ 1837508 w 3927009"/>
              <a:gd name="connsiteY160" fmla="*/ 435530 h 2430025"/>
              <a:gd name="connsiteX161" fmla="*/ 1776548 w 3927009"/>
              <a:gd name="connsiteY161" fmla="*/ 452947 h 2430025"/>
              <a:gd name="connsiteX162" fmla="*/ 1672045 w 3927009"/>
              <a:gd name="connsiteY162" fmla="*/ 470364 h 2430025"/>
              <a:gd name="connsiteX163" fmla="*/ 1593668 w 3927009"/>
              <a:gd name="connsiteY163" fmla="*/ 496490 h 2430025"/>
              <a:gd name="connsiteX164" fmla="*/ 1567542 w 3927009"/>
              <a:gd name="connsiteY164" fmla="*/ 505198 h 2430025"/>
              <a:gd name="connsiteX165" fmla="*/ 1402080 w 3927009"/>
              <a:gd name="connsiteY165" fmla="*/ 496490 h 2430025"/>
              <a:gd name="connsiteX166" fmla="*/ 1349828 w 3927009"/>
              <a:gd name="connsiteY166" fmla="*/ 479073 h 2430025"/>
              <a:gd name="connsiteX167" fmla="*/ 1288868 w 3927009"/>
              <a:gd name="connsiteY167" fmla="*/ 444238 h 2430025"/>
              <a:gd name="connsiteX168" fmla="*/ 1262742 w 3927009"/>
              <a:gd name="connsiteY168" fmla="*/ 435530 h 2430025"/>
              <a:gd name="connsiteX169" fmla="*/ 1219200 w 3927009"/>
              <a:gd name="connsiteY169" fmla="*/ 357153 h 2430025"/>
              <a:gd name="connsiteX170" fmla="*/ 1184365 w 3927009"/>
              <a:gd name="connsiteY170" fmla="*/ 322318 h 2430025"/>
              <a:gd name="connsiteX171" fmla="*/ 1123405 w 3927009"/>
              <a:gd name="connsiteY171" fmla="*/ 243941 h 2430025"/>
              <a:gd name="connsiteX172" fmla="*/ 1088571 w 3927009"/>
              <a:gd name="connsiteY172" fmla="*/ 200398 h 2430025"/>
              <a:gd name="connsiteX173" fmla="*/ 1062445 w 3927009"/>
              <a:gd name="connsiteY173" fmla="*/ 191690 h 2430025"/>
              <a:gd name="connsiteX174" fmla="*/ 975360 w 3927009"/>
              <a:gd name="connsiteY174" fmla="*/ 139438 h 2430025"/>
              <a:gd name="connsiteX175" fmla="*/ 931817 w 3927009"/>
              <a:gd name="connsiteY175" fmla="*/ 95896 h 2430025"/>
              <a:gd name="connsiteX176" fmla="*/ 914400 w 3927009"/>
              <a:gd name="connsiteY176" fmla="*/ 78478 h 2430025"/>
              <a:gd name="connsiteX177" fmla="*/ 862148 w 3927009"/>
              <a:gd name="connsiteY177" fmla="*/ 61061 h 2430025"/>
              <a:gd name="connsiteX178" fmla="*/ 836022 w 3927009"/>
              <a:gd name="connsiteY178" fmla="*/ 43644 h 2430025"/>
              <a:gd name="connsiteX179" fmla="*/ 783771 w 3927009"/>
              <a:gd name="connsiteY179" fmla="*/ 34936 h 2430025"/>
              <a:gd name="connsiteX180" fmla="*/ 679268 w 3927009"/>
              <a:gd name="connsiteY180" fmla="*/ 17518 h 2430025"/>
              <a:gd name="connsiteX181" fmla="*/ 618308 w 3927009"/>
              <a:gd name="connsiteY181" fmla="*/ 101 h 2430025"/>
              <a:gd name="connsiteX182" fmla="*/ 496388 w 3927009"/>
              <a:gd name="connsiteY182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10194 w 3927009"/>
              <a:gd name="connsiteY30" fmla="*/ 496490 h 2430025"/>
              <a:gd name="connsiteX31" fmla="*/ 1088571 w 3927009"/>
              <a:gd name="connsiteY31" fmla="*/ 522616 h 2430025"/>
              <a:gd name="connsiteX32" fmla="*/ 1114697 w 3927009"/>
              <a:gd name="connsiteY32" fmla="*/ 531324 h 2430025"/>
              <a:gd name="connsiteX33" fmla="*/ 1140822 w 3927009"/>
              <a:gd name="connsiteY33" fmla="*/ 540033 h 2430025"/>
              <a:gd name="connsiteX34" fmla="*/ 1184365 w 3927009"/>
              <a:gd name="connsiteY34" fmla="*/ 583576 h 2430025"/>
              <a:gd name="connsiteX35" fmla="*/ 1210491 w 3927009"/>
              <a:gd name="connsiteY35" fmla="*/ 600993 h 2430025"/>
              <a:gd name="connsiteX36" fmla="*/ 1262742 w 3927009"/>
              <a:gd name="connsiteY36" fmla="*/ 635827 h 2430025"/>
              <a:gd name="connsiteX37" fmla="*/ 1306285 w 3927009"/>
              <a:gd name="connsiteY37" fmla="*/ 670661 h 2430025"/>
              <a:gd name="connsiteX38" fmla="*/ 1341120 w 3927009"/>
              <a:gd name="connsiteY38" fmla="*/ 679370 h 2430025"/>
              <a:gd name="connsiteX39" fmla="*/ 1367245 w 3927009"/>
              <a:gd name="connsiteY39" fmla="*/ 688078 h 2430025"/>
              <a:gd name="connsiteX40" fmla="*/ 1402080 w 3927009"/>
              <a:gd name="connsiteY40" fmla="*/ 696787 h 2430025"/>
              <a:gd name="connsiteX41" fmla="*/ 1454331 w 3927009"/>
              <a:gd name="connsiteY41" fmla="*/ 714204 h 2430025"/>
              <a:gd name="connsiteX42" fmla="*/ 1480457 w 3927009"/>
              <a:gd name="connsiteY42" fmla="*/ 722913 h 2430025"/>
              <a:gd name="connsiteX43" fmla="*/ 1524000 w 3927009"/>
              <a:gd name="connsiteY43" fmla="*/ 731621 h 2430025"/>
              <a:gd name="connsiteX44" fmla="*/ 1576251 w 3927009"/>
              <a:gd name="connsiteY44" fmla="*/ 749038 h 2430025"/>
              <a:gd name="connsiteX45" fmla="*/ 1593668 w 3927009"/>
              <a:gd name="connsiteY45" fmla="*/ 766456 h 2430025"/>
              <a:gd name="connsiteX46" fmla="*/ 1619794 w 3927009"/>
              <a:gd name="connsiteY46" fmla="*/ 783873 h 2430025"/>
              <a:gd name="connsiteX47" fmla="*/ 1654628 w 3927009"/>
              <a:gd name="connsiteY47" fmla="*/ 827416 h 2430025"/>
              <a:gd name="connsiteX48" fmla="*/ 1663337 w 3927009"/>
              <a:gd name="connsiteY48" fmla="*/ 853541 h 2430025"/>
              <a:gd name="connsiteX49" fmla="*/ 1706880 w 3927009"/>
              <a:gd name="connsiteY49" fmla="*/ 905793 h 2430025"/>
              <a:gd name="connsiteX50" fmla="*/ 1733005 w 3927009"/>
              <a:gd name="connsiteY50" fmla="*/ 923210 h 2430025"/>
              <a:gd name="connsiteX51" fmla="*/ 1759131 w 3927009"/>
              <a:gd name="connsiteY51" fmla="*/ 949336 h 2430025"/>
              <a:gd name="connsiteX52" fmla="*/ 1811382 w 3927009"/>
              <a:gd name="connsiteY52" fmla="*/ 984170 h 2430025"/>
              <a:gd name="connsiteX53" fmla="*/ 1837508 w 3927009"/>
              <a:gd name="connsiteY53" fmla="*/ 1010296 h 2430025"/>
              <a:gd name="connsiteX54" fmla="*/ 1898468 w 3927009"/>
              <a:gd name="connsiteY54" fmla="*/ 1045130 h 2430025"/>
              <a:gd name="connsiteX55" fmla="*/ 1950720 w 3927009"/>
              <a:gd name="connsiteY55" fmla="*/ 1079964 h 2430025"/>
              <a:gd name="connsiteX56" fmla="*/ 1976845 w 3927009"/>
              <a:gd name="connsiteY56" fmla="*/ 1088673 h 2430025"/>
              <a:gd name="connsiteX57" fmla="*/ 2029097 w 3927009"/>
              <a:gd name="connsiteY57" fmla="*/ 1114798 h 2430025"/>
              <a:gd name="connsiteX58" fmla="*/ 2081348 w 3927009"/>
              <a:gd name="connsiteY58" fmla="*/ 1140924 h 2430025"/>
              <a:gd name="connsiteX59" fmla="*/ 2534194 w 3927009"/>
              <a:gd name="connsiteY59" fmla="*/ 1515393 h 2430025"/>
              <a:gd name="connsiteX60" fmla="*/ 2621280 w 3927009"/>
              <a:gd name="connsiteY60" fmla="*/ 1593770 h 2430025"/>
              <a:gd name="connsiteX61" fmla="*/ 2682240 w 3927009"/>
              <a:gd name="connsiteY61" fmla="*/ 1611187 h 2430025"/>
              <a:gd name="connsiteX62" fmla="*/ 2751908 w 3927009"/>
              <a:gd name="connsiteY62" fmla="*/ 1654730 h 2430025"/>
              <a:gd name="connsiteX63" fmla="*/ 2760617 w 3927009"/>
              <a:gd name="connsiteY63" fmla="*/ 1680856 h 2430025"/>
              <a:gd name="connsiteX64" fmla="*/ 2786742 w 3927009"/>
              <a:gd name="connsiteY64" fmla="*/ 1706981 h 2430025"/>
              <a:gd name="connsiteX65" fmla="*/ 2804160 w 3927009"/>
              <a:gd name="connsiteY65" fmla="*/ 1733107 h 2430025"/>
              <a:gd name="connsiteX66" fmla="*/ 2838994 w 3927009"/>
              <a:gd name="connsiteY66" fmla="*/ 1776650 h 2430025"/>
              <a:gd name="connsiteX67" fmla="*/ 2865120 w 3927009"/>
              <a:gd name="connsiteY67" fmla="*/ 1828901 h 2430025"/>
              <a:gd name="connsiteX68" fmla="*/ 2891245 w 3927009"/>
              <a:gd name="connsiteY68" fmla="*/ 1855027 h 2430025"/>
              <a:gd name="connsiteX69" fmla="*/ 2926080 w 3927009"/>
              <a:gd name="connsiteY69" fmla="*/ 1898570 h 2430025"/>
              <a:gd name="connsiteX70" fmla="*/ 2943497 w 3927009"/>
              <a:gd name="connsiteY70" fmla="*/ 1933404 h 2430025"/>
              <a:gd name="connsiteX71" fmla="*/ 2960914 w 3927009"/>
              <a:gd name="connsiteY71" fmla="*/ 1959530 h 2430025"/>
              <a:gd name="connsiteX72" fmla="*/ 2969622 w 3927009"/>
              <a:gd name="connsiteY72" fmla="*/ 1985656 h 2430025"/>
              <a:gd name="connsiteX73" fmla="*/ 2987040 w 3927009"/>
              <a:gd name="connsiteY73" fmla="*/ 2003073 h 2430025"/>
              <a:gd name="connsiteX74" fmla="*/ 3004457 w 3927009"/>
              <a:gd name="connsiteY74" fmla="*/ 2029198 h 2430025"/>
              <a:gd name="connsiteX75" fmla="*/ 3021874 w 3927009"/>
              <a:gd name="connsiteY75" fmla="*/ 2046616 h 2430025"/>
              <a:gd name="connsiteX76" fmla="*/ 3039291 w 3927009"/>
              <a:gd name="connsiteY76" fmla="*/ 2072741 h 2430025"/>
              <a:gd name="connsiteX77" fmla="*/ 3065417 w 3927009"/>
              <a:gd name="connsiteY77" fmla="*/ 2090158 h 2430025"/>
              <a:gd name="connsiteX78" fmla="*/ 3082834 w 3927009"/>
              <a:gd name="connsiteY78" fmla="*/ 2107576 h 2430025"/>
              <a:gd name="connsiteX79" fmla="*/ 3135085 w 3927009"/>
              <a:gd name="connsiteY79" fmla="*/ 2133701 h 2430025"/>
              <a:gd name="connsiteX80" fmla="*/ 3161211 w 3927009"/>
              <a:gd name="connsiteY80" fmla="*/ 2151118 h 2430025"/>
              <a:gd name="connsiteX81" fmla="*/ 3204754 w 3927009"/>
              <a:gd name="connsiteY81" fmla="*/ 2185953 h 2430025"/>
              <a:gd name="connsiteX82" fmla="*/ 3239588 w 3927009"/>
              <a:gd name="connsiteY82" fmla="*/ 2229496 h 2430025"/>
              <a:gd name="connsiteX83" fmla="*/ 3265714 w 3927009"/>
              <a:gd name="connsiteY83" fmla="*/ 2238204 h 2430025"/>
              <a:gd name="connsiteX84" fmla="*/ 3317965 w 3927009"/>
              <a:gd name="connsiteY84" fmla="*/ 2281747 h 2430025"/>
              <a:gd name="connsiteX85" fmla="*/ 3344091 w 3927009"/>
              <a:gd name="connsiteY85" fmla="*/ 2290456 h 2430025"/>
              <a:gd name="connsiteX86" fmla="*/ 3396342 w 3927009"/>
              <a:gd name="connsiteY86" fmla="*/ 2333998 h 2430025"/>
              <a:gd name="connsiteX87" fmla="*/ 3439885 w 3927009"/>
              <a:gd name="connsiteY87" fmla="*/ 2342707 h 2430025"/>
              <a:gd name="connsiteX88" fmla="*/ 3466011 w 3927009"/>
              <a:gd name="connsiteY88" fmla="*/ 2351416 h 2430025"/>
              <a:gd name="connsiteX89" fmla="*/ 3518262 w 3927009"/>
              <a:gd name="connsiteY89" fmla="*/ 2394958 h 2430025"/>
              <a:gd name="connsiteX90" fmla="*/ 3553097 w 3927009"/>
              <a:gd name="connsiteY90" fmla="*/ 2403667 h 2430025"/>
              <a:gd name="connsiteX91" fmla="*/ 3579222 w 3927009"/>
              <a:gd name="connsiteY91" fmla="*/ 2421084 h 2430025"/>
              <a:gd name="connsiteX92" fmla="*/ 3753394 w 3927009"/>
              <a:gd name="connsiteY92" fmla="*/ 2421084 h 2430025"/>
              <a:gd name="connsiteX93" fmla="*/ 3788228 w 3927009"/>
              <a:gd name="connsiteY93" fmla="*/ 2412376 h 2430025"/>
              <a:gd name="connsiteX94" fmla="*/ 3840480 w 3927009"/>
              <a:gd name="connsiteY94" fmla="*/ 2394958 h 2430025"/>
              <a:gd name="connsiteX95" fmla="*/ 3857897 w 3927009"/>
              <a:gd name="connsiteY95" fmla="*/ 2368833 h 2430025"/>
              <a:gd name="connsiteX96" fmla="*/ 3875314 w 3927009"/>
              <a:gd name="connsiteY96" fmla="*/ 2325290 h 2430025"/>
              <a:gd name="connsiteX97" fmla="*/ 3884022 w 3927009"/>
              <a:gd name="connsiteY97" fmla="*/ 2299164 h 2430025"/>
              <a:gd name="connsiteX98" fmla="*/ 3901440 w 3927009"/>
              <a:gd name="connsiteY98" fmla="*/ 2273038 h 2430025"/>
              <a:gd name="connsiteX99" fmla="*/ 3910148 w 3927009"/>
              <a:gd name="connsiteY99" fmla="*/ 2020490 h 2430025"/>
              <a:gd name="connsiteX100" fmla="*/ 3892731 w 3927009"/>
              <a:gd name="connsiteY100" fmla="*/ 1994364 h 2430025"/>
              <a:gd name="connsiteX101" fmla="*/ 3866605 w 3927009"/>
              <a:gd name="connsiteY101" fmla="*/ 1924696 h 2430025"/>
              <a:gd name="connsiteX102" fmla="*/ 3849188 w 3927009"/>
              <a:gd name="connsiteY102" fmla="*/ 1907278 h 2430025"/>
              <a:gd name="connsiteX103" fmla="*/ 3831771 w 3927009"/>
              <a:gd name="connsiteY103" fmla="*/ 1855027 h 2430025"/>
              <a:gd name="connsiteX104" fmla="*/ 3823062 w 3927009"/>
              <a:gd name="connsiteY104" fmla="*/ 1828901 h 2430025"/>
              <a:gd name="connsiteX105" fmla="*/ 3788228 w 3927009"/>
              <a:gd name="connsiteY105" fmla="*/ 1785358 h 2430025"/>
              <a:gd name="connsiteX106" fmla="*/ 3770811 w 3927009"/>
              <a:gd name="connsiteY106" fmla="*/ 1759233 h 2430025"/>
              <a:gd name="connsiteX107" fmla="*/ 3744685 w 3927009"/>
              <a:gd name="connsiteY107" fmla="*/ 1741816 h 2430025"/>
              <a:gd name="connsiteX108" fmla="*/ 3709851 w 3927009"/>
              <a:gd name="connsiteY108" fmla="*/ 1698273 h 2430025"/>
              <a:gd name="connsiteX109" fmla="*/ 3657600 w 3927009"/>
              <a:gd name="connsiteY109" fmla="*/ 1646021 h 2430025"/>
              <a:gd name="connsiteX110" fmla="*/ 3622765 w 3927009"/>
              <a:gd name="connsiteY110" fmla="*/ 1602478 h 2430025"/>
              <a:gd name="connsiteX111" fmla="*/ 3587931 w 3927009"/>
              <a:gd name="connsiteY111" fmla="*/ 1585061 h 2430025"/>
              <a:gd name="connsiteX112" fmla="*/ 3518262 w 3927009"/>
              <a:gd name="connsiteY112" fmla="*/ 1532810 h 2430025"/>
              <a:gd name="connsiteX113" fmla="*/ 3466011 w 3927009"/>
              <a:gd name="connsiteY113" fmla="*/ 1497976 h 2430025"/>
              <a:gd name="connsiteX114" fmla="*/ 3422468 w 3927009"/>
              <a:gd name="connsiteY114" fmla="*/ 1463141 h 2430025"/>
              <a:gd name="connsiteX115" fmla="*/ 3370217 w 3927009"/>
              <a:gd name="connsiteY115" fmla="*/ 1445724 h 2430025"/>
              <a:gd name="connsiteX116" fmla="*/ 3344091 w 3927009"/>
              <a:gd name="connsiteY116" fmla="*/ 1437016 h 2430025"/>
              <a:gd name="connsiteX117" fmla="*/ 3326674 w 3927009"/>
              <a:gd name="connsiteY117" fmla="*/ 1419598 h 2430025"/>
              <a:gd name="connsiteX118" fmla="*/ 3274422 w 3927009"/>
              <a:gd name="connsiteY118" fmla="*/ 1384764 h 2430025"/>
              <a:gd name="connsiteX119" fmla="*/ 3248297 w 3927009"/>
              <a:gd name="connsiteY119" fmla="*/ 1358638 h 2430025"/>
              <a:gd name="connsiteX120" fmla="*/ 3213462 w 3927009"/>
              <a:gd name="connsiteY120" fmla="*/ 1315096 h 2430025"/>
              <a:gd name="connsiteX121" fmla="*/ 3143794 w 3927009"/>
              <a:gd name="connsiteY121" fmla="*/ 1288970 h 2430025"/>
              <a:gd name="connsiteX122" fmla="*/ 3091542 w 3927009"/>
              <a:gd name="connsiteY122" fmla="*/ 1254136 h 2430025"/>
              <a:gd name="connsiteX123" fmla="*/ 3039291 w 3927009"/>
              <a:gd name="connsiteY123" fmla="*/ 1236718 h 2430025"/>
              <a:gd name="connsiteX124" fmla="*/ 2987040 w 3927009"/>
              <a:gd name="connsiteY124" fmla="*/ 1210593 h 2430025"/>
              <a:gd name="connsiteX125" fmla="*/ 2934788 w 3927009"/>
              <a:gd name="connsiteY125" fmla="*/ 1175758 h 2430025"/>
              <a:gd name="connsiteX126" fmla="*/ 2908662 w 3927009"/>
              <a:gd name="connsiteY126" fmla="*/ 1158341 h 2430025"/>
              <a:gd name="connsiteX127" fmla="*/ 2891245 w 3927009"/>
              <a:gd name="connsiteY127" fmla="*/ 1132216 h 2430025"/>
              <a:gd name="connsiteX128" fmla="*/ 2882537 w 3927009"/>
              <a:gd name="connsiteY128" fmla="*/ 1106090 h 2430025"/>
              <a:gd name="connsiteX129" fmla="*/ 2856411 w 3927009"/>
              <a:gd name="connsiteY129" fmla="*/ 1097381 h 2430025"/>
              <a:gd name="connsiteX130" fmla="*/ 2847702 w 3927009"/>
              <a:gd name="connsiteY130" fmla="*/ 1071256 h 2430025"/>
              <a:gd name="connsiteX131" fmla="*/ 2856411 w 3927009"/>
              <a:gd name="connsiteY131" fmla="*/ 1027713 h 2430025"/>
              <a:gd name="connsiteX132" fmla="*/ 2908662 w 3927009"/>
              <a:gd name="connsiteY132" fmla="*/ 1001587 h 2430025"/>
              <a:gd name="connsiteX133" fmla="*/ 2952205 w 3927009"/>
              <a:gd name="connsiteY133" fmla="*/ 966753 h 2430025"/>
              <a:gd name="connsiteX134" fmla="*/ 3030582 w 3927009"/>
              <a:gd name="connsiteY134" fmla="*/ 949336 h 2430025"/>
              <a:gd name="connsiteX135" fmla="*/ 3074125 w 3927009"/>
              <a:gd name="connsiteY135" fmla="*/ 914501 h 2430025"/>
              <a:gd name="connsiteX136" fmla="*/ 3091542 w 3927009"/>
              <a:gd name="connsiteY136" fmla="*/ 862250 h 2430025"/>
              <a:gd name="connsiteX137" fmla="*/ 3082834 w 3927009"/>
              <a:gd name="connsiteY137" fmla="*/ 792581 h 2430025"/>
              <a:gd name="connsiteX138" fmla="*/ 3065417 w 3927009"/>
              <a:gd name="connsiteY138" fmla="*/ 766456 h 2430025"/>
              <a:gd name="connsiteX139" fmla="*/ 3030582 w 3927009"/>
              <a:gd name="connsiteY139" fmla="*/ 696787 h 2430025"/>
              <a:gd name="connsiteX140" fmla="*/ 3013165 w 3927009"/>
              <a:gd name="connsiteY140" fmla="*/ 670661 h 2430025"/>
              <a:gd name="connsiteX141" fmla="*/ 2960914 w 3927009"/>
              <a:gd name="connsiteY141" fmla="*/ 653244 h 2430025"/>
              <a:gd name="connsiteX142" fmla="*/ 2934788 w 3927009"/>
              <a:gd name="connsiteY142" fmla="*/ 644536 h 2430025"/>
              <a:gd name="connsiteX143" fmla="*/ 2908662 w 3927009"/>
              <a:gd name="connsiteY143" fmla="*/ 627118 h 2430025"/>
              <a:gd name="connsiteX144" fmla="*/ 2856411 w 3927009"/>
              <a:gd name="connsiteY144" fmla="*/ 574867 h 2430025"/>
              <a:gd name="connsiteX145" fmla="*/ 2804160 w 3927009"/>
              <a:gd name="connsiteY145" fmla="*/ 540033 h 2430025"/>
              <a:gd name="connsiteX146" fmla="*/ 2778034 w 3927009"/>
              <a:gd name="connsiteY146" fmla="*/ 531324 h 2430025"/>
              <a:gd name="connsiteX147" fmla="*/ 2717074 w 3927009"/>
              <a:gd name="connsiteY147" fmla="*/ 505198 h 2430025"/>
              <a:gd name="connsiteX148" fmla="*/ 2690948 w 3927009"/>
              <a:gd name="connsiteY148" fmla="*/ 487781 h 2430025"/>
              <a:gd name="connsiteX149" fmla="*/ 2603862 w 3927009"/>
              <a:gd name="connsiteY149" fmla="*/ 470364 h 2430025"/>
              <a:gd name="connsiteX150" fmla="*/ 2577737 w 3927009"/>
              <a:gd name="connsiteY150" fmla="*/ 461656 h 2430025"/>
              <a:gd name="connsiteX151" fmla="*/ 2542902 w 3927009"/>
              <a:gd name="connsiteY151" fmla="*/ 426821 h 2430025"/>
              <a:gd name="connsiteX152" fmla="*/ 2481942 w 3927009"/>
              <a:gd name="connsiteY152" fmla="*/ 400696 h 2430025"/>
              <a:gd name="connsiteX153" fmla="*/ 2464525 w 3927009"/>
              <a:gd name="connsiteY153" fmla="*/ 383278 h 2430025"/>
              <a:gd name="connsiteX154" fmla="*/ 2420982 w 3927009"/>
              <a:gd name="connsiteY154" fmla="*/ 348444 h 2430025"/>
              <a:gd name="connsiteX155" fmla="*/ 2124891 w 3927009"/>
              <a:gd name="connsiteY155" fmla="*/ 357153 h 2430025"/>
              <a:gd name="connsiteX156" fmla="*/ 2037805 w 3927009"/>
              <a:gd name="connsiteY156" fmla="*/ 383278 h 2430025"/>
              <a:gd name="connsiteX157" fmla="*/ 1950720 w 3927009"/>
              <a:gd name="connsiteY157" fmla="*/ 409404 h 2430025"/>
              <a:gd name="connsiteX158" fmla="*/ 1924594 w 3927009"/>
              <a:gd name="connsiteY158" fmla="*/ 418113 h 2430025"/>
              <a:gd name="connsiteX159" fmla="*/ 1837508 w 3927009"/>
              <a:gd name="connsiteY159" fmla="*/ 435530 h 2430025"/>
              <a:gd name="connsiteX160" fmla="*/ 1776548 w 3927009"/>
              <a:gd name="connsiteY160" fmla="*/ 452947 h 2430025"/>
              <a:gd name="connsiteX161" fmla="*/ 1672045 w 3927009"/>
              <a:gd name="connsiteY161" fmla="*/ 470364 h 2430025"/>
              <a:gd name="connsiteX162" fmla="*/ 1593668 w 3927009"/>
              <a:gd name="connsiteY162" fmla="*/ 496490 h 2430025"/>
              <a:gd name="connsiteX163" fmla="*/ 1567542 w 3927009"/>
              <a:gd name="connsiteY163" fmla="*/ 505198 h 2430025"/>
              <a:gd name="connsiteX164" fmla="*/ 1402080 w 3927009"/>
              <a:gd name="connsiteY164" fmla="*/ 496490 h 2430025"/>
              <a:gd name="connsiteX165" fmla="*/ 1349828 w 3927009"/>
              <a:gd name="connsiteY165" fmla="*/ 479073 h 2430025"/>
              <a:gd name="connsiteX166" fmla="*/ 1288868 w 3927009"/>
              <a:gd name="connsiteY166" fmla="*/ 444238 h 2430025"/>
              <a:gd name="connsiteX167" fmla="*/ 1262742 w 3927009"/>
              <a:gd name="connsiteY167" fmla="*/ 435530 h 2430025"/>
              <a:gd name="connsiteX168" fmla="*/ 1219200 w 3927009"/>
              <a:gd name="connsiteY168" fmla="*/ 357153 h 2430025"/>
              <a:gd name="connsiteX169" fmla="*/ 1184365 w 3927009"/>
              <a:gd name="connsiteY169" fmla="*/ 322318 h 2430025"/>
              <a:gd name="connsiteX170" fmla="*/ 1123405 w 3927009"/>
              <a:gd name="connsiteY170" fmla="*/ 243941 h 2430025"/>
              <a:gd name="connsiteX171" fmla="*/ 1088571 w 3927009"/>
              <a:gd name="connsiteY171" fmla="*/ 200398 h 2430025"/>
              <a:gd name="connsiteX172" fmla="*/ 1062445 w 3927009"/>
              <a:gd name="connsiteY172" fmla="*/ 191690 h 2430025"/>
              <a:gd name="connsiteX173" fmla="*/ 975360 w 3927009"/>
              <a:gd name="connsiteY173" fmla="*/ 139438 h 2430025"/>
              <a:gd name="connsiteX174" fmla="*/ 931817 w 3927009"/>
              <a:gd name="connsiteY174" fmla="*/ 95896 h 2430025"/>
              <a:gd name="connsiteX175" fmla="*/ 914400 w 3927009"/>
              <a:gd name="connsiteY175" fmla="*/ 78478 h 2430025"/>
              <a:gd name="connsiteX176" fmla="*/ 862148 w 3927009"/>
              <a:gd name="connsiteY176" fmla="*/ 61061 h 2430025"/>
              <a:gd name="connsiteX177" fmla="*/ 836022 w 3927009"/>
              <a:gd name="connsiteY177" fmla="*/ 43644 h 2430025"/>
              <a:gd name="connsiteX178" fmla="*/ 783771 w 3927009"/>
              <a:gd name="connsiteY178" fmla="*/ 34936 h 2430025"/>
              <a:gd name="connsiteX179" fmla="*/ 679268 w 3927009"/>
              <a:gd name="connsiteY179" fmla="*/ 17518 h 2430025"/>
              <a:gd name="connsiteX180" fmla="*/ 618308 w 3927009"/>
              <a:gd name="connsiteY180" fmla="*/ 101 h 2430025"/>
              <a:gd name="connsiteX181" fmla="*/ 496388 w 3927009"/>
              <a:gd name="connsiteY181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10194 w 3927009"/>
              <a:gd name="connsiteY30" fmla="*/ 496490 h 2430025"/>
              <a:gd name="connsiteX31" fmla="*/ 1088571 w 3927009"/>
              <a:gd name="connsiteY31" fmla="*/ 522616 h 2430025"/>
              <a:gd name="connsiteX32" fmla="*/ 1114697 w 3927009"/>
              <a:gd name="connsiteY32" fmla="*/ 531324 h 2430025"/>
              <a:gd name="connsiteX33" fmla="*/ 1140822 w 3927009"/>
              <a:gd name="connsiteY33" fmla="*/ 540033 h 2430025"/>
              <a:gd name="connsiteX34" fmla="*/ 1184365 w 3927009"/>
              <a:gd name="connsiteY34" fmla="*/ 583576 h 2430025"/>
              <a:gd name="connsiteX35" fmla="*/ 1210491 w 3927009"/>
              <a:gd name="connsiteY35" fmla="*/ 600993 h 2430025"/>
              <a:gd name="connsiteX36" fmla="*/ 1262742 w 3927009"/>
              <a:gd name="connsiteY36" fmla="*/ 635827 h 2430025"/>
              <a:gd name="connsiteX37" fmla="*/ 1306285 w 3927009"/>
              <a:gd name="connsiteY37" fmla="*/ 670661 h 2430025"/>
              <a:gd name="connsiteX38" fmla="*/ 1341120 w 3927009"/>
              <a:gd name="connsiteY38" fmla="*/ 679370 h 2430025"/>
              <a:gd name="connsiteX39" fmla="*/ 1367245 w 3927009"/>
              <a:gd name="connsiteY39" fmla="*/ 688078 h 2430025"/>
              <a:gd name="connsiteX40" fmla="*/ 1402080 w 3927009"/>
              <a:gd name="connsiteY40" fmla="*/ 696787 h 2430025"/>
              <a:gd name="connsiteX41" fmla="*/ 1454331 w 3927009"/>
              <a:gd name="connsiteY41" fmla="*/ 714204 h 2430025"/>
              <a:gd name="connsiteX42" fmla="*/ 1480457 w 3927009"/>
              <a:gd name="connsiteY42" fmla="*/ 722913 h 2430025"/>
              <a:gd name="connsiteX43" fmla="*/ 1524000 w 3927009"/>
              <a:gd name="connsiteY43" fmla="*/ 731621 h 2430025"/>
              <a:gd name="connsiteX44" fmla="*/ 1576251 w 3927009"/>
              <a:gd name="connsiteY44" fmla="*/ 749038 h 2430025"/>
              <a:gd name="connsiteX45" fmla="*/ 1593668 w 3927009"/>
              <a:gd name="connsiteY45" fmla="*/ 766456 h 2430025"/>
              <a:gd name="connsiteX46" fmla="*/ 1619794 w 3927009"/>
              <a:gd name="connsiteY46" fmla="*/ 783873 h 2430025"/>
              <a:gd name="connsiteX47" fmla="*/ 1654628 w 3927009"/>
              <a:gd name="connsiteY47" fmla="*/ 827416 h 2430025"/>
              <a:gd name="connsiteX48" fmla="*/ 1663337 w 3927009"/>
              <a:gd name="connsiteY48" fmla="*/ 853541 h 2430025"/>
              <a:gd name="connsiteX49" fmla="*/ 1706880 w 3927009"/>
              <a:gd name="connsiteY49" fmla="*/ 905793 h 2430025"/>
              <a:gd name="connsiteX50" fmla="*/ 1733005 w 3927009"/>
              <a:gd name="connsiteY50" fmla="*/ 923210 h 2430025"/>
              <a:gd name="connsiteX51" fmla="*/ 1759131 w 3927009"/>
              <a:gd name="connsiteY51" fmla="*/ 949336 h 2430025"/>
              <a:gd name="connsiteX52" fmla="*/ 1811382 w 3927009"/>
              <a:gd name="connsiteY52" fmla="*/ 984170 h 2430025"/>
              <a:gd name="connsiteX53" fmla="*/ 1837508 w 3927009"/>
              <a:gd name="connsiteY53" fmla="*/ 1010296 h 2430025"/>
              <a:gd name="connsiteX54" fmla="*/ 1898468 w 3927009"/>
              <a:gd name="connsiteY54" fmla="*/ 1045130 h 2430025"/>
              <a:gd name="connsiteX55" fmla="*/ 1950720 w 3927009"/>
              <a:gd name="connsiteY55" fmla="*/ 1079964 h 2430025"/>
              <a:gd name="connsiteX56" fmla="*/ 1976845 w 3927009"/>
              <a:gd name="connsiteY56" fmla="*/ 1088673 h 2430025"/>
              <a:gd name="connsiteX57" fmla="*/ 2029097 w 3927009"/>
              <a:gd name="connsiteY57" fmla="*/ 1114798 h 2430025"/>
              <a:gd name="connsiteX58" fmla="*/ 2534194 w 3927009"/>
              <a:gd name="connsiteY58" fmla="*/ 1515393 h 2430025"/>
              <a:gd name="connsiteX59" fmla="*/ 2621280 w 3927009"/>
              <a:gd name="connsiteY59" fmla="*/ 1593770 h 2430025"/>
              <a:gd name="connsiteX60" fmla="*/ 2682240 w 3927009"/>
              <a:gd name="connsiteY60" fmla="*/ 1611187 h 2430025"/>
              <a:gd name="connsiteX61" fmla="*/ 2751908 w 3927009"/>
              <a:gd name="connsiteY61" fmla="*/ 1654730 h 2430025"/>
              <a:gd name="connsiteX62" fmla="*/ 2760617 w 3927009"/>
              <a:gd name="connsiteY62" fmla="*/ 1680856 h 2430025"/>
              <a:gd name="connsiteX63" fmla="*/ 2786742 w 3927009"/>
              <a:gd name="connsiteY63" fmla="*/ 1706981 h 2430025"/>
              <a:gd name="connsiteX64" fmla="*/ 2804160 w 3927009"/>
              <a:gd name="connsiteY64" fmla="*/ 1733107 h 2430025"/>
              <a:gd name="connsiteX65" fmla="*/ 2838994 w 3927009"/>
              <a:gd name="connsiteY65" fmla="*/ 1776650 h 2430025"/>
              <a:gd name="connsiteX66" fmla="*/ 2865120 w 3927009"/>
              <a:gd name="connsiteY66" fmla="*/ 1828901 h 2430025"/>
              <a:gd name="connsiteX67" fmla="*/ 2891245 w 3927009"/>
              <a:gd name="connsiteY67" fmla="*/ 1855027 h 2430025"/>
              <a:gd name="connsiteX68" fmla="*/ 2926080 w 3927009"/>
              <a:gd name="connsiteY68" fmla="*/ 1898570 h 2430025"/>
              <a:gd name="connsiteX69" fmla="*/ 2943497 w 3927009"/>
              <a:gd name="connsiteY69" fmla="*/ 1933404 h 2430025"/>
              <a:gd name="connsiteX70" fmla="*/ 2960914 w 3927009"/>
              <a:gd name="connsiteY70" fmla="*/ 1959530 h 2430025"/>
              <a:gd name="connsiteX71" fmla="*/ 2969622 w 3927009"/>
              <a:gd name="connsiteY71" fmla="*/ 1985656 h 2430025"/>
              <a:gd name="connsiteX72" fmla="*/ 2987040 w 3927009"/>
              <a:gd name="connsiteY72" fmla="*/ 2003073 h 2430025"/>
              <a:gd name="connsiteX73" fmla="*/ 3004457 w 3927009"/>
              <a:gd name="connsiteY73" fmla="*/ 2029198 h 2430025"/>
              <a:gd name="connsiteX74" fmla="*/ 3021874 w 3927009"/>
              <a:gd name="connsiteY74" fmla="*/ 2046616 h 2430025"/>
              <a:gd name="connsiteX75" fmla="*/ 3039291 w 3927009"/>
              <a:gd name="connsiteY75" fmla="*/ 2072741 h 2430025"/>
              <a:gd name="connsiteX76" fmla="*/ 3065417 w 3927009"/>
              <a:gd name="connsiteY76" fmla="*/ 2090158 h 2430025"/>
              <a:gd name="connsiteX77" fmla="*/ 3082834 w 3927009"/>
              <a:gd name="connsiteY77" fmla="*/ 2107576 h 2430025"/>
              <a:gd name="connsiteX78" fmla="*/ 3135085 w 3927009"/>
              <a:gd name="connsiteY78" fmla="*/ 2133701 h 2430025"/>
              <a:gd name="connsiteX79" fmla="*/ 3161211 w 3927009"/>
              <a:gd name="connsiteY79" fmla="*/ 2151118 h 2430025"/>
              <a:gd name="connsiteX80" fmla="*/ 3204754 w 3927009"/>
              <a:gd name="connsiteY80" fmla="*/ 2185953 h 2430025"/>
              <a:gd name="connsiteX81" fmla="*/ 3239588 w 3927009"/>
              <a:gd name="connsiteY81" fmla="*/ 2229496 h 2430025"/>
              <a:gd name="connsiteX82" fmla="*/ 3265714 w 3927009"/>
              <a:gd name="connsiteY82" fmla="*/ 2238204 h 2430025"/>
              <a:gd name="connsiteX83" fmla="*/ 3317965 w 3927009"/>
              <a:gd name="connsiteY83" fmla="*/ 2281747 h 2430025"/>
              <a:gd name="connsiteX84" fmla="*/ 3344091 w 3927009"/>
              <a:gd name="connsiteY84" fmla="*/ 2290456 h 2430025"/>
              <a:gd name="connsiteX85" fmla="*/ 3396342 w 3927009"/>
              <a:gd name="connsiteY85" fmla="*/ 2333998 h 2430025"/>
              <a:gd name="connsiteX86" fmla="*/ 3439885 w 3927009"/>
              <a:gd name="connsiteY86" fmla="*/ 2342707 h 2430025"/>
              <a:gd name="connsiteX87" fmla="*/ 3466011 w 3927009"/>
              <a:gd name="connsiteY87" fmla="*/ 2351416 h 2430025"/>
              <a:gd name="connsiteX88" fmla="*/ 3518262 w 3927009"/>
              <a:gd name="connsiteY88" fmla="*/ 2394958 h 2430025"/>
              <a:gd name="connsiteX89" fmla="*/ 3553097 w 3927009"/>
              <a:gd name="connsiteY89" fmla="*/ 2403667 h 2430025"/>
              <a:gd name="connsiteX90" fmla="*/ 3579222 w 3927009"/>
              <a:gd name="connsiteY90" fmla="*/ 2421084 h 2430025"/>
              <a:gd name="connsiteX91" fmla="*/ 3753394 w 3927009"/>
              <a:gd name="connsiteY91" fmla="*/ 2421084 h 2430025"/>
              <a:gd name="connsiteX92" fmla="*/ 3788228 w 3927009"/>
              <a:gd name="connsiteY92" fmla="*/ 2412376 h 2430025"/>
              <a:gd name="connsiteX93" fmla="*/ 3840480 w 3927009"/>
              <a:gd name="connsiteY93" fmla="*/ 2394958 h 2430025"/>
              <a:gd name="connsiteX94" fmla="*/ 3857897 w 3927009"/>
              <a:gd name="connsiteY94" fmla="*/ 2368833 h 2430025"/>
              <a:gd name="connsiteX95" fmla="*/ 3875314 w 3927009"/>
              <a:gd name="connsiteY95" fmla="*/ 2325290 h 2430025"/>
              <a:gd name="connsiteX96" fmla="*/ 3884022 w 3927009"/>
              <a:gd name="connsiteY96" fmla="*/ 2299164 h 2430025"/>
              <a:gd name="connsiteX97" fmla="*/ 3901440 w 3927009"/>
              <a:gd name="connsiteY97" fmla="*/ 2273038 h 2430025"/>
              <a:gd name="connsiteX98" fmla="*/ 3910148 w 3927009"/>
              <a:gd name="connsiteY98" fmla="*/ 2020490 h 2430025"/>
              <a:gd name="connsiteX99" fmla="*/ 3892731 w 3927009"/>
              <a:gd name="connsiteY99" fmla="*/ 1994364 h 2430025"/>
              <a:gd name="connsiteX100" fmla="*/ 3866605 w 3927009"/>
              <a:gd name="connsiteY100" fmla="*/ 1924696 h 2430025"/>
              <a:gd name="connsiteX101" fmla="*/ 3849188 w 3927009"/>
              <a:gd name="connsiteY101" fmla="*/ 1907278 h 2430025"/>
              <a:gd name="connsiteX102" fmla="*/ 3831771 w 3927009"/>
              <a:gd name="connsiteY102" fmla="*/ 1855027 h 2430025"/>
              <a:gd name="connsiteX103" fmla="*/ 3823062 w 3927009"/>
              <a:gd name="connsiteY103" fmla="*/ 1828901 h 2430025"/>
              <a:gd name="connsiteX104" fmla="*/ 3788228 w 3927009"/>
              <a:gd name="connsiteY104" fmla="*/ 1785358 h 2430025"/>
              <a:gd name="connsiteX105" fmla="*/ 3770811 w 3927009"/>
              <a:gd name="connsiteY105" fmla="*/ 1759233 h 2430025"/>
              <a:gd name="connsiteX106" fmla="*/ 3744685 w 3927009"/>
              <a:gd name="connsiteY106" fmla="*/ 1741816 h 2430025"/>
              <a:gd name="connsiteX107" fmla="*/ 3709851 w 3927009"/>
              <a:gd name="connsiteY107" fmla="*/ 1698273 h 2430025"/>
              <a:gd name="connsiteX108" fmla="*/ 3657600 w 3927009"/>
              <a:gd name="connsiteY108" fmla="*/ 1646021 h 2430025"/>
              <a:gd name="connsiteX109" fmla="*/ 3622765 w 3927009"/>
              <a:gd name="connsiteY109" fmla="*/ 1602478 h 2430025"/>
              <a:gd name="connsiteX110" fmla="*/ 3587931 w 3927009"/>
              <a:gd name="connsiteY110" fmla="*/ 1585061 h 2430025"/>
              <a:gd name="connsiteX111" fmla="*/ 3518262 w 3927009"/>
              <a:gd name="connsiteY111" fmla="*/ 1532810 h 2430025"/>
              <a:gd name="connsiteX112" fmla="*/ 3466011 w 3927009"/>
              <a:gd name="connsiteY112" fmla="*/ 1497976 h 2430025"/>
              <a:gd name="connsiteX113" fmla="*/ 3422468 w 3927009"/>
              <a:gd name="connsiteY113" fmla="*/ 1463141 h 2430025"/>
              <a:gd name="connsiteX114" fmla="*/ 3370217 w 3927009"/>
              <a:gd name="connsiteY114" fmla="*/ 1445724 h 2430025"/>
              <a:gd name="connsiteX115" fmla="*/ 3344091 w 3927009"/>
              <a:gd name="connsiteY115" fmla="*/ 1437016 h 2430025"/>
              <a:gd name="connsiteX116" fmla="*/ 3326674 w 3927009"/>
              <a:gd name="connsiteY116" fmla="*/ 1419598 h 2430025"/>
              <a:gd name="connsiteX117" fmla="*/ 3274422 w 3927009"/>
              <a:gd name="connsiteY117" fmla="*/ 1384764 h 2430025"/>
              <a:gd name="connsiteX118" fmla="*/ 3248297 w 3927009"/>
              <a:gd name="connsiteY118" fmla="*/ 1358638 h 2430025"/>
              <a:gd name="connsiteX119" fmla="*/ 3213462 w 3927009"/>
              <a:gd name="connsiteY119" fmla="*/ 1315096 h 2430025"/>
              <a:gd name="connsiteX120" fmla="*/ 3143794 w 3927009"/>
              <a:gd name="connsiteY120" fmla="*/ 1288970 h 2430025"/>
              <a:gd name="connsiteX121" fmla="*/ 3091542 w 3927009"/>
              <a:gd name="connsiteY121" fmla="*/ 1254136 h 2430025"/>
              <a:gd name="connsiteX122" fmla="*/ 3039291 w 3927009"/>
              <a:gd name="connsiteY122" fmla="*/ 1236718 h 2430025"/>
              <a:gd name="connsiteX123" fmla="*/ 2987040 w 3927009"/>
              <a:gd name="connsiteY123" fmla="*/ 1210593 h 2430025"/>
              <a:gd name="connsiteX124" fmla="*/ 2934788 w 3927009"/>
              <a:gd name="connsiteY124" fmla="*/ 1175758 h 2430025"/>
              <a:gd name="connsiteX125" fmla="*/ 2908662 w 3927009"/>
              <a:gd name="connsiteY125" fmla="*/ 1158341 h 2430025"/>
              <a:gd name="connsiteX126" fmla="*/ 2891245 w 3927009"/>
              <a:gd name="connsiteY126" fmla="*/ 1132216 h 2430025"/>
              <a:gd name="connsiteX127" fmla="*/ 2882537 w 3927009"/>
              <a:gd name="connsiteY127" fmla="*/ 1106090 h 2430025"/>
              <a:gd name="connsiteX128" fmla="*/ 2856411 w 3927009"/>
              <a:gd name="connsiteY128" fmla="*/ 1097381 h 2430025"/>
              <a:gd name="connsiteX129" fmla="*/ 2847702 w 3927009"/>
              <a:gd name="connsiteY129" fmla="*/ 1071256 h 2430025"/>
              <a:gd name="connsiteX130" fmla="*/ 2856411 w 3927009"/>
              <a:gd name="connsiteY130" fmla="*/ 1027713 h 2430025"/>
              <a:gd name="connsiteX131" fmla="*/ 2908662 w 3927009"/>
              <a:gd name="connsiteY131" fmla="*/ 1001587 h 2430025"/>
              <a:gd name="connsiteX132" fmla="*/ 2952205 w 3927009"/>
              <a:gd name="connsiteY132" fmla="*/ 966753 h 2430025"/>
              <a:gd name="connsiteX133" fmla="*/ 3030582 w 3927009"/>
              <a:gd name="connsiteY133" fmla="*/ 949336 h 2430025"/>
              <a:gd name="connsiteX134" fmla="*/ 3074125 w 3927009"/>
              <a:gd name="connsiteY134" fmla="*/ 914501 h 2430025"/>
              <a:gd name="connsiteX135" fmla="*/ 3091542 w 3927009"/>
              <a:gd name="connsiteY135" fmla="*/ 862250 h 2430025"/>
              <a:gd name="connsiteX136" fmla="*/ 3082834 w 3927009"/>
              <a:gd name="connsiteY136" fmla="*/ 792581 h 2430025"/>
              <a:gd name="connsiteX137" fmla="*/ 3065417 w 3927009"/>
              <a:gd name="connsiteY137" fmla="*/ 766456 h 2430025"/>
              <a:gd name="connsiteX138" fmla="*/ 3030582 w 3927009"/>
              <a:gd name="connsiteY138" fmla="*/ 696787 h 2430025"/>
              <a:gd name="connsiteX139" fmla="*/ 3013165 w 3927009"/>
              <a:gd name="connsiteY139" fmla="*/ 670661 h 2430025"/>
              <a:gd name="connsiteX140" fmla="*/ 2960914 w 3927009"/>
              <a:gd name="connsiteY140" fmla="*/ 653244 h 2430025"/>
              <a:gd name="connsiteX141" fmla="*/ 2934788 w 3927009"/>
              <a:gd name="connsiteY141" fmla="*/ 644536 h 2430025"/>
              <a:gd name="connsiteX142" fmla="*/ 2908662 w 3927009"/>
              <a:gd name="connsiteY142" fmla="*/ 627118 h 2430025"/>
              <a:gd name="connsiteX143" fmla="*/ 2856411 w 3927009"/>
              <a:gd name="connsiteY143" fmla="*/ 574867 h 2430025"/>
              <a:gd name="connsiteX144" fmla="*/ 2804160 w 3927009"/>
              <a:gd name="connsiteY144" fmla="*/ 540033 h 2430025"/>
              <a:gd name="connsiteX145" fmla="*/ 2778034 w 3927009"/>
              <a:gd name="connsiteY145" fmla="*/ 531324 h 2430025"/>
              <a:gd name="connsiteX146" fmla="*/ 2717074 w 3927009"/>
              <a:gd name="connsiteY146" fmla="*/ 505198 h 2430025"/>
              <a:gd name="connsiteX147" fmla="*/ 2690948 w 3927009"/>
              <a:gd name="connsiteY147" fmla="*/ 487781 h 2430025"/>
              <a:gd name="connsiteX148" fmla="*/ 2603862 w 3927009"/>
              <a:gd name="connsiteY148" fmla="*/ 470364 h 2430025"/>
              <a:gd name="connsiteX149" fmla="*/ 2577737 w 3927009"/>
              <a:gd name="connsiteY149" fmla="*/ 461656 h 2430025"/>
              <a:gd name="connsiteX150" fmla="*/ 2542902 w 3927009"/>
              <a:gd name="connsiteY150" fmla="*/ 426821 h 2430025"/>
              <a:gd name="connsiteX151" fmla="*/ 2481942 w 3927009"/>
              <a:gd name="connsiteY151" fmla="*/ 400696 h 2430025"/>
              <a:gd name="connsiteX152" fmla="*/ 2464525 w 3927009"/>
              <a:gd name="connsiteY152" fmla="*/ 383278 h 2430025"/>
              <a:gd name="connsiteX153" fmla="*/ 2420982 w 3927009"/>
              <a:gd name="connsiteY153" fmla="*/ 348444 h 2430025"/>
              <a:gd name="connsiteX154" fmla="*/ 2124891 w 3927009"/>
              <a:gd name="connsiteY154" fmla="*/ 357153 h 2430025"/>
              <a:gd name="connsiteX155" fmla="*/ 2037805 w 3927009"/>
              <a:gd name="connsiteY155" fmla="*/ 383278 h 2430025"/>
              <a:gd name="connsiteX156" fmla="*/ 1950720 w 3927009"/>
              <a:gd name="connsiteY156" fmla="*/ 409404 h 2430025"/>
              <a:gd name="connsiteX157" fmla="*/ 1924594 w 3927009"/>
              <a:gd name="connsiteY157" fmla="*/ 418113 h 2430025"/>
              <a:gd name="connsiteX158" fmla="*/ 1837508 w 3927009"/>
              <a:gd name="connsiteY158" fmla="*/ 435530 h 2430025"/>
              <a:gd name="connsiteX159" fmla="*/ 1776548 w 3927009"/>
              <a:gd name="connsiteY159" fmla="*/ 452947 h 2430025"/>
              <a:gd name="connsiteX160" fmla="*/ 1672045 w 3927009"/>
              <a:gd name="connsiteY160" fmla="*/ 470364 h 2430025"/>
              <a:gd name="connsiteX161" fmla="*/ 1593668 w 3927009"/>
              <a:gd name="connsiteY161" fmla="*/ 496490 h 2430025"/>
              <a:gd name="connsiteX162" fmla="*/ 1567542 w 3927009"/>
              <a:gd name="connsiteY162" fmla="*/ 505198 h 2430025"/>
              <a:gd name="connsiteX163" fmla="*/ 1402080 w 3927009"/>
              <a:gd name="connsiteY163" fmla="*/ 496490 h 2430025"/>
              <a:gd name="connsiteX164" fmla="*/ 1349828 w 3927009"/>
              <a:gd name="connsiteY164" fmla="*/ 479073 h 2430025"/>
              <a:gd name="connsiteX165" fmla="*/ 1288868 w 3927009"/>
              <a:gd name="connsiteY165" fmla="*/ 444238 h 2430025"/>
              <a:gd name="connsiteX166" fmla="*/ 1262742 w 3927009"/>
              <a:gd name="connsiteY166" fmla="*/ 435530 h 2430025"/>
              <a:gd name="connsiteX167" fmla="*/ 1219200 w 3927009"/>
              <a:gd name="connsiteY167" fmla="*/ 357153 h 2430025"/>
              <a:gd name="connsiteX168" fmla="*/ 1184365 w 3927009"/>
              <a:gd name="connsiteY168" fmla="*/ 322318 h 2430025"/>
              <a:gd name="connsiteX169" fmla="*/ 1123405 w 3927009"/>
              <a:gd name="connsiteY169" fmla="*/ 243941 h 2430025"/>
              <a:gd name="connsiteX170" fmla="*/ 1088571 w 3927009"/>
              <a:gd name="connsiteY170" fmla="*/ 200398 h 2430025"/>
              <a:gd name="connsiteX171" fmla="*/ 1062445 w 3927009"/>
              <a:gd name="connsiteY171" fmla="*/ 191690 h 2430025"/>
              <a:gd name="connsiteX172" fmla="*/ 975360 w 3927009"/>
              <a:gd name="connsiteY172" fmla="*/ 139438 h 2430025"/>
              <a:gd name="connsiteX173" fmla="*/ 931817 w 3927009"/>
              <a:gd name="connsiteY173" fmla="*/ 95896 h 2430025"/>
              <a:gd name="connsiteX174" fmla="*/ 914400 w 3927009"/>
              <a:gd name="connsiteY174" fmla="*/ 78478 h 2430025"/>
              <a:gd name="connsiteX175" fmla="*/ 862148 w 3927009"/>
              <a:gd name="connsiteY175" fmla="*/ 61061 h 2430025"/>
              <a:gd name="connsiteX176" fmla="*/ 836022 w 3927009"/>
              <a:gd name="connsiteY176" fmla="*/ 43644 h 2430025"/>
              <a:gd name="connsiteX177" fmla="*/ 783771 w 3927009"/>
              <a:gd name="connsiteY177" fmla="*/ 34936 h 2430025"/>
              <a:gd name="connsiteX178" fmla="*/ 679268 w 3927009"/>
              <a:gd name="connsiteY178" fmla="*/ 17518 h 2430025"/>
              <a:gd name="connsiteX179" fmla="*/ 618308 w 3927009"/>
              <a:gd name="connsiteY179" fmla="*/ 101 h 2430025"/>
              <a:gd name="connsiteX180" fmla="*/ 496388 w 3927009"/>
              <a:gd name="connsiteY180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10194 w 3927009"/>
              <a:gd name="connsiteY30" fmla="*/ 496490 h 2430025"/>
              <a:gd name="connsiteX31" fmla="*/ 1088571 w 3927009"/>
              <a:gd name="connsiteY31" fmla="*/ 522616 h 2430025"/>
              <a:gd name="connsiteX32" fmla="*/ 1114697 w 3927009"/>
              <a:gd name="connsiteY32" fmla="*/ 531324 h 2430025"/>
              <a:gd name="connsiteX33" fmla="*/ 1140822 w 3927009"/>
              <a:gd name="connsiteY33" fmla="*/ 540033 h 2430025"/>
              <a:gd name="connsiteX34" fmla="*/ 1184365 w 3927009"/>
              <a:gd name="connsiteY34" fmla="*/ 583576 h 2430025"/>
              <a:gd name="connsiteX35" fmla="*/ 1210491 w 3927009"/>
              <a:gd name="connsiteY35" fmla="*/ 600993 h 2430025"/>
              <a:gd name="connsiteX36" fmla="*/ 1262742 w 3927009"/>
              <a:gd name="connsiteY36" fmla="*/ 635827 h 2430025"/>
              <a:gd name="connsiteX37" fmla="*/ 1306285 w 3927009"/>
              <a:gd name="connsiteY37" fmla="*/ 670661 h 2430025"/>
              <a:gd name="connsiteX38" fmla="*/ 1341120 w 3927009"/>
              <a:gd name="connsiteY38" fmla="*/ 679370 h 2430025"/>
              <a:gd name="connsiteX39" fmla="*/ 1367245 w 3927009"/>
              <a:gd name="connsiteY39" fmla="*/ 688078 h 2430025"/>
              <a:gd name="connsiteX40" fmla="*/ 1402080 w 3927009"/>
              <a:gd name="connsiteY40" fmla="*/ 696787 h 2430025"/>
              <a:gd name="connsiteX41" fmla="*/ 1454331 w 3927009"/>
              <a:gd name="connsiteY41" fmla="*/ 714204 h 2430025"/>
              <a:gd name="connsiteX42" fmla="*/ 1480457 w 3927009"/>
              <a:gd name="connsiteY42" fmla="*/ 722913 h 2430025"/>
              <a:gd name="connsiteX43" fmla="*/ 1524000 w 3927009"/>
              <a:gd name="connsiteY43" fmla="*/ 731621 h 2430025"/>
              <a:gd name="connsiteX44" fmla="*/ 1576251 w 3927009"/>
              <a:gd name="connsiteY44" fmla="*/ 749038 h 2430025"/>
              <a:gd name="connsiteX45" fmla="*/ 1593668 w 3927009"/>
              <a:gd name="connsiteY45" fmla="*/ 766456 h 2430025"/>
              <a:gd name="connsiteX46" fmla="*/ 1619794 w 3927009"/>
              <a:gd name="connsiteY46" fmla="*/ 783873 h 2430025"/>
              <a:gd name="connsiteX47" fmla="*/ 1654628 w 3927009"/>
              <a:gd name="connsiteY47" fmla="*/ 827416 h 2430025"/>
              <a:gd name="connsiteX48" fmla="*/ 1663337 w 3927009"/>
              <a:gd name="connsiteY48" fmla="*/ 853541 h 2430025"/>
              <a:gd name="connsiteX49" fmla="*/ 1706880 w 3927009"/>
              <a:gd name="connsiteY49" fmla="*/ 905793 h 2430025"/>
              <a:gd name="connsiteX50" fmla="*/ 1733005 w 3927009"/>
              <a:gd name="connsiteY50" fmla="*/ 923210 h 2430025"/>
              <a:gd name="connsiteX51" fmla="*/ 1759131 w 3927009"/>
              <a:gd name="connsiteY51" fmla="*/ 949336 h 2430025"/>
              <a:gd name="connsiteX52" fmla="*/ 1811382 w 3927009"/>
              <a:gd name="connsiteY52" fmla="*/ 984170 h 2430025"/>
              <a:gd name="connsiteX53" fmla="*/ 1837508 w 3927009"/>
              <a:gd name="connsiteY53" fmla="*/ 1010296 h 2430025"/>
              <a:gd name="connsiteX54" fmla="*/ 1898468 w 3927009"/>
              <a:gd name="connsiteY54" fmla="*/ 1045130 h 2430025"/>
              <a:gd name="connsiteX55" fmla="*/ 1950720 w 3927009"/>
              <a:gd name="connsiteY55" fmla="*/ 1079964 h 2430025"/>
              <a:gd name="connsiteX56" fmla="*/ 1976845 w 3927009"/>
              <a:gd name="connsiteY56" fmla="*/ 1088673 h 2430025"/>
              <a:gd name="connsiteX57" fmla="*/ 2534194 w 3927009"/>
              <a:gd name="connsiteY57" fmla="*/ 1515393 h 2430025"/>
              <a:gd name="connsiteX58" fmla="*/ 2621280 w 3927009"/>
              <a:gd name="connsiteY58" fmla="*/ 1593770 h 2430025"/>
              <a:gd name="connsiteX59" fmla="*/ 2682240 w 3927009"/>
              <a:gd name="connsiteY59" fmla="*/ 1611187 h 2430025"/>
              <a:gd name="connsiteX60" fmla="*/ 2751908 w 3927009"/>
              <a:gd name="connsiteY60" fmla="*/ 1654730 h 2430025"/>
              <a:gd name="connsiteX61" fmla="*/ 2760617 w 3927009"/>
              <a:gd name="connsiteY61" fmla="*/ 1680856 h 2430025"/>
              <a:gd name="connsiteX62" fmla="*/ 2786742 w 3927009"/>
              <a:gd name="connsiteY62" fmla="*/ 1706981 h 2430025"/>
              <a:gd name="connsiteX63" fmla="*/ 2804160 w 3927009"/>
              <a:gd name="connsiteY63" fmla="*/ 1733107 h 2430025"/>
              <a:gd name="connsiteX64" fmla="*/ 2838994 w 3927009"/>
              <a:gd name="connsiteY64" fmla="*/ 1776650 h 2430025"/>
              <a:gd name="connsiteX65" fmla="*/ 2865120 w 3927009"/>
              <a:gd name="connsiteY65" fmla="*/ 1828901 h 2430025"/>
              <a:gd name="connsiteX66" fmla="*/ 2891245 w 3927009"/>
              <a:gd name="connsiteY66" fmla="*/ 1855027 h 2430025"/>
              <a:gd name="connsiteX67" fmla="*/ 2926080 w 3927009"/>
              <a:gd name="connsiteY67" fmla="*/ 1898570 h 2430025"/>
              <a:gd name="connsiteX68" fmla="*/ 2943497 w 3927009"/>
              <a:gd name="connsiteY68" fmla="*/ 1933404 h 2430025"/>
              <a:gd name="connsiteX69" fmla="*/ 2960914 w 3927009"/>
              <a:gd name="connsiteY69" fmla="*/ 1959530 h 2430025"/>
              <a:gd name="connsiteX70" fmla="*/ 2969622 w 3927009"/>
              <a:gd name="connsiteY70" fmla="*/ 1985656 h 2430025"/>
              <a:gd name="connsiteX71" fmla="*/ 2987040 w 3927009"/>
              <a:gd name="connsiteY71" fmla="*/ 2003073 h 2430025"/>
              <a:gd name="connsiteX72" fmla="*/ 3004457 w 3927009"/>
              <a:gd name="connsiteY72" fmla="*/ 2029198 h 2430025"/>
              <a:gd name="connsiteX73" fmla="*/ 3021874 w 3927009"/>
              <a:gd name="connsiteY73" fmla="*/ 2046616 h 2430025"/>
              <a:gd name="connsiteX74" fmla="*/ 3039291 w 3927009"/>
              <a:gd name="connsiteY74" fmla="*/ 2072741 h 2430025"/>
              <a:gd name="connsiteX75" fmla="*/ 3065417 w 3927009"/>
              <a:gd name="connsiteY75" fmla="*/ 2090158 h 2430025"/>
              <a:gd name="connsiteX76" fmla="*/ 3082834 w 3927009"/>
              <a:gd name="connsiteY76" fmla="*/ 2107576 h 2430025"/>
              <a:gd name="connsiteX77" fmla="*/ 3135085 w 3927009"/>
              <a:gd name="connsiteY77" fmla="*/ 2133701 h 2430025"/>
              <a:gd name="connsiteX78" fmla="*/ 3161211 w 3927009"/>
              <a:gd name="connsiteY78" fmla="*/ 2151118 h 2430025"/>
              <a:gd name="connsiteX79" fmla="*/ 3204754 w 3927009"/>
              <a:gd name="connsiteY79" fmla="*/ 2185953 h 2430025"/>
              <a:gd name="connsiteX80" fmla="*/ 3239588 w 3927009"/>
              <a:gd name="connsiteY80" fmla="*/ 2229496 h 2430025"/>
              <a:gd name="connsiteX81" fmla="*/ 3265714 w 3927009"/>
              <a:gd name="connsiteY81" fmla="*/ 2238204 h 2430025"/>
              <a:gd name="connsiteX82" fmla="*/ 3317965 w 3927009"/>
              <a:gd name="connsiteY82" fmla="*/ 2281747 h 2430025"/>
              <a:gd name="connsiteX83" fmla="*/ 3344091 w 3927009"/>
              <a:gd name="connsiteY83" fmla="*/ 2290456 h 2430025"/>
              <a:gd name="connsiteX84" fmla="*/ 3396342 w 3927009"/>
              <a:gd name="connsiteY84" fmla="*/ 2333998 h 2430025"/>
              <a:gd name="connsiteX85" fmla="*/ 3439885 w 3927009"/>
              <a:gd name="connsiteY85" fmla="*/ 2342707 h 2430025"/>
              <a:gd name="connsiteX86" fmla="*/ 3466011 w 3927009"/>
              <a:gd name="connsiteY86" fmla="*/ 2351416 h 2430025"/>
              <a:gd name="connsiteX87" fmla="*/ 3518262 w 3927009"/>
              <a:gd name="connsiteY87" fmla="*/ 2394958 h 2430025"/>
              <a:gd name="connsiteX88" fmla="*/ 3553097 w 3927009"/>
              <a:gd name="connsiteY88" fmla="*/ 2403667 h 2430025"/>
              <a:gd name="connsiteX89" fmla="*/ 3579222 w 3927009"/>
              <a:gd name="connsiteY89" fmla="*/ 2421084 h 2430025"/>
              <a:gd name="connsiteX90" fmla="*/ 3753394 w 3927009"/>
              <a:gd name="connsiteY90" fmla="*/ 2421084 h 2430025"/>
              <a:gd name="connsiteX91" fmla="*/ 3788228 w 3927009"/>
              <a:gd name="connsiteY91" fmla="*/ 2412376 h 2430025"/>
              <a:gd name="connsiteX92" fmla="*/ 3840480 w 3927009"/>
              <a:gd name="connsiteY92" fmla="*/ 2394958 h 2430025"/>
              <a:gd name="connsiteX93" fmla="*/ 3857897 w 3927009"/>
              <a:gd name="connsiteY93" fmla="*/ 2368833 h 2430025"/>
              <a:gd name="connsiteX94" fmla="*/ 3875314 w 3927009"/>
              <a:gd name="connsiteY94" fmla="*/ 2325290 h 2430025"/>
              <a:gd name="connsiteX95" fmla="*/ 3884022 w 3927009"/>
              <a:gd name="connsiteY95" fmla="*/ 2299164 h 2430025"/>
              <a:gd name="connsiteX96" fmla="*/ 3901440 w 3927009"/>
              <a:gd name="connsiteY96" fmla="*/ 2273038 h 2430025"/>
              <a:gd name="connsiteX97" fmla="*/ 3910148 w 3927009"/>
              <a:gd name="connsiteY97" fmla="*/ 2020490 h 2430025"/>
              <a:gd name="connsiteX98" fmla="*/ 3892731 w 3927009"/>
              <a:gd name="connsiteY98" fmla="*/ 1994364 h 2430025"/>
              <a:gd name="connsiteX99" fmla="*/ 3866605 w 3927009"/>
              <a:gd name="connsiteY99" fmla="*/ 1924696 h 2430025"/>
              <a:gd name="connsiteX100" fmla="*/ 3849188 w 3927009"/>
              <a:gd name="connsiteY100" fmla="*/ 1907278 h 2430025"/>
              <a:gd name="connsiteX101" fmla="*/ 3831771 w 3927009"/>
              <a:gd name="connsiteY101" fmla="*/ 1855027 h 2430025"/>
              <a:gd name="connsiteX102" fmla="*/ 3823062 w 3927009"/>
              <a:gd name="connsiteY102" fmla="*/ 1828901 h 2430025"/>
              <a:gd name="connsiteX103" fmla="*/ 3788228 w 3927009"/>
              <a:gd name="connsiteY103" fmla="*/ 1785358 h 2430025"/>
              <a:gd name="connsiteX104" fmla="*/ 3770811 w 3927009"/>
              <a:gd name="connsiteY104" fmla="*/ 1759233 h 2430025"/>
              <a:gd name="connsiteX105" fmla="*/ 3744685 w 3927009"/>
              <a:gd name="connsiteY105" fmla="*/ 1741816 h 2430025"/>
              <a:gd name="connsiteX106" fmla="*/ 3709851 w 3927009"/>
              <a:gd name="connsiteY106" fmla="*/ 1698273 h 2430025"/>
              <a:gd name="connsiteX107" fmla="*/ 3657600 w 3927009"/>
              <a:gd name="connsiteY107" fmla="*/ 1646021 h 2430025"/>
              <a:gd name="connsiteX108" fmla="*/ 3622765 w 3927009"/>
              <a:gd name="connsiteY108" fmla="*/ 1602478 h 2430025"/>
              <a:gd name="connsiteX109" fmla="*/ 3587931 w 3927009"/>
              <a:gd name="connsiteY109" fmla="*/ 1585061 h 2430025"/>
              <a:gd name="connsiteX110" fmla="*/ 3518262 w 3927009"/>
              <a:gd name="connsiteY110" fmla="*/ 1532810 h 2430025"/>
              <a:gd name="connsiteX111" fmla="*/ 3466011 w 3927009"/>
              <a:gd name="connsiteY111" fmla="*/ 1497976 h 2430025"/>
              <a:gd name="connsiteX112" fmla="*/ 3422468 w 3927009"/>
              <a:gd name="connsiteY112" fmla="*/ 1463141 h 2430025"/>
              <a:gd name="connsiteX113" fmla="*/ 3370217 w 3927009"/>
              <a:gd name="connsiteY113" fmla="*/ 1445724 h 2430025"/>
              <a:gd name="connsiteX114" fmla="*/ 3344091 w 3927009"/>
              <a:gd name="connsiteY114" fmla="*/ 1437016 h 2430025"/>
              <a:gd name="connsiteX115" fmla="*/ 3326674 w 3927009"/>
              <a:gd name="connsiteY115" fmla="*/ 1419598 h 2430025"/>
              <a:gd name="connsiteX116" fmla="*/ 3274422 w 3927009"/>
              <a:gd name="connsiteY116" fmla="*/ 1384764 h 2430025"/>
              <a:gd name="connsiteX117" fmla="*/ 3248297 w 3927009"/>
              <a:gd name="connsiteY117" fmla="*/ 1358638 h 2430025"/>
              <a:gd name="connsiteX118" fmla="*/ 3213462 w 3927009"/>
              <a:gd name="connsiteY118" fmla="*/ 1315096 h 2430025"/>
              <a:gd name="connsiteX119" fmla="*/ 3143794 w 3927009"/>
              <a:gd name="connsiteY119" fmla="*/ 1288970 h 2430025"/>
              <a:gd name="connsiteX120" fmla="*/ 3091542 w 3927009"/>
              <a:gd name="connsiteY120" fmla="*/ 1254136 h 2430025"/>
              <a:gd name="connsiteX121" fmla="*/ 3039291 w 3927009"/>
              <a:gd name="connsiteY121" fmla="*/ 1236718 h 2430025"/>
              <a:gd name="connsiteX122" fmla="*/ 2987040 w 3927009"/>
              <a:gd name="connsiteY122" fmla="*/ 1210593 h 2430025"/>
              <a:gd name="connsiteX123" fmla="*/ 2934788 w 3927009"/>
              <a:gd name="connsiteY123" fmla="*/ 1175758 h 2430025"/>
              <a:gd name="connsiteX124" fmla="*/ 2908662 w 3927009"/>
              <a:gd name="connsiteY124" fmla="*/ 1158341 h 2430025"/>
              <a:gd name="connsiteX125" fmla="*/ 2891245 w 3927009"/>
              <a:gd name="connsiteY125" fmla="*/ 1132216 h 2430025"/>
              <a:gd name="connsiteX126" fmla="*/ 2882537 w 3927009"/>
              <a:gd name="connsiteY126" fmla="*/ 1106090 h 2430025"/>
              <a:gd name="connsiteX127" fmla="*/ 2856411 w 3927009"/>
              <a:gd name="connsiteY127" fmla="*/ 1097381 h 2430025"/>
              <a:gd name="connsiteX128" fmla="*/ 2847702 w 3927009"/>
              <a:gd name="connsiteY128" fmla="*/ 1071256 h 2430025"/>
              <a:gd name="connsiteX129" fmla="*/ 2856411 w 3927009"/>
              <a:gd name="connsiteY129" fmla="*/ 1027713 h 2430025"/>
              <a:gd name="connsiteX130" fmla="*/ 2908662 w 3927009"/>
              <a:gd name="connsiteY130" fmla="*/ 1001587 h 2430025"/>
              <a:gd name="connsiteX131" fmla="*/ 2952205 w 3927009"/>
              <a:gd name="connsiteY131" fmla="*/ 966753 h 2430025"/>
              <a:gd name="connsiteX132" fmla="*/ 3030582 w 3927009"/>
              <a:gd name="connsiteY132" fmla="*/ 949336 h 2430025"/>
              <a:gd name="connsiteX133" fmla="*/ 3074125 w 3927009"/>
              <a:gd name="connsiteY133" fmla="*/ 914501 h 2430025"/>
              <a:gd name="connsiteX134" fmla="*/ 3091542 w 3927009"/>
              <a:gd name="connsiteY134" fmla="*/ 862250 h 2430025"/>
              <a:gd name="connsiteX135" fmla="*/ 3082834 w 3927009"/>
              <a:gd name="connsiteY135" fmla="*/ 792581 h 2430025"/>
              <a:gd name="connsiteX136" fmla="*/ 3065417 w 3927009"/>
              <a:gd name="connsiteY136" fmla="*/ 766456 h 2430025"/>
              <a:gd name="connsiteX137" fmla="*/ 3030582 w 3927009"/>
              <a:gd name="connsiteY137" fmla="*/ 696787 h 2430025"/>
              <a:gd name="connsiteX138" fmla="*/ 3013165 w 3927009"/>
              <a:gd name="connsiteY138" fmla="*/ 670661 h 2430025"/>
              <a:gd name="connsiteX139" fmla="*/ 2960914 w 3927009"/>
              <a:gd name="connsiteY139" fmla="*/ 653244 h 2430025"/>
              <a:gd name="connsiteX140" fmla="*/ 2934788 w 3927009"/>
              <a:gd name="connsiteY140" fmla="*/ 644536 h 2430025"/>
              <a:gd name="connsiteX141" fmla="*/ 2908662 w 3927009"/>
              <a:gd name="connsiteY141" fmla="*/ 627118 h 2430025"/>
              <a:gd name="connsiteX142" fmla="*/ 2856411 w 3927009"/>
              <a:gd name="connsiteY142" fmla="*/ 574867 h 2430025"/>
              <a:gd name="connsiteX143" fmla="*/ 2804160 w 3927009"/>
              <a:gd name="connsiteY143" fmla="*/ 540033 h 2430025"/>
              <a:gd name="connsiteX144" fmla="*/ 2778034 w 3927009"/>
              <a:gd name="connsiteY144" fmla="*/ 531324 h 2430025"/>
              <a:gd name="connsiteX145" fmla="*/ 2717074 w 3927009"/>
              <a:gd name="connsiteY145" fmla="*/ 505198 h 2430025"/>
              <a:gd name="connsiteX146" fmla="*/ 2690948 w 3927009"/>
              <a:gd name="connsiteY146" fmla="*/ 487781 h 2430025"/>
              <a:gd name="connsiteX147" fmla="*/ 2603862 w 3927009"/>
              <a:gd name="connsiteY147" fmla="*/ 470364 h 2430025"/>
              <a:gd name="connsiteX148" fmla="*/ 2577737 w 3927009"/>
              <a:gd name="connsiteY148" fmla="*/ 461656 h 2430025"/>
              <a:gd name="connsiteX149" fmla="*/ 2542902 w 3927009"/>
              <a:gd name="connsiteY149" fmla="*/ 426821 h 2430025"/>
              <a:gd name="connsiteX150" fmla="*/ 2481942 w 3927009"/>
              <a:gd name="connsiteY150" fmla="*/ 400696 h 2430025"/>
              <a:gd name="connsiteX151" fmla="*/ 2464525 w 3927009"/>
              <a:gd name="connsiteY151" fmla="*/ 383278 h 2430025"/>
              <a:gd name="connsiteX152" fmla="*/ 2420982 w 3927009"/>
              <a:gd name="connsiteY152" fmla="*/ 348444 h 2430025"/>
              <a:gd name="connsiteX153" fmla="*/ 2124891 w 3927009"/>
              <a:gd name="connsiteY153" fmla="*/ 357153 h 2430025"/>
              <a:gd name="connsiteX154" fmla="*/ 2037805 w 3927009"/>
              <a:gd name="connsiteY154" fmla="*/ 383278 h 2430025"/>
              <a:gd name="connsiteX155" fmla="*/ 1950720 w 3927009"/>
              <a:gd name="connsiteY155" fmla="*/ 409404 h 2430025"/>
              <a:gd name="connsiteX156" fmla="*/ 1924594 w 3927009"/>
              <a:gd name="connsiteY156" fmla="*/ 418113 h 2430025"/>
              <a:gd name="connsiteX157" fmla="*/ 1837508 w 3927009"/>
              <a:gd name="connsiteY157" fmla="*/ 435530 h 2430025"/>
              <a:gd name="connsiteX158" fmla="*/ 1776548 w 3927009"/>
              <a:gd name="connsiteY158" fmla="*/ 452947 h 2430025"/>
              <a:gd name="connsiteX159" fmla="*/ 1672045 w 3927009"/>
              <a:gd name="connsiteY159" fmla="*/ 470364 h 2430025"/>
              <a:gd name="connsiteX160" fmla="*/ 1593668 w 3927009"/>
              <a:gd name="connsiteY160" fmla="*/ 496490 h 2430025"/>
              <a:gd name="connsiteX161" fmla="*/ 1567542 w 3927009"/>
              <a:gd name="connsiteY161" fmla="*/ 505198 h 2430025"/>
              <a:gd name="connsiteX162" fmla="*/ 1402080 w 3927009"/>
              <a:gd name="connsiteY162" fmla="*/ 496490 h 2430025"/>
              <a:gd name="connsiteX163" fmla="*/ 1349828 w 3927009"/>
              <a:gd name="connsiteY163" fmla="*/ 479073 h 2430025"/>
              <a:gd name="connsiteX164" fmla="*/ 1288868 w 3927009"/>
              <a:gd name="connsiteY164" fmla="*/ 444238 h 2430025"/>
              <a:gd name="connsiteX165" fmla="*/ 1262742 w 3927009"/>
              <a:gd name="connsiteY165" fmla="*/ 435530 h 2430025"/>
              <a:gd name="connsiteX166" fmla="*/ 1219200 w 3927009"/>
              <a:gd name="connsiteY166" fmla="*/ 357153 h 2430025"/>
              <a:gd name="connsiteX167" fmla="*/ 1184365 w 3927009"/>
              <a:gd name="connsiteY167" fmla="*/ 322318 h 2430025"/>
              <a:gd name="connsiteX168" fmla="*/ 1123405 w 3927009"/>
              <a:gd name="connsiteY168" fmla="*/ 243941 h 2430025"/>
              <a:gd name="connsiteX169" fmla="*/ 1088571 w 3927009"/>
              <a:gd name="connsiteY169" fmla="*/ 200398 h 2430025"/>
              <a:gd name="connsiteX170" fmla="*/ 1062445 w 3927009"/>
              <a:gd name="connsiteY170" fmla="*/ 191690 h 2430025"/>
              <a:gd name="connsiteX171" fmla="*/ 975360 w 3927009"/>
              <a:gd name="connsiteY171" fmla="*/ 139438 h 2430025"/>
              <a:gd name="connsiteX172" fmla="*/ 931817 w 3927009"/>
              <a:gd name="connsiteY172" fmla="*/ 95896 h 2430025"/>
              <a:gd name="connsiteX173" fmla="*/ 914400 w 3927009"/>
              <a:gd name="connsiteY173" fmla="*/ 78478 h 2430025"/>
              <a:gd name="connsiteX174" fmla="*/ 862148 w 3927009"/>
              <a:gd name="connsiteY174" fmla="*/ 61061 h 2430025"/>
              <a:gd name="connsiteX175" fmla="*/ 836022 w 3927009"/>
              <a:gd name="connsiteY175" fmla="*/ 43644 h 2430025"/>
              <a:gd name="connsiteX176" fmla="*/ 783771 w 3927009"/>
              <a:gd name="connsiteY176" fmla="*/ 34936 h 2430025"/>
              <a:gd name="connsiteX177" fmla="*/ 679268 w 3927009"/>
              <a:gd name="connsiteY177" fmla="*/ 17518 h 2430025"/>
              <a:gd name="connsiteX178" fmla="*/ 618308 w 3927009"/>
              <a:gd name="connsiteY178" fmla="*/ 101 h 2430025"/>
              <a:gd name="connsiteX179" fmla="*/ 496388 w 3927009"/>
              <a:gd name="connsiteY179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10194 w 3927009"/>
              <a:gd name="connsiteY30" fmla="*/ 496490 h 2430025"/>
              <a:gd name="connsiteX31" fmla="*/ 1088571 w 3927009"/>
              <a:gd name="connsiteY31" fmla="*/ 522616 h 2430025"/>
              <a:gd name="connsiteX32" fmla="*/ 1114697 w 3927009"/>
              <a:gd name="connsiteY32" fmla="*/ 531324 h 2430025"/>
              <a:gd name="connsiteX33" fmla="*/ 1140822 w 3927009"/>
              <a:gd name="connsiteY33" fmla="*/ 540033 h 2430025"/>
              <a:gd name="connsiteX34" fmla="*/ 1184365 w 3927009"/>
              <a:gd name="connsiteY34" fmla="*/ 583576 h 2430025"/>
              <a:gd name="connsiteX35" fmla="*/ 1210491 w 3927009"/>
              <a:gd name="connsiteY35" fmla="*/ 600993 h 2430025"/>
              <a:gd name="connsiteX36" fmla="*/ 1262742 w 3927009"/>
              <a:gd name="connsiteY36" fmla="*/ 635827 h 2430025"/>
              <a:gd name="connsiteX37" fmla="*/ 1306285 w 3927009"/>
              <a:gd name="connsiteY37" fmla="*/ 670661 h 2430025"/>
              <a:gd name="connsiteX38" fmla="*/ 1341120 w 3927009"/>
              <a:gd name="connsiteY38" fmla="*/ 679370 h 2430025"/>
              <a:gd name="connsiteX39" fmla="*/ 1367245 w 3927009"/>
              <a:gd name="connsiteY39" fmla="*/ 688078 h 2430025"/>
              <a:gd name="connsiteX40" fmla="*/ 1402080 w 3927009"/>
              <a:gd name="connsiteY40" fmla="*/ 696787 h 2430025"/>
              <a:gd name="connsiteX41" fmla="*/ 1454331 w 3927009"/>
              <a:gd name="connsiteY41" fmla="*/ 714204 h 2430025"/>
              <a:gd name="connsiteX42" fmla="*/ 1480457 w 3927009"/>
              <a:gd name="connsiteY42" fmla="*/ 722913 h 2430025"/>
              <a:gd name="connsiteX43" fmla="*/ 1524000 w 3927009"/>
              <a:gd name="connsiteY43" fmla="*/ 731621 h 2430025"/>
              <a:gd name="connsiteX44" fmla="*/ 1576251 w 3927009"/>
              <a:gd name="connsiteY44" fmla="*/ 749038 h 2430025"/>
              <a:gd name="connsiteX45" fmla="*/ 1593668 w 3927009"/>
              <a:gd name="connsiteY45" fmla="*/ 766456 h 2430025"/>
              <a:gd name="connsiteX46" fmla="*/ 1619794 w 3927009"/>
              <a:gd name="connsiteY46" fmla="*/ 783873 h 2430025"/>
              <a:gd name="connsiteX47" fmla="*/ 1654628 w 3927009"/>
              <a:gd name="connsiteY47" fmla="*/ 827416 h 2430025"/>
              <a:gd name="connsiteX48" fmla="*/ 1663337 w 3927009"/>
              <a:gd name="connsiteY48" fmla="*/ 853541 h 2430025"/>
              <a:gd name="connsiteX49" fmla="*/ 1706880 w 3927009"/>
              <a:gd name="connsiteY49" fmla="*/ 905793 h 2430025"/>
              <a:gd name="connsiteX50" fmla="*/ 1733005 w 3927009"/>
              <a:gd name="connsiteY50" fmla="*/ 923210 h 2430025"/>
              <a:gd name="connsiteX51" fmla="*/ 1759131 w 3927009"/>
              <a:gd name="connsiteY51" fmla="*/ 949336 h 2430025"/>
              <a:gd name="connsiteX52" fmla="*/ 1811382 w 3927009"/>
              <a:gd name="connsiteY52" fmla="*/ 984170 h 2430025"/>
              <a:gd name="connsiteX53" fmla="*/ 1837508 w 3927009"/>
              <a:gd name="connsiteY53" fmla="*/ 1010296 h 2430025"/>
              <a:gd name="connsiteX54" fmla="*/ 1898468 w 3927009"/>
              <a:gd name="connsiteY54" fmla="*/ 1045130 h 2430025"/>
              <a:gd name="connsiteX55" fmla="*/ 1950720 w 3927009"/>
              <a:gd name="connsiteY55" fmla="*/ 1079964 h 2430025"/>
              <a:gd name="connsiteX56" fmla="*/ 2534194 w 3927009"/>
              <a:gd name="connsiteY56" fmla="*/ 1515393 h 2430025"/>
              <a:gd name="connsiteX57" fmla="*/ 2621280 w 3927009"/>
              <a:gd name="connsiteY57" fmla="*/ 1593770 h 2430025"/>
              <a:gd name="connsiteX58" fmla="*/ 2682240 w 3927009"/>
              <a:gd name="connsiteY58" fmla="*/ 1611187 h 2430025"/>
              <a:gd name="connsiteX59" fmla="*/ 2751908 w 3927009"/>
              <a:gd name="connsiteY59" fmla="*/ 1654730 h 2430025"/>
              <a:gd name="connsiteX60" fmla="*/ 2760617 w 3927009"/>
              <a:gd name="connsiteY60" fmla="*/ 1680856 h 2430025"/>
              <a:gd name="connsiteX61" fmla="*/ 2786742 w 3927009"/>
              <a:gd name="connsiteY61" fmla="*/ 1706981 h 2430025"/>
              <a:gd name="connsiteX62" fmla="*/ 2804160 w 3927009"/>
              <a:gd name="connsiteY62" fmla="*/ 1733107 h 2430025"/>
              <a:gd name="connsiteX63" fmla="*/ 2838994 w 3927009"/>
              <a:gd name="connsiteY63" fmla="*/ 1776650 h 2430025"/>
              <a:gd name="connsiteX64" fmla="*/ 2865120 w 3927009"/>
              <a:gd name="connsiteY64" fmla="*/ 1828901 h 2430025"/>
              <a:gd name="connsiteX65" fmla="*/ 2891245 w 3927009"/>
              <a:gd name="connsiteY65" fmla="*/ 1855027 h 2430025"/>
              <a:gd name="connsiteX66" fmla="*/ 2926080 w 3927009"/>
              <a:gd name="connsiteY66" fmla="*/ 1898570 h 2430025"/>
              <a:gd name="connsiteX67" fmla="*/ 2943497 w 3927009"/>
              <a:gd name="connsiteY67" fmla="*/ 1933404 h 2430025"/>
              <a:gd name="connsiteX68" fmla="*/ 2960914 w 3927009"/>
              <a:gd name="connsiteY68" fmla="*/ 1959530 h 2430025"/>
              <a:gd name="connsiteX69" fmla="*/ 2969622 w 3927009"/>
              <a:gd name="connsiteY69" fmla="*/ 1985656 h 2430025"/>
              <a:gd name="connsiteX70" fmla="*/ 2987040 w 3927009"/>
              <a:gd name="connsiteY70" fmla="*/ 2003073 h 2430025"/>
              <a:gd name="connsiteX71" fmla="*/ 3004457 w 3927009"/>
              <a:gd name="connsiteY71" fmla="*/ 2029198 h 2430025"/>
              <a:gd name="connsiteX72" fmla="*/ 3021874 w 3927009"/>
              <a:gd name="connsiteY72" fmla="*/ 2046616 h 2430025"/>
              <a:gd name="connsiteX73" fmla="*/ 3039291 w 3927009"/>
              <a:gd name="connsiteY73" fmla="*/ 2072741 h 2430025"/>
              <a:gd name="connsiteX74" fmla="*/ 3065417 w 3927009"/>
              <a:gd name="connsiteY74" fmla="*/ 2090158 h 2430025"/>
              <a:gd name="connsiteX75" fmla="*/ 3082834 w 3927009"/>
              <a:gd name="connsiteY75" fmla="*/ 2107576 h 2430025"/>
              <a:gd name="connsiteX76" fmla="*/ 3135085 w 3927009"/>
              <a:gd name="connsiteY76" fmla="*/ 2133701 h 2430025"/>
              <a:gd name="connsiteX77" fmla="*/ 3161211 w 3927009"/>
              <a:gd name="connsiteY77" fmla="*/ 2151118 h 2430025"/>
              <a:gd name="connsiteX78" fmla="*/ 3204754 w 3927009"/>
              <a:gd name="connsiteY78" fmla="*/ 2185953 h 2430025"/>
              <a:gd name="connsiteX79" fmla="*/ 3239588 w 3927009"/>
              <a:gd name="connsiteY79" fmla="*/ 2229496 h 2430025"/>
              <a:gd name="connsiteX80" fmla="*/ 3265714 w 3927009"/>
              <a:gd name="connsiteY80" fmla="*/ 2238204 h 2430025"/>
              <a:gd name="connsiteX81" fmla="*/ 3317965 w 3927009"/>
              <a:gd name="connsiteY81" fmla="*/ 2281747 h 2430025"/>
              <a:gd name="connsiteX82" fmla="*/ 3344091 w 3927009"/>
              <a:gd name="connsiteY82" fmla="*/ 2290456 h 2430025"/>
              <a:gd name="connsiteX83" fmla="*/ 3396342 w 3927009"/>
              <a:gd name="connsiteY83" fmla="*/ 2333998 h 2430025"/>
              <a:gd name="connsiteX84" fmla="*/ 3439885 w 3927009"/>
              <a:gd name="connsiteY84" fmla="*/ 2342707 h 2430025"/>
              <a:gd name="connsiteX85" fmla="*/ 3466011 w 3927009"/>
              <a:gd name="connsiteY85" fmla="*/ 2351416 h 2430025"/>
              <a:gd name="connsiteX86" fmla="*/ 3518262 w 3927009"/>
              <a:gd name="connsiteY86" fmla="*/ 2394958 h 2430025"/>
              <a:gd name="connsiteX87" fmla="*/ 3553097 w 3927009"/>
              <a:gd name="connsiteY87" fmla="*/ 2403667 h 2430025"/>
              <a:gd name="connsiteX88" fmla="*/ 3579222 w 3927009"/>
              <a:gd name="connsiteY88" fmla="*/ 2421084 h 2430025"/>
              <a:gd name="connsiteX89" fmla="*/ 3753394 w 3927009"/>
              <a:gd name="connsiteY89" fmla="*/ 2421084 h 2430025"/>
              <a:gd name="connsiteX90" fmla="*/ 3788228 w 3927009"/>
              <a:gd name="connsiteY90" fmla="*/ 2412376 h 2430025"/>
              <a:gd name="connsiteX91" fmla="*/ 3840480 w 3927009"/>
              <a:gd name="connsiteY91" fmla="*/ 2394958 h 2430025"/>
              <a:gd name="connsiteX92" fmla="*/ 3857897 w 3927009"/>
              <a:gd name="connsiteY92" fmla="*/ 2368833 h 2430025"/>
              <a:gd name="connsiteX93" fmla="*/ 3875314 w 3927009"/>
              <a:gd name="connsiteY93" fmla="*/ 2325290 h 2430025"/>
              <a:gd name="connsiteX94" fmla="*/ 3884022 w 3927009"/>
              <a:gd name="connsiteY94" fmla="*/ 2299164 h 2430025"/>
              <a:gd name="connsiteX95" fmla="*/ 3901440 w 3927009"/>
              <a:gd name="connsiteY95" fmla="*/ 2273038 h 2430025"/>
              <a:gd name="connsiteX96" fmla="*/ 3910148 w 3927009"/>
              <a:gd name="connsiteY96" fmla="*/ 2020490 h 2430025"/>
              <a:gd name="connsiteX97" fmla="*/ 3892731 w 3927009"/>
              <a:gd name="connsiteY97" fmla="*/ 1994364 h 2430025"/>
              <a:gd name="connsiteX98" fmla="*/ 3866605 w 3927009"/>
              <a:gd name="connsiteY98" fmla="*/ 1924696 h 2430025"/>
              <a:gd name="connsiteX99" fmla="*/ 3849188 w 3927009"/>
              <a:gd name="connsiteY99" fmla="*/ 1907278 h 2430025"/>
              <a:gd name="connsiteX100" fmla="*/ 3831771 w 3927009"/>
              <a:gd name="connsiteY100" fmla="*/ 1855027 h 2430025"/>
              <a:gd name="connsiteX101" fmla="*/ 3823062 w 3927009"/>
              <a:gd name="connsiteY101" fmla="*/ 1828901 h 2430025"/>
              <a:gd name="connsiteX102" fmla="*/ 3788228 w 3927009"/>
              <a:gd name="connsiteY102" fmla="*/ 1785358 h 2430025"/>
              <a:gd name="connsiteX103" fmla="*/ 3770811 w 3927009"/>
              <a:gd name="connsiteY103" fmla="*/ 1759233 h 2430025"/>
              <a:gd name="connsiteX104" fmla="*/ 3744685 w 3927009"/>
              <a:gd name="connsiteY104" fmla="*/ 1741816 h 2430025"/>
              <a:gd name="connsiteX105" fmla="*/ 3709851 w 3927009"/>
              <a:gd name="connsiteY105" fmla="*/ 1698273 h 2430025"/>
              <a:gd name="connsiteX106" fmla="*/ 3657600 w 3927009"/>
              <a:gd name="connsiteY106" fmla="*/ 1646021 h 2430025"/>
              <a:gd name="connsiteX107" fmla="*/ 3622765 w 3927009"/>
              <a:gd name="connsiteY107" fmla="*/ 1602478 h 2430025"/>
              <a:gd name="connsiteX108" fmla="*/ 3587931 w 3927009"/>
              <a:gd name="connsiteY108" fmla="*/ 1585061 h 2430025"/>
              <a:gd name="connsiteX109" fmla="*/ 3518262 w 3927009"/>
              <a:gd name="connsiteY109" fmla="*/ 1532810 h 2430025"/>
              <a:gd name="connsiteX110" fmla="*/ 3466011 w 3927009"/>
              <a:gd name="connsiteY110" fmla="*/ 1497976 h 2430025"/>
              <a:gd name="connsiteX111" fmla="*/ 3422468 w 3927009"/>
              <a:gd name="connsiteY111" fmla="*/ 1463141 h 2430025"/>
              <a:gd name="connsiteX112" fmla="*/ 3370217 w 3927009"/>
              <a:gd name="connsiteY112" fmla="*/ 1445724 h 2430025"/>
              <a:gd name="connsiteX113" fmla="*/ 3344091 w 3927009"/>
              <a:gd name="connsiteY113" fmla="*/ 1437016 h 2430025"/>
              <a:gd name="connsiteX114" fmla="*/ 3326674 w 3927009"/>
              <a:gd name="connsiteY114" fmla="*/ 1419598 h 2430025"/>
              <a:gd name="connsiteX115" fmla="*/ 3274422 w 3927009"/>
              <a:gd name="connsiteY115" fmla="*/ 1384764 h 2430025"/>
              <a:gd name="connsiteX116" fmla="*/ 3248297 w 3927009"/>
              <a:gd name="connsiteY116" fmla="*/ 1358638 h 2430025"/>
              <a:gd name="connsiteX117" fmla="*/ 3213462 w 3927009"/>
              <a:gd name="connsiteY117" fmla="*/ 1315096 h 2430025"/>
              <a:gd name="connsiteX118" fmla="*/ 3143794 w 3927009"/>
              <a:gd name="connsiteY118" fmla="*/ 1288970 h 2430025"/>
              <a:gd name="connsiteX119" fmla="*/ 3091542 w 3927009"/>
              <a:gd name="connsiteY119" fmla="*/ 1254136 h 2430025"/>
              <a:gd name="connsiteX120" fmla="*/ 3039291 w 3927009"/>
              <a:gd name="connsiteY120" fmla="*/ 1236718 h 2430025"/>
              <a:gd name="connsiteX121" fmla="*/ 2987040 w 3927009"/>
              <a:gd name="connsiteY121" fmla="*/ 1210593 h 2430025"/>
              <a:gd name="connsiteX122" fmla="*/ 2934788 w 3927009"/>
              <a:gd name="connsiteY122" fmla="*/ 1175758 h 2430025"/>
              <a:gd name="connsiteX123" fmla="*/ 2908662 w 3927009"/>
              <a:gd name="connsiteY123" fmla="*/ 1158341 h 2430025"/>
              <a:gd name="connsiteX124" fmla="*/ 2891245 w 3927009"/>
              <a:gd name="connsiteY124" fmla="*/ 1132216 h 2430025"/>
              <a:gd name="connsiteX125" fmla="*/ 2882537 w 3927009"/>
              <a:gd name="connsiteY125" fmla="*/ 1106090 h 2430025"/>
              <a:gd name="connsiteX126" fmla="*/ 2856411 w 3927009"/>
              <a:gd name="connsiteY126" fmla="*/ 1097381 h 2430025"/>
              <a:gd name="connsiteX127" fmla="*/ 2847702 w 3927009"/>
              <a:gd name="connsiteY127" fmla="*/ 1071256 h 2430025"/>
              <a:gd name="connsiteX128" fmla="*/ 2856411 w 3927009"/>
              <a:gd name="connsiteY128" fmla="*/ 1027713 h 2430025"/>
              <a:gd name="connsiteX129" fmla="*/ 2908662 w 3927009"/>
              <a:gd name="connsiteY129" fmla="*/ 1001587 h 2430025"/>
              <a:gd name="connsiteX130" fmla="*/ 2952205 w 3927009"/>
              <a:gd name="connsiteY130" fmla="*/ 966753 h 2430025"/>
              <a:gd name="connsiteX131" fmla="*/ 3030582 w 3927009"/>
              <a:gd name="connsiteY131" fmla="*/ 949336 h 2430025"/>
              <a:gd name="connsiteX132" fmla="*/ 3074125 w 3927009"/>
              <a:gd name="connsiteY132" fmla="*/ 914501 h 2430025"/>
              <a:gd name="connsiteX133" fmla="*/ 3091542 w 3927009"/>
              <a:gd name="connsiteY133" fmla="*/ 862250 h 2430025"/>
              <a:gd name="connsiteX134" fmla="*/ 3082834 w 3927009"/>
              <a:gd name="connsiteY134" fmla="*/ 792581 h 2430025"/>
              <a:gd name="connsiteX135" fmla="*/ 3065417 w 3927009"/>
              <a:gd name="connsiteY135" fmla="*/ 766456 h 2430025"/>
              <a:gd name="connsiteX136" fmla="*/ 3030582 w 3927009"/>
              <a:gd name="connsiteY136" fmla="*/ 696787 h 2430025"/>
              <a:gd name="connsiteX137" fmla="*/ 3013165 w 3927009"/>
              <a:gd name="connsiteY137" fmla="*/ 670661 h 2430025"/>
              <a:gd name="connsiteX138" fmla="*/ 2960914 w 3927009"/>
              <a:gd name="connsiteY138" fmla="*/ 653244 h 2430025"/>
              <a:gd name="connsiteX139" fmla="*/ 2934788 w 3927009"/>
              <a:gd name="connsiteY139" fmla="*/ 644536 h 2430025"/>
              <a:gd name="connsiteX140" fmla="*/ 2908662 w 3927009"/>
              <a:gd name="connsiteY140" fmla="*/ 627118 h 2430025"/>
              <a:gd name="connsiteX141" fmla="*/ 2856411 w 3927009"/>
              <a:gd name="connsiteY141" fmla="*/ 574867 h 2430025"/>
              <a:gd name="connsiteX142" fmla="*/ 2804160 w 3927009"/>
              <a:gd name="connsiteY142" fmla="*/ 540033 h 2430025"/>
              <a:gd name="connsiteX143" fmla="*/ 2778034 w 3927009"/>
              <a:gd name="connsiteY143" fmla="*/ 531324 h 2430025"/>
              <a:gd name="connsiteX144" fmla="*/ 2717074 w 3927009"/>
              <a:gd name="connsiteY144" fmla="*/ 505198 h 2430025"/>
              <a:gd name="connsiteX145" fmla="*/ 2690948 w 3927009"/>
              <a:gd name="connsiteY145" fmla="*/ 487781 h 2430025"/>
              <a:gd name="connsiteX146" fmla="*/ 2603862 w 3927009"/>
              <a:gd name="connsiteY146" fmla="*/ 470364 h 2430025"/>
              <a:gd name="connsiteX147" fmla="*/ 2577737 w 3927009"/>
              <a:gd name="connsiteY147" fmla="*/ 461656 h 2430025"/>
              <a:gd name="connsiteX148" fmla="*/ 2542902 w 3927009"/>
              <a:gd name="connsiteY148" fmla="*/ 426821 h 2430025"/>
              <a:gd name="connsiteX149" fmla="*/ 2481942 w 3927009"/>
              <a:gd name="connsiteY149" fmla="*/ 400696 h 2430025"/>
              <a:gd name="connsiteX150" fmla="*/ 2464525 w 3927009"/>
              <a:gd name="connsiteY150" fmla="*/ 383278 h 2430025"/>
              <a:gd name="connsiteX151" fmla="*/ 2420982 w 3927009"/>
              <a:gd name="connsiteY151" fmla="*/ 348444 h 2430025"/>
              <a:gd name="connsiteX152" fmla="*/ 2124891 w 3927009"/>
              <a:gd name="connsiteY152" fmla="*/ 357153 h 2430025"/>
              <a:gd name="connsiteX153" fmla="*/ 2037805 w 3927009"/>
              <a:gd name="connsiteY153" fmla="*/ 383278 h 2430025"/>
              <a:gd name="connsiteX154" fmla="*/ 1950720 w 3927009"/>
              <a:gd name="connsiteY154" fmla="*/ 409404 h 2430025"/>
              <a:gd name="connsiteX155" fmla="*/ 1924594 w 3927009"/>
              <a:gd name="connsiteY155" fmla="*/ 418113 h 2430025"/>
              <a:gd name="connsiteX156" fmla="*/ 1837508 w 3927009"/>
              <a:gd name="connsiteY156" fmla="*/ 435530 h 2430025"/>
              <a:gd name="connsiteX157" fmla="*/ 1776548 w 3927009"/>
              <a:gd name="connsiteY157" fmla="*/ 452947 h 2430025"/>
              <a:gd name="connsiteX158" fmla="*/ 1672045 w 3927009"/>
              <a:gd name="connsiteY158" fmla="*/ 470364 h 2430025"/>
              <a:gd name="connsiteX159" fmla="*/ 1593668 w 3927009"/>
              <a:gd name="connsiteY159" fmla="*/ 496490 h 2430025"/>
              <a:gd name="connsiteX160" fmla="*/ 1567542 w 3927009"/>
              <a:gd name="connsiteY160" fmla="*/ 505198 h 2430025"/>
              <a:gd name="connsiteX161" fmla="*/ 1402080 w 3927009"/>
              <a:gd name="connsiteY161" fmla="*/ 496490 h 2430025"/>
              <a:gd name="connsiteX162" fmla="*/ 1349828 w 3927009"/>
              <a:gd name="connsiteY162" fmla="*/ 479073 h 2430025"/>
              <a:gd name="connsiteX163" fmla="*/ 1288868 w 3927009"/>
              <a:gd name="connsiteY163" fmla="*/ 444238 h 2430025"/>
              <a:gd name="connsiteX164" fmla="*/ 1262742 w 3927009"/>
              <a:gd name="connsiteY164" fmla="*/ 435530 h 2430025"/>
              <a:gd name="connsiteX165" fmla="*/ 1219200 w 3927009"/>
              <a:gd name="connsiteY165" fmla="*/ 357153 h 2430025"/>
              <a:gd name="connsiteX166" fmla="*/ 1184365 w 3927009"/>
              <a:gd name="connsiteY166" fmla="*/ 322318 h 2430025"/>
              <a:gd name="connsiteX167" fmla="*/ 1123405 w 3927009"/>
              <a:gd name="connsiteY167" fmla="*/ 243941 h 2430025"/>
              <a:gd name="connsiteX168" fmla="*/ 1088571 w 3927009"/>
              <a:gd name="connsiteY168" fmla="*/ 200398 h 2430025"/>
              <a:gd name="connsiteX169" fmla="*/ 1062445 w 3927009"/>
              <a:gd name="connsiteY169" fmla="*/ 191690 h 2430025"/>
              <a:gd name="connsiteX170" fmla="*/ 975360 w 3927009"/>
              <a:gd name="connsiteY170" fmla="*/ 139438 h 2430025"/>
              <a:gd name="connsiteX171" fmla="*/ 931817 w 3927009"/>
              <a:gd name="connsiteY171" fmla="*/ 95896 h 2430025"/>
              <a:gd name="connsiteX172" fmla="*/ 914400 w 3927009"/>
              <a:gd name="connsiteY172" fmla="*/ 78478 h 2430025"/>
              <a:gd name="connsiteX173" fmla="*/ 862148 w 3927009"/>
              <a:gd name="connsiteY173" fmla="*/ 61061 h 2430025"/>
              <a:gd name="connsiteX174" fmla="*/ 836022 w 3927009"/>
              <a:gd name="connsiteY174" fmla="*/ 43644 h 2430025"/>
              <a:gd name="connsiteX175" fmla="*/ 783771 w 3927009"/>
              <a:gd name="connsiteY175" fmla="*/ 34936 h 2430025"/>
              <a:gd name="connsiteX176" fmla="*/ 679268 w 3927009"/>
              <a:gd name="connsiteY176" fmla="*/ 17518 h 2430025"/>
              <a:gd name="connsiteX177" fmla="*/ 618308 w 3927009"/>
              <a:gd name="connsiteY177" fmla="*/ 101 h 2430025"/>
              <a:gd name="connsiteX178" fmla="*/ 496388 w 3927009"/>
              <a:gd name="connsiteY178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10194 w 3927009"/>
              <a:gd name="connsiteY30" fmla="*/ 496490 h 2430025"/>
              <a:gd name="connsiteX31" fmla="*/ 1088571 w 3927009"/>
              <a:gd name="connsiteY31" fmla="*/ 522616 h 2430025"/>
              <a:gd name="connsiteX32" fmla="*/ 1114697 w 3927009"/>
              <a:gd name="connsiteY32" fmla="*/ 531324 h 2430025"/>
              <a:gd name="connsiteX33" fmla="*/ 1140822 w 3927009"/>
              <a:gd name="connsiteY33" fmla="*/ 540033 h 2430025"/>
              <a:gd name="connsiteX34" fmla="*/ 1184365 w 3927009"/>
              <a:gd name="connsiteY34" fmla="*/ 583576 h 2430025"/>
              <a:gd name="connsiteX35" fmla="*/ 1210491 w 3927009"/>
              <a:gd name="connsiteY35" fmla="*/ 600993 h 2430025"/>
              <a:gd name="connsiteX36" fmla="*/ 1262742 w 3927009"/>
              <a:gd name="connsiteY36" fmla="*/ 635827 h 2430025"/>
              <a:gd name="connsiteX37" fmla="*/ 1306285 w 3927009"/>
              <a:gd name="connsiteY37" fmla="*/ 670661 h 2430025"/>
              <a:gd name="connsiteX38" fmla="*/ 1341120 w 3927009"/>
              <a:gd name="connsiteY38" fmla="*/ 679370 h 2430025"/>
              <a:gd name="connsiteX39" fmla="*/ 1367245 w 3927009"/>
              <a:gd name="connsiteY39" fmla="*/ 688078 h 2430025"/>
              <a:gd name="connsiteX40" fmla="*/ 1402080 w 3927009"/>
              <a:gd name="connsiteY40" fmla="*/ 696787 h 2430025"/>
              <a:gd name="connsiteX41" fmla="*/ 1454331 w 3927009"/>
              <a:gd name="connsiteY41" fmla="*/ 714204 h 2430025"/>
              <a:gd name="connsiteX42" fmla="*/ 1480457 w 3927009"/>
              <a:gd name="connsiteY42" fmla="*/ 722913 h 2430025"/>
              <a:gd name="connsiteX43" fmla="*/ 1524000 w 3927009"/>
              <a:gd name="connsiteY43" fmla="*/ 731621 h 2430025"/>
              <a:gd name="connsiteX44" fmla="*/ 1576251 w 3927009"/>
              <a:gd name="connsiteY44" fmla="*/ 749038 h 2430025"/>
              <a:gd name="connsiteX45" fmla="*/ 1593668 w 3927009"/>
              <a:gd name="connsiteY45" fmla="*/ 766456 h 2430025"/>
              <a:gd name="connsiteX46" fmla="*/ 1619794 w 3927009"/>
              <a:gd name="connsiteY46" fmla="*/ 783873 h 2430025"/>
              <a:gd name="connsiteX47" fmla="*/ 1654628 w 3927009"/>
              <a:gd name="connsiteY47" fmla="*/ 827416 h 2430025"/>
              <a:gd name="connsiteX48" fmla="*/ 1663337 w 3927009"/>
              <a:gd name="connsiteY48" fmla="*/ 853541 h 2430025"/>
              <a:gd name="connsiteX49" fmla="*/ 1706880 w 3927009"/>
              <a:gd name="connsiteY49" fmla="*/ 905793 h 2430025"/>
              <a:gd name="connsiteX50" fmla="*/ 1733005 w 3927009"/>
              <a:gd name="connsiteY50" fmla="*/ 923210 h 2430025"/>
              <a:gd name="connsiteX51" fmla="*/ 1759131 w 3927009"/>
              <a:gd name="connsiteY51" fmla="*/ 949336 h 2430025"/>
              <a:gd name="connsiteX52" fmla="*/ 1811382 w 3927009"/>
              <a:gd name="connsiteY52" fmla="*/ 984170 h 2430025"/>
              <a:gd name="connsiteX53" fmla="*/ 1837508 w 3927009"/>
              <a:gd name="connsiteY53" fmla="*/ 1010296 h 2430025"/>
              <a:gd name="connsiteX54" fmla="*/ 1898468 w 3927009"/>
              <a:gd name="connsiteY54" fmla="*/ 1045130 h 2430025"/>
              <a:gd name="connsiteX55" fmla="*/ 2534194 w 3927009"/>
              <a:gd name="connsiteY55" fmla="*/ 1515393 h 2430025"/>
              <a:gd name="connsiteX56" fmla="*/ 2621280 w 3927009"/>
              <a:gd name="connsiteY56" fmla="*/ 1593770 h 2430025"/>
              <a:gd name="connsiteX57" fmla="*/ 2682240 w 3927009"/>
              <a:gd name="connsiteY57" fmla="*/ 1611187 h 2430025"/>
              <a:gd name="connsiteX58" fmla="*/ 2751908 w 3927009"/>
              <a:gd name="connsiteY58" fmla="*/ 1654730 h 2430025"/>
              <a:gd name="connsiteX59" fmla="*/ 2760617 w 3927009"/>
              <a:gd name="connsiteY59" fmla="*/ 1680856 h 2430025"/>
              <a:gd name="connsiteX60" fmla="*/ 2786742 w 3927009"/>
              <a:gd name="connsiteY60" fmla="*/ 1706981 h 2430025"/>
              <a:gd name="connsiteX61" fmla="*/ 2804160 w 3927009"/>
              <a:gd name="connsiteY61" fmla="*/ 1733107 h 2430025"/>
              <a:gd name="connsiteX62" fmla="*/ 2838994 w 3927009"/>
              <a:gd name="connsiteY62" fmla="*/ 1776650 h 2430025"/>
              <a:gd name="connsiteX63" fmla="*/ 2865120 w 3927009"/>
              <a:gd name="connsiteY63" fmla="*/ 1828901 h 2430025"/>
              <a:gd name="connsiteX64" fmla="*/ 2891245 w 3927009"/>
              <a:gd name="connsiteY64" fmla="*/ 1855027 h 2430025"/>
              <a:gd name="connsiteX65" fmla="*/ 2926080 w 3927009"/>
              <a:gd name="connsiteY65" fmla="*/ 1898570 h 2430025"/>
              <a:gd name="connsiteX66" fmla="*/ 2943497 w 3927009"/>
              <a:gd name="connsiteY66" fmla="*/ 1933404 h 2430025"/>
              <a:gd name="connsiteX67" fmla="*/ 2960914 w 3927009"/>
              <a:gd name="connsiteY67" fmla="*/ 1959530 h 2430025"/>
              <a:gd name="connsiteX68" fmla="*/ 2969622 w 3927009"/>
              <a:gd name="connsiteY68" fmla="*/ 1985656 h 2430025"/>
              <a:gd name="connsiteX69" fmla="*/ 2987040 w 3927009"/>
              <a:gd name="connsiteY69" fmla="*/ 2003073 h 2430025"/>
              <a:gd name="connsiteX70" fmla="*/ 3004457 w 3927009"/>
              <a:gd name="connsiteY70" fmla="*/ 2029198 h 2430025"/>
              <a:gd name="connsiteX71" fmla="*/ 3021874 w 3927009"/>
              <a:gd name="connsiteY71" fmla="*/ 2046616 h 2430025"/>
              <a:gd name="connsiteX72" fmla="*/ 3039291 w 3927009"/>
              <a:gd name="connsiteY72" fmla="*/ 2072741 h 2430025"/>
              <a:gd name="connsiteX73" fmla="*/ 3065417 w 3927009"/>
              <a:gd name="connsiteY73" fmla="*/ 2090158 h 2430025"/>
              <a:gd name="connsiteX74" fmla="*/ 3082834 w 3927009"/>
              <a:gd name="connsiteY74" fmla="*/ 2107576 h 2430025"/>
              <a:gd name="connsiteX75" fmla="*/ 3135085 w 3927009"/>
              <a:gd name="connsiteY75" fmla="*/ 2133701 h 2430025"/>
              <a:gd name="connsiteX76" fmla="*/ 3161211 w 3927009"/>
              <a:gd name="connsiteY76" fmla="*/ 2151118 h 2430025"/>
              <a:gd name="connsiteX77" fmla="*/ 3204754 w 3927009"/>
              <a:gd name="connsiteY77" fmla="*/ 2185953 h 2430025"/>
              <a:gd name="connsiteX78" fmla="*/ 3239588 w 3927009"/>
              <a:gd name="connsiteY78" fmla="*/ 2229496 h 2430025"/>
              <a:gd name="connsiteX79" fmla="*/ 3265714 w 3927009"/>
              <a:gd name="connsiteY79" fmla="*/ 2238204 h 2430025"/>
              <a:gd name="connsiteX80" fmla="*/ 3317965 w 3927009"/>
              <a:gd name="connsiteY80" fmla="*/ 2281747 h 2430025"/>
              <a:gd name="connsiteX81" fmla="*/ 3344091 w 3927009"/>
              <a:gd name="connsiteY81" fmla="*/ 2290456 h 2430025"/>
              <a:gd name="connsiteX82" fmla="*/ 3396342 w 3927009"/>
              <a:gd name="connsiteY82" fmla="*/ 2333998 h 2430025"/>
              <a:gd name="connsiteX83" fmla="*/ 3439885 w 3927009"/>
              <a:gd name="connsiteY83" fmla="*/ 2342707 h 2430025"/>
              <a:gd name="connsiteX84" fmla="*/ 3466011 w 3927009"/>
              <a:gd name="connsiteY84" fmla="*/ 2351416 h 2430025"/>
              <a:gd name="connsiteX85" fmla="*/ 3518262 w 3927009"/>
              <a:gd name="connsiteY85" fmla="*/ 2394958 h 2430025"/>
              <a:gd name="connsiteX86" fmla="*/ 3553097 w 3927009"/>
              <a:gd name="connsiteY86" fmla="*/ 2403667 h 2430025"/>
              <a:gd name="connsiteX87" fmla="*/ 3579222 w 3927009"/>
              <a:gd name="connsiteY87" fmla="*/ 2421084 h 2430025"/>
              <a:gd name="connsiteX88" fmla="*/ 3753394 w 3927009"/>
              <a:gd name="connsiteY88" fmla="*/ 2421084 h 2430025"/>
              <a:gd name="connsiteX89" fmla="*/ 3788228 w 3927009"/>
              <a:gd name="connsiteY89" fmla="*/ 2412376 h 2430025"/>
              <a:gd name="connsiteX90" fmla="*/ 3840480 w 3927009"/>
              <a:gd name="connsiteY90" fmla="*/ 2394958 h 2430025"/>
              <a:gd name="connsiteX91" fmla="*/ 3857897 w 3927009"/>
              <a:gd name="connsiteY91" fmla="*/ 2368833 h 2430025"/>
              <a:gd name="connsiteX92" fmla="*/ 3875314 w 3927009"/>
              <a:gd name="connsiteY92" fmla="*/ 2325290 h 2430025"/>
              <a:gd name="connsiteX93" fmla="*/ 3884022 w 3927009"/>
              <a:gd name="connsiteY93" fmla="*/ 2299164 h 2430025"/>
              <a:gd name="connsiteX94" fmla="*/ 3901440 w 3927009"/>
              <a:gd name="connsiteY94" fmla="*/ 2273038 h 2430025"/>
              <a:gd name="connsiteX95" fmla="*/ 3910148 w 3927009"/>
              <a:gd name="connsiteY95" fmla="*/ 2020490 h 2430025"/>
              <a:gd name="connsiteX96" fmla="*/ 3892731 w 3927009"/>
              <a:gd name="connsiteY96" fmla="*/ 1994364 h 2430025"/>
              <a:gd name="connsiteX97" fmla="*/ 3866605 w 3927009"/>
              <a:gd name="connsiteY97" fmla="*/ 1924696 h 2430025"/>
              <a:gd name="connsiteX98" fmla="*/ 3849188 w 3927009"/>
              <a:gd name="connsiteY98" fmla="*/ 1907278 h 2430025"/>
              <a:gd name="connsiteX99" fmla="*/ 3831771 w 3927009"/>
              <a:gd name="connsiteY99" fmla="*/ 1855027 h 2430025"/>
              <a:gd name="connsiteX100" fmla="*/ 3823062 w 3927009"/>
              <a:gd name="connsiteY100" fmla="*/ 1828901 h 2430025"/>
              <a:gd name="connsiteX101" fmla="*/ 3788228 w 3927009"/>
              <a:gd name="connsiteY101" fmla="*/ 1785358 h 2430025"/>
              <a:gd name="connsiteX102" fmla="*/ 3770811 w 3927009"/>
              <a:gd name="connsiteY102" fmla="*/ 1759233 h 2430025"/>
              <a:gd name="connsiteX103" fmla="*/ 3744685 w 3927009"/>
              <a:gd name="connsiteY103" fmla="*/ 1741816 h 2430025"/>
              <a:gd name="connsiteX104" fmla="*/ 3709851 w 3927009"/>
              <a:gd name="connsiteY104" fmla="*/ 1698273 h 2430025"/>
              <a:gd name="connsiteX105" fmla="*/ 3657600 w 3927009"/>
              <a:gd name="connsiteY105" fmla="*/ 1646021 h 2430025"/>
              <a:gd name="connsiteX106" fmla="*/ 3622765 w 3927009"/>
              <a:gd name="connsiteY106" fmla="*/ 1602478 h 2430025"/>
              <a:gd name="connsiteX107" fmla="*/ 3587931 w 3927009"/>
              <a:gd name="connsiteY107" fmla="*/ 1585061 h 2430025"/>
              <a:gd name="connsiteX108" fmla="*/ 3518262 w 3927009"/>
              <a:gd name="connsiteY108" fmla="*/ 1532810 h 2430025"/>
              <a:gd name="connsiteX109" fmla="*/ 3466011 w 3927009"/>
              <a:gd name="connsiteY109" fmla="*/ 1497976 h 2430025"/>
              <a:gd name="connsiteX110" fmla="*/ 3422468 w 3927009"/>
              <a:gd name="connsiteY110" fmla="*/ 1463141 h 2430025"/>
              <a:gd name="connsiteX111" fmla="*/ 3370217 w 3927009"/>
              <a:gd name="connsiteY111" fmla="*/ 1445724 h 2430025"/>
              <a:gd name="connsiteX112" fmla="*/ 3344091 w 3927009"/>
              <a:gd name="connsiteY112" fmla="*/ 1437016 h 2430025"/>
              <a:gd name="connsiteX113" fmla="*/ 3326674 w 3927009"/>
              <a:gd name="connsiteY113" fmla="*/ 1419598 h 2430025"/>
              <a:gd name="connsiteX114" fmla="*/ 3274422 w 3927009"/>
              <a:gd name="connsiteY114" fmla="*/ 1384764 h 2430025"/>
              <a:gd name="connsiteX115" fmla="*/ 3248297 w 3927009"/>
              <a:gd name="connsiteY115" fmla="*/ 1358638 h 2430025"/>
              <a:gd name="connsiteX116" fmla="*/ 3213462 w 3927009"/>
              <a:gd name="connsiteY116" fmla="*/ 1315096 h 2430025"/>
              <a:gd name="connsiteX117" fmla="*/ 3143794 w 3927009"/>
              <a:gd name="connsiteY117" fmla="*/ 1288970 h 2430025"/>
              <a:gd name="connsiteX118" fmla="*/ 3091542 w 3927009"/>
              <a:gd name="connsiteY118" fmla="*/ 1254136 h 2430025"/>
              <a:gd name="connsiteX119" fmla="*/ 3039291 w 3927009"/>
              <a:gd name="connsiteY119" fmla="*/ 1236718 h 2430025"/>
              <a:gd name="connsiteX120" fmla="*/ 2987040 w 3927009"/>
              <a:gd name="connsiteY120" fmla="*/ 1210593 h 2430025"/>
              <a:gd name="connsiteX121" fmla="*/ 2934788 w 3927009"/>
              <a:gd name="connsiteY121" fmla="*/ 1175758 h 2430025"/>
              <a:gd name="connsiteX122" fmla="*/ 2908662 w 3927009"/>
              <a:gd name="connsiteY122" fmla="*/ 1158341 h 2430025"/>
              <a:gd name="connsiteX123" fmla="*/ 2891245 w 3927009"/>
              <a:gd name="connsiteY123" fmla="*/ 1132216 h 2430025"/>
              <a:gd name="connsiteX124" fmla="*/ 2882537 w 3927009"/>
              <a:gd name="connsiteY124" fmla="*/ 1106090 h 2430025"/>
              <a:gd name="connsiteX125" fmla="*/ 2856411 w 3927009"/>
              <a:gd name="connsiteY125" fmla="*/ 1097381 h 2430025"/>
              <a:gd name="connsiteX126" fmla="*/ 2847702 w 3927009"/>
              <a:gd name="connsiteY126" fmla="*/ 1071256 h 2430025"/>
              <a:gd name="connsiteX127" fmla="*/ 2856411 w 3927009"/>
              <a:gd name="connsiteY127" fmla="*/ 1027713 h 2430025"/>
              <a:gd name="connsiteX128" fmla="*/ 2908662 w 3927009"/>
              <a:gd name="connsiteY128" fmla="*/ 1001587 h 2430025"/>
              <a:gd name="connsiteX129" fmla="*/ 2952205 w 3927009"/>
              <a:gd name="connsiteY129" fmla="*/ 966753 h 2430025"/>
              <a:gd name="connsiteX130" fmla="*/ 3030582 w 3927009"/>
              <a:gd name="connsiteY130" fmla="*/ 949336 h 2430025"/>
              <a:gd name="connsiteX131" fmla="*/ 3074125 w 3927009"/>
              <a:gd name="connsiteY131" fmla="*/ 914501 h 2430025"/>
              <a:gd name="connsiteX132" fmla="*/ 3091542 w 3927009"/>
              <a:gd name="connsiteY132" fmla="*/ 862250 h 2430025"/>
              <a:gd name="connsiteX133" fmla="*/ 3082834 w 3927009"/>
              <a:gd name="connsiteY133" fmla="*/ 792581 h 2430025"/>
              <a:gd name="connsiteX134" fmla="*/ 3065417 w 3927009"/>
              <a:gd name="connsiteY134" fmla="*/ 766456 h 2430025"/>
              <a:gd name="connsiteX135" fmla="*/ 3030582 w 3927009"/>
              <a:gd name="connsiteY135" fmla="*/ 696787 h 2430025"/>
              <a:gd name="connsiteX136" fmla="*/ 3013165 w 3927009"/>
              <a:gd name="connsiteY136" fmla="*/ 670661 h 2430025"/>
              <a:gd name="connsiteX137" fmla="*/ 2960914 w 3927009"/>
              <a:gd name="connsiteY137" fmla="*/ 653244 h 2430025"/>
              <a:gd name="connsiteX138" fmla="*/ 2934788 w 3927009"/>
              <a:gd name="connsiteY138" fmla="*/ 644536 h 2430025"/>
              <a:gd name="connsiteX139" fmla="*/ 2908662 w 3927009"/>
              <a:gd name="connsiteY139" fmla="*/ 627118 h 2430025"/>
              <a:gd name="connsiteX140" fmla="*/ 2856411 w 3927009"/>
              <a:gd name="connsiteY140" fmla="*/ 574867 h 2430025"/>
              <a:gd name="connsiteX141" fmla="*/ 2804160 w 3927009"/>
              <a:gd name="connsiteY141" fmla="*/ 540033 h 2430025"/>
              <a:gd name="connsiteX142" fmla="*/ 2778034 w 3927009"/>
              <a:gd name="connsiteY142" fmla="*/ 531324 h 2430025"/>
              <a:gd name="connsiteX143" fmla="*/ 2717074 w 3927009"/>
              <a:gd name="connsiteY143" fmla="*/ 505198 h 2430025"/>
              <a:gd name="connsiteX144" fmla="*/ 2690948 w 3927009"/>
              <a:gd name="connsiteY144" fmla="*/ 487781 h 2430025"/>
              <a:gd name="connsiteX145" fmla="*/ 2603862 w 3927009"/>
              <a:gd name="connsiteY145" fmla="*/ 470364 h 2430025"/>
              <a:gd name="connsiteX146" fmla="*/ 2577737 w 3927009"/>
              <a:gd name="connsiteY146" fmla="*/ 461656 h 2430025"/>
              <a:gd name="connsiteX147" fmla="*/ 2542902 w 3927009"/>
              <a:gd name="connsiteY147" fmla="*/ 426821 h 2430025"/>
              <a:gd name="connsiteX148" fmla="*/ 2481942 w 3927009"/>
              <a:gd name="connsiteY148" fmla="*/ 400696 h 2430025"/>
              <a:gd name="connsiteX149" fmla="*/ 2464525 w 3927009"/>
              <a:gd name="connsiteY149" fmla="*/ 383278 h 2430025"/>
              <a:gd name="connsiteX150" fmla="*/ 2420982 w 3927009"/>
              <a:gd name="connsiteY150" fmla="*/ 348444 h 2430025"/>
              <a:gd name="connsiteX151" fmla="*/ 2124891 w 3927009"/>
              <a:gd name="connsiteY151" fmla="*/ 357153 h 2430025"/>
              <a:gd name="connsiteX152" fmla="*/ 2037805 w 3927009"/>
              <a:gd name="connsiteY152" fmla="*/ 383278 h 2430025"/>
              <a:gd name="connsiteX153" fmla="*/ 1950720 w 3927009"/>
              <a:gd name="connsiteY153" fmla="*/ 409404 h 2430025"/>
              <a:gd name="connsiteX154" fmla="*/ 1924594 w 3927009"/>
              <a:gd name="connsiteY154" fmla="*/ 418113 h 2430025"/>
              <a:gd name="connsiteX155" fmla="*/ 1837508 w 3927009"/>
              <a:gd name="connsiteY155" fmla="*/ 435530 h 2430025"/>
              <a:gd name="connsiteX156" fmla="*/ 1776548 w 3927009"/>
              <a:gd name="connsiteY156" fmla="*/ 452947 h 2430025"/>
              <a:gd name="connsiteX157" fmla="*/ 1672045 w 3927009"/>
              <a:gd name="connsiteY157" fmla="*/ 470364 h 2430025"/>
              <a:gd name="connsiteX158" fmla="*/ 1593668 w 3927009"/>
              <a:gd name="connsiteY158" fmla="*/ 496490 h 2430025"/>
              <a:gd name="connsiteX159" fmla="*/ 1567542 w 3927009"/>
              <a:gd name="connsiteY159" fmla="*/ 505198 h 2430025"/>
              <a:gd name="connsiteX160" fmla="*/ 1402080 w 3927009"/>
              <a:gd name="connsiteY160" fmla="*/ 496490 h 2430025"/>
              <a:gd name="connsiteX161" fmla="*/ 1349828 w 3927009"/>
              <a:gd name="connsiteY161" fmla="*/ 479073 h 2430025"/>
              <a:gd name="connsiteX162" fmla="*/ 1288868 w 3927009"/>
              <a:gd name="connsiteY162" fmla="*/ 444238 h 2430025"/>
              <a:gd name="connsiteX163" fmla="*/ 1262742 w 3927009"/>
              <a:gd name="connsiteY163" fmla="*/ 435530 h 2430025"/>
              <a:gd name="connsiteX164" fmla="*/ 1219200 w 3927009"/>
              <a:gd name="connsiteY164" fmla="*/ 357153 h 2430025"/>
              <a:gd name="connsiteX165" fmla="*/ 1184365 w 3927009"/>
              <a:gd name="connsiteY165" fmla="*/ 322318 h 2430025"/>
              <a:gd name="connsiteX166" fmla="*/ 1123405 w 3927009"/>
              <a:gd name="connsiteY166" fmla="*/ 243941 h 2430025"/>
              <a:gd name="connsiteX167" fmla="*/ 1088571 w 3927009"/>
              <a:gd name="connsiteY167" fmla="*/ 200398 h 2430025"/>
              <a:gd name="connsiteX168" fmla="*/ 1062445 w 3927009"/>
              <a:gd name="connsiteY168" fmla="*/ 191690 h 2430025"/>
              <a:gd name="connsiteX169" fmla="*/ 975360 w 3927009"/>
              <a:gd name="connsiteY169" fmla="*/ 139438 h 2430025"/>
              <a:gd name="connsiteX170" fmla="*/ 931817 w 3927009"/>
              <a:gd name="connsiteY170" fmla="*/ 95896 h 2430025"/>
              <a:gd name="connsiteX171" fmla="*/ 914400 w 3927009"/>
              <a:gd name="connsiteY171" fmla="*/ 78478 h 2430025"/>
              <a:gd name="connsiteX172" fmla="*/ 862148 w 3927009"/>
              <a:gd name="connsiteY172" fmla="*/ 61061 h 2430025"/>
              <a:gd name="connsiteX173" fmla="*/ 836022 w 3927009"/>
              <a:gd name="connsiteY173" fmla="*/ 43644 h 2430025"/>
              <a:gd name="connsiteX174" fmla="*/ 783771 w 3927009"/>
              <a:gd name="connsiteY174" fmla="*/ 34936 h 2430025"/>
              <a:gd name="connsiteX175" fmla="*/ 679268 w 3927009"/>
              <a:gd name="connsiteY175" fmla="*/ 17518 h 2430025"/>
              <a:gd name="connsiteX176" fmla="*/ 618308 w 3927009"/>
              <a:gd name="connsiteY176" fmla="*/ 101 h 2430025"/>
              <a:gd name="connsiteX177" fmla="*/ 496388 w 3927009"/>
              <a:gd name="connsiteY177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10194 w 3927009"/>
              <a:gd name="connsiteY30" fmla="*/ 496490 h 2430025"/>
              <a:gd name="connsiteX31" fmla="*/ 1088571 w 3927009"/>
              <a:gd name="connsiteY31" fmla="*/ 522616 h 2430025"/>
              <a:gd name="connsiteX32" fmla="*/ 1114697 w 3927009"/>
              <a:gd name="connsiteY32" fmla="*/ 531324 h 2430025"/>
              <a:gd name="connsiteX33" fmla="*/ 1140822 w 3927009"/>
              <a:gd name="connsiteY33" fmla="*/ 540033 h 2430025"/>
              <a:gd name="connsiteX34" fmla="*/ 1184365 w 3927009"/>
              <a:gd name="connsiteY34" fmla="*/ 583576 h 2430025"/>
              <a:gd name="connsiteX35" fmla="*/ 1210491 w 3927009"/>
              <a:gd name="connsiteY35" fmla="*/ 600993 h 2430025"/>
              <a:gd name="connsiteX36" fmla="*/ 1262742 w 3927009"/>
              <a:gd name="connsiteY36" fmla="*/ 635827 h 2430025"/>
              <a:gd name="connsiteX37" fmla="*/ 1306285 w 3927009"/>
              <a:gd name="connsiteY37" fmla="*/ 670661 h 2430025"/>
              <a:gd name="connsiteX38" fmla="*/ 1341120 w 3927009"/>
              <a:gd name="connsiteY38" fmla="*/ 679370 h 2430025"/>
              <a:gd name="connsiteX39" fmla="*/ 1367245 w 3927009"/>
              <a:gd name="connsiteY39" fmla="*/ 688078 h 2430025"/>
              <a:gd name="connsiteX40" fmla="*/ 1402080 w 3927009"/>
              <a:gd name="connsiteY40" fmla="*/ 696787 h 2430025"/>
              <a:gd name="connsiteX41" fmla="*/ 1454331 w 3927009"/>
              <a:gd name="connsiteY41" fmla="*/ 714204 h 2430025"/>
              <a:gd name="connsiteX42" fmla="*/ 1480457 w 3927009"/>
              <a:gd name="connsiteY42" fmla="*/ 722913 h 2430025"/>
              <a:gd name="connsiteX43" fmla="*/ 1524000 w 3927009"/>
              <a:gd name="connsiteY43" fmla="*/ 731621 h 2430025"/>
              <a:gd name="connsiteX44" fmla="*/ 1576251 w 3927009"/>
              <a:gd name="connsiteY44" fmla="*/ 749038 h 2430025"/>
              <a:gd name="connsiteX45" fmla="*/ 1593668 w 3927009"/>
              <a:gd name="connsiteY45" fmla="*/ 766456 h 2430025"/>
              <a:gd name="connsiteX46" fmla="*/ 1619794 w 3927009"/>
              <a:gd name="connsiteY46" fmla="*/ 783873 h 2430025"/>
              <a:gd name="connsiteX47" fmla="*/ 1654628 w 3927009"/>
              <a:gd name="connsiteY47" fmla="*/ 827416 h 2430025"/>
              <a:gd name="connsiteX48" fmla="*/ 1663337 w 3927009"/>
              <a:gd name="connsiteY48" fmla="*/ 853541 h 2430025"/>
              <a:gd name="connsiteX49" fmla="*/ 1706880 w 3927009"/>
              <a:gd name="connsiteY49" fmla="*/ 905793 h 2430025"/>
              <a:gd name="connsiteX50" fmla="*/ 1733005 w 3927009"/>
              <a:gd name="connsiteY50" fmla="*/ 923210 h 2430025"/>
              <a:gd name="connsiteX51" fmla="*/ 1759131 w 3927009"/>
              <a:gd name="connsiteY51" fmla="*/ 949336 h 2430025"/>
              <a:gd name="connsiteX52" fmla="*/ 1811382 w 3927009"/>
              <a:gd name="connsiteY52" fmla="*/ 984170 h 2430025"/>
              <a:gd name="connsiteX53" fmla="*/ 1837508 w 3927009"/>
              <a:gd name="connsiteY53" fmla="*/ 1010296 h 2430025"/>
              <a:gd name="connsiteX54" fmla="*/ 2534194 w 3927009"/>
              <a:gd name="connsiteY54" fmla="*/ 1515393 h 2430025"/>
              <a:gd name="connsiteX55" fmla="*/ 2621280 w 3927009"/>
              <a:gd name="connsiteY55" fmla="*/ 1593770 h 2430025"/>
              <a:gd name="connsiteX56" fmla="*/ 2682240 w 3927009"/>
              <a:gd name="connsiteY56" fmla="*/ 1611187 h 2430025"/>
              <a:gd name="connsiteX57" fmla="*/ 2751908 w 3927009"/>
              <a:gd name="connsiteY57" fmla="*/ 1654730 h 2430025"/>
              <a:gd name="connsiteX58" fmla="*/ 2760617 w 3927009"/>
              <a:gd name="connsiteY58" fmla="*/ 1680856 h 2430025"/>
              <a:gd name="connsiteX59" fmla="*/ 2786742 w 3927009"/>
              <a:gd name="connsiteY59" fmla="*/ 1706981 h 2430025"/>
              <a:gd name="connsiteX60" fmla="*/ 2804160 w 3927009"/>
              <a:gd name="connsiteY60" fmla="*/ 1733107 h 2430025"/>
              <a:gd name="connsiteX61" fmla="*/ 2838994 w 3927009"/>
              <a:gd name="connsiteY61" fmla="*/ 1776650 h 2430025"/>
              <a:gd name="connsiteX62" fmla="*/ 2865120 w 3927009"/>
              <a:gd name="connsiteY62" fmla="*/ 1828901 h 2430025"/>
              <a:gd name="connsiteX63" fmla="*/ 2891245 w 3927009"/>
              <a:gd name="connsiteY63" fmla="*/ 1855027 h 2430025"/>
              <a:gd name="connsiteX64" fmla="*/ 2926080 w 3927009"/>
              <a:gd name="connsiteY64" fmla="*/ 1898570 h 2430025"/>
              <a:gd name="connsiteX65" fmla="*/ 2943497 w 3927009"/>
              <a:gd name="connsiteY65" fmla="*/ 1933404 h 2430025"/>
              <a:gd name="connsiteX66" fmla="*/ 2960914 w 3927009"/>
              <a:gd name="connsiteY66" fmla="*/ 1959530 h 2430025"/>
              <a:gd name="connsiteX67" fmla="*/ 2969622 w 3927009"/>
              <a:gd name="connsiteY67" fmla="*/ 1985656 h 2430025"/>
              <a:gd name="connsiteX68" fmla="*/ 2987040 w 3927009"/>
              <a:gd name="connsiteY68" fmla="*/ 2003073 h 2430025"/>
              <a:gd name="connsiteX69" fmla="*/ 3004457 w 3927009"/>
              <a:gd name="connsiteY69" fmla="*/ 2029198 h 2430025"/>
              <a:gd name="connsiteX70" fmla="*/ 3021874 w 3927009"/>
              <a:gd name="connsiteY70" fmla="*/ 2046616 h 2430025"/>
              <a:gd name="connsiteX71" fmla="*/ 3039291 w 3927009"/>
              <a:gd name="connsiteY71" fmla="*/ 2072741 h 2430025"/>
              <a:gd name="connsiteX72" fmla="*/ 3065417 w 3927009"/>
              <a:gd name="connsiteY72" fmla="*/ 2090158 h 2430025"/>
              <a:gd name="connsiteX73" fmla="*/ 3082834 w 3927009"/>
              <a:gd name="connsiteY73" fmla="*/ 2107576 h 2430025"/>
              <a:gd name="connsiteX74" fmla="*/ 3135085 w 3927009"/>
              <a:gd name="connsiteY74" fmla="*/ 2133701 h 2430025"/>
              <a:gd name="connsiteX75" fmla="*/ 3161211 w 3927009"/>
              <a:gd name="connsiteY75" fmla="*/ 2151118 h 2430025"/>
              <a:gd name="connsiteX76" fmla="*/ 3204754 w 3927009"/>
              <a:gd name="connsiteY76" fmla="*/ 2185953 h 2430025"/>
              <a:gd name="connsiteX77" fmla="*/ 3239588 w 3927009"/>
              <a:gd name="connsiteY77" fmla="*/ 2229496 h 2430025"/>
              <a:gd name="connsiteX78" fmla="*/ 3265714 w 3927009"/>
              <a:gd name="connsiteY78" fmla="*/ 2238204 h 2430025"/>
              <a:gd name="connsiteX79" fmla="*/ 3317965 w 3927009"/>
              <a:gd name="connsiteY79" fmla="*/ 2281747 h 2430025"/>
              <a:gd name="connsiteX80" fmla="*/ 3344091 w 3927009"/>
              <a:gd name="connsiteY80" fmla="*/ 2290456 h 2430025"/>
              <a:gd name="connsiteX81" fmla="*/ 3396342 w 3927009"/>
              <a:gd name="connsiteY81" fmla="*/ 2333998 h 2430025"/>
              <a:gd name="connsiteX82" fmla="*/ 3439885 w 3927009"/>
              <a:gd name="connsiteY82" fmla="*/ 2342707 h 2430025"/>
              <a:gd name="connsiteX83" fmla="*/ 3466011 w 3927009"/>
              <a:gd name="connsiteY83" fmla="*/ 2351416 h 2430025"/>
              <a:gd name="connsiteX84" fmla="*/ 3518262 w 3927009"/>
              <a:gd name="connsiteY84" fmla="*/ 2394958 h 2430025"/>
              <a:gd name="connsiteX85" fmla="*/ 3553097 w 3927009"/>
              <a:gd name="connsiteY85" fmla="*/ 2403667 h 2430025"/>
              <a:gd name="connsiteX86" fmla="*/ 3579222 w 3927009"/>
              <a:gd name="connsiteY86" fmla="*/ 2421084 h 2430025"/>
              <a:gd name="connsiteX87" fmla="*/ 3753394 w 3927009"/>
              <a:gd name="connsiteY87" fmla="*/ 2421084 h 2430025"/>
              <a:gd name="connsiteX88" fmla="*/ 3788228 w 3927009"/>
              <a:gd name="connsiteY88" fmla="*/ 2412376 h 2430025"/>
              <a:gd name="connsiteX89" fmla="*/ 3840480 w 3927009"/>
              <a:gd name="connsiteY89" fmla="*/ 2394958 h 2430025"/>
              <a:gd name="connsiteX90" fmla="*/ 3857897 w 3927009"/>
              <a:gd name="connsiteY90" fmla="*/ 2368833 h 2430025"/>
              <a:gd name="connsiteX91" fmla="*/ 3875314 w 3927009"/>
              <a:gd name="connsiteY91" fmla="*/ 2325290 h 2430025"/>
              <a:gd name="connsiteX92" fmla="*/ 3884022 w 3927009"/>
              <a:gd name="connsiteY92" fmla="*/ 2299164 h 2430025"/>
              <a:gd name="connsiteX93" fmla="*/ 3901440 w 3927009"/>
              <a:gd name="connsiteY93" fmla="*/ 2273038 h 2430025"/>
              <a:gd name="connsiteX94" fmla="*/ 3910148 w 3927009"/>
              <a:gd name="connsiteY94" fmla="*/ 2020490 h 2430025"/>
              <a:gd name="connsiteX95" fmla="*/ 3892731 w 3927009"/>
              <a:gd name="connsiteY95" fmla="*/ 1994364 h 2430025"/>
              <a:gd name="connsiteX96" fmla="*/ 3866605 w 3927009"/>
              <a:gd name="connsiteY96" fmla="*/ 1924696 h 2430025"/>
              <a:gd name="connsiteX97" fmla="*/ 3849188 w 3927009"/>
              <a:gd name="connsiteY97" fmla="*/ 1907278 h 2430025"/>
              <a:gd name="connsiteX98" fmla="*/ 3831771 w 3927009"/>
              <a:gd name="connsiteY98" fmla="*/ 1855027 h 2430025"/>
              <a:gd name="connsiteX99" fmla="*/ 3823062 w 3927009"/>
              <a:gd name="connsiteY99" fmla="*/ 1828901 h 2430025"/>
              <a:gd name="connsiteX100" fmla="*/ 3788228 w 3927009"/>
              <a:gd name="connsiteY100" fmla="*/ 1785358 h 2430025"/>
              <a:gd name="connsiteX101" fmla="*/ 3770811 w 3927009"/>
              <a:gd name="connsiteY101" fmla="*/ 1759233 h 2430025"/>
              <a:gd name="connsiteX102" fmla="*/ 3744685 w 3927009"/>
              <a:gd name="connsiteY102" fmla="*/ 1741816 h 2430025"/>
              <a:gd name="connsiteX103" fmla="*/ 3709851 w 3927009"/>
              <a:gd name="connsiteY103" fmla="*/ 1698273 h 2430025"/>
              <a:gd name="connsiteX104" fmla="*/ 3657600 w 3927009"/>
              <a:gd name="connsiteY104" fmla="*/ 1646021 h 2430025"/>
              <a:gd name="connsiteX105" fmla="*/ 3622765 w 3927009"/>
              <a:gd name="connsiteY105" fmla="*/ 1602478 h 2430025"/>
              <a:gd name="connsiteX106" fmla="*/ 3587931 w 3927009"/>
              <a:gd name="connsiteY106" fmla="*/ 1585061 h 2430025"/>
              <a:gd name="connsiteX107" fmla="*/ 3518262 w 3927009"/>
              <a:gd name="connsiteY107" fmla="*/ 1532810 h 2430025"/>
              <a:gd name="connsiteX108" fmla="*/ 3466011 w 3927009"/>
              <a:gd name="connsiteY108" fmla="*/ 1497976 h 2430025"/>
              <a:gd name="connsiteX109" fmla="*/ 3422468 w 3927009"/>
              <a:gd name="connsiteY109" fmla="*/ 1463141 h 2430025"/>
              <a:gd name="connsiteX110" fmla="*/ 3370217 w 3927009"/>
              <a:gd name="connsiteY110" fmla="*/ 1445724 h 2430025"/>
              <a:gd name="connsiteX111" fmla="*/ 3344091 w 3927009"/>
              <a:gd name="connsiteY111" fmla="*/ 1437016 h 2430025"/>
              <a:gd name="connsiteX112" fmla="*/ 3326674 w 3927009"/>
              <a:gd name="connsiteY112" fmla="*/ 1419598 h 2430025"/>
              <a:gd name="connsiteX113" fmla="*/ 3274422 w 3927009"/>
              <a:gd name="connsiteY113" fmla="*/ 1384764 h 2430025"/>
              <a:gd name="connsiteX114" fmla="*/ 3248297 w 3927009"/>
              <a:gd name="connsiteY114" fmla="*/ 1358638 h 2430025"/>
              <a:gd name="connsiteX115" fmla="*/ 3213462 w 3927009"/>
              <a:gd name="connsiteY115" fmla="*/ 1315096 h 2430025"/>
              <a:gd name="connsiteX116" fmla="*/ 3143794 w 3927009"/>
              <a:gd name="connsiteY116" fmla="*/ 1288970 h 2430025"/>
              <a:gd name="connsiteX117" fmla="*/ 3091542 w 3927009"/>
              <a:gd name="connsiteY117" fmla="*/ 1254136 h 2430025"/>
              <a:gd name="connsiteX118" fmla="*/ 3039291 w 3927009"/>
              <a:gd name="connsiteY118" fmla="*/ 1236718 h 2430025"/>
              <a:gd name="connsiteX119" fmla="*/ 2987040 w 3927009"/>
              <a:gd name="connsiteY119" fmla="*/ 1210593 h 2430025"/>
              <a:gd name="connsiteX120" fmla="*/ 2934788 w 3927009"/>
              <a:gd name="connsiteY120" fmla="*/ 1175758 h 2430025"/>
              <a:gd name="connsiteX121" fmla="*/ 2908662 w 3927009"/>
              <a:gd name="connsiteY121" fmla="*/ 1158341 h 2430025"/>
              <a:gd name="connsiteX122" fmla="*/ 2891245 w 3927009"/>
              <a:gd name="connsiteY122" fmla="*/ 1132216 h 2430025"/>
              <a:gd name="connsiteX123" fmla="*/ 2882537 w 3927009"/>
              <a:gd name="connsiteY123" fmla="*/ 1106090 h 2430025"/>
              <a:gd name="connsiteX124" fmla="*/ 2856411 w 3927009"/>
              <a:gd name="connsiteY124" fmla="*/ 1097381 h 2430025"/>
              <a:gd name="connsiteX125" fmla="*/ 2847702 w 3927009"/>
              <a:gd name="connsiteY125" fmla="*/ 1071256 h 2430025"/>
              <a:gd name="connsiteX126" fmla="*/ 2856411 w 3927009"/>
              <a:gd name="connsiteY126" fmla="*/ 1027713 h 2430025"/>
              <a:gd name="connsiteX127" fmla="*/ 2908662 w 3927009"/>
              <a:gd name="connsiteY127" fmla="*/ 1001587 h 2430025"/>
              <a:gd name="connsiteX128" fmla="*/ 2952205 w 3927009"/>
              <a:gd name="connsiteY128" fmla="*/ 966753 h 2430025"/>
              <a:gd name="connsiteX129" fmla="*/ 3030582 w 3927009"/>
              <a:gd name="connsiteY129" fmla="*/ 949336 h 2430025"/>
              <a:gd name="connsiteX130" fmla="*/ 3074125 w 3927009"/>
              <a:gd name="connsiteY130" fmla="*/ 914501 h 2430025"/>
              <a:gd name="connsiteX131" fmla="*/ 3091542 w 3927009"/>
              <a:gd name="connsiteY131" fmla="*/ 862250 h 2430025"/>
              <a:gd name="connsiteX132" fmla="*/ 3082834 w 3927009"/>
              <a:gd name="connsiteY132" fmla="*/ 792581 h 2430025"/>
              <a:gd name="connsiteX133" fmla="*/ 3065417 w 3927009"/>
              <a:gd name="connsiteY133" fmla="*/ 766456 h 2430025"/>
              <a:gd name="connsiteX134" fmla="*/ 3030582 w 3927009"/>
              <a:gd name="connsiteY134" fmla="*/ 696787 h 2430025"/>
              <a:gd name="connsiteX135" fmla="*/ 3013165 w 3927009"/>
              <a:gd name="connsiteY135" fmla="*/ 670661 h 2430025"/>
              <a:gd name="connsiteX136" fmla="*/ 2960914 w 3927009"/>
              <a:gd name="connsiteY136" fmla="*/ 653244 h 2430025"/>
              <a:gd name="connsiteX137" fmla="*/ 2934788 w 3927009"/>
              <a:gd name="connsiteY137" fmla="*/ 644536 h 2430025"/>
              <a:gd name="connsiteX138" fmla="*/ 2908662 w 3927009"/>
              <a:gd name="connsiteY138" fmla="*/ 627118 h 2430025"/>
              <a:gd name="connsiteX139" fmla="*/ 2856411 w 3927009"/>
              <a:gd name="connsiteY139" fmla="*/ 574867 h 2430025"/>
              <a:gd name="connsiteX140" fmla="*/ 2804160 w 3927009"/>
              <a:gd name="connsiteY140" fmla="*/ 540033 h 2430025"/>
              <a:gd name="connsiteX141" fmla="*/ 2778034 w 3927009"/>
              <a:gd name="connsiteY141" fmla="*/ 531324 h 2430025"/>
              <a:gd name="connsiteX142" fmla="*/ 2717074 w 3927009"/>
              <a:gd name="connsiteY142" fmla="*/ 505198 h 2430025"/>
              <a:gd name="connsiteX143" fmla="*/ 2690948 w 3927009"/>
              <a:gd name="connsiteY143" fmla="*/ 487781 h 2430025"/>
              <a:gd name="connsiteX144" fmla="*/ 2603862 w 3927009"/>
              <a:gd name="connsiteY144" fmla="*/ 470364 h 2430025"/>
              <a:gd name="connsiteX145" fmla="*/ 2577737 w 3927009"/>
              <a:gd name="connsiteY145" fmla="*/ 461656 h 2430025"/>
              <a:gd name="connsiteX146" fmla="*/ 2542902 w 3927009"/>
              <a:gd name="connsiteY146" fmla="*/ 426821 h 2430025"/>
              <a:gd name="connsiteX147" fmla="*/ 2481942 w 3927009"/>
              <a:gd name="connsiteY147" fmla="*/ 400696 h 2430025"/>
              <a:gd name="connsiteX148" fmla="*/ 2464525 w 3927009"/>
              <a:gd name="connsiteY148" fmla="*/ 383278 h 2430025"/>
              <a:gd name="connsiteX149" fmla="*/ 2420982 w 3927009"/>
              <a:gd name="connsiteY149" fmla="*/ 348444 h 2430025"/>
              <a:gd name="connsiteX150" fmla="*/ 2124891 w 3927009"/>
              <a:gd name="connsiteY150" fmla="*/ 357153 h 2430025"/>
              <a:gd name="connsiteX151" fmla="*/ 2037805 w 3927009"/>
              <a:gd name="connsiteY151" fmla="*/ 383278 h 2430025"/>
              <a:gd name="connsiteX152" fmla="*/ 1950720 w 3927009"/>
              <a:gd name="connsiteY152" fmla="*/ 409404 h 2430025"/>
              <a:gd name="connsiteX153" fmla="*/ 1924594 w 3927009"/>
              <a:gd name="connsiteY153" fmla="*/ 418113 h 2430025"/>
              <a:gd name="connsiteX154" fmla="*/ 1837508 w 3927009"/>
              <a:gd name="connsiteY154" fmla="*/ 435530 h 2430025"/>
              <a:gd name="connsiteX155" fmla="*/ 1776548 w 3927009"/>
              <a:gd name="connsiteY155" fmla="*/ 452947 h 2430025"/>
              <a:gd name="connsiteX156" fmla="*/ 1672045 w 3927009"/>
              <a:gd name="connsiteY156" fmla="*/ 470364 h 2430025"/>
              <a:gd name="connsiteX157" fmla="*/ 1593668 w 3927009"/>
              <a:gd name="connsiteY157" fmla="*/ 496490 h 2430025"/>
              <a:gd name="connsiteX158" fmla="*/ 1567542 w 3927009"/>
              <a:gd name="connsiteY158" fmla="*/ 505198 h 2430025"/>
              <a:gd name="connsiteX159" fmla="*/ 1402080 w 3927009"/>
              <a:gd name="connsiteY159" fmla="*/ 496490 h 2430025"/>
              <a:gd name="connsiteX160" fmla="*/ 1349828 w 3927009"/>
              <a:gd name="connsiteY160" fmla="*/ 479073 h 2430025"/>
              <a:gd name="connsiteX161" fmla="*/ 1288868 w 3927009"/>
              <a:gd name="connsiteY161" fmla="*/ 444238 h 2430025"/>
              <a:gd name="connsiteX162" fmla="*/ 1262742 w 3927009"/>
              <a:gd name="connsiteY162" fmla="*/ 435530 h 2430025"/>
              <a:gd name="connsiteX163" fmla="*/ 1219200 w 3927009"/>
              <a:gd name="connsiteY163" fmla="*/ 357153 h 2430025"/>
              <a:gd name="connsiteX164" fmla="*/ 1184365 w 3927009"/>
              <a:gd name="connsiteY164" fmla="*/ 322318 h 2430025"/>
              <a:gd name="connsiteX165" fmla="*/ 1123405 w 3927009"/>
              <a:gd name="connsiteY165" fmla="*/ 243941 h 2430025"/>
              <a:gd name="connsiteX166" fmla="*/ 1088571 w 3927009"/>
              <a:gd name="connsiteY166" fmla="*/ 200398 h 2430025"/>
              <a:gd name="connsiteX167" fmla="*/ 1062445 w 3927009"/>
              <a:gd name="connsiteY167" fmla="*/ 191690 h 2430025"/>
              <a:gd name="connsiteX168" fmla="*/ 975360 w 3927009"/>
              <a:gd name="connsiteY168" fmla="*/ 139438 h 2430025"/>
              <a:gd name="connsiteX169" fmla="*/ 931817 w 3927009"/>
              <a:gd name="connsiteY169" fmla="*/ 95896 h 2430025"/>
              <a:gd name="connsiteX170" fmla="*/ 914400 w 3927009"/>
              <a:gd name="connsiteY170" fmla="*/ 78478 h 2430025"/>
              <a:gd name="connsiteX171" fmla="*/ 862148 w 3927009"/>
              <a:gd name="connsiteY171" fmla="*/ 61061 h 2430025"/>
              <a:gd name="connsiteX172" fmla="*/ 836022 w 3927009"/>
              <a:gd name="connsiteY172" fmla="*/ 43644 h 2430025"/>
              <a:gd name="connsiteX173" fmla="*/ 783771 w 3927009"/>
              <a:gd name="connsiteY173" fmla="*/ 34936 h 2430025"/>
              <a:gd name="connsiteX174" fmla="*/ 679268 w 3927009"/>
              <a:gd name="connsiteY174" fmla="*/ 17518 h 2430025"/>
              <a:gd name="connsiteX175" fmla="*/ 618308 w 3927009"/>
              <a:gd name="connsiteY175" fmla="*/ 101 h 2430025"/>
              <a:gd name="connsiteX176" fmla="*/ 496388 w 3927009"/>
              <a:gd name="connsiteY176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10194 w 3927009"/>
              <a:gd name="connsiteY30" fmla="*/ 496490 h 2430025"/>
              <a:gd name="connsiteX31" fmla="*/ 1088571 w 3927009"/>
              <a:gd name="connsiteY31" fmla="*/ 522616 h 2430025"/>
              <a:gd name="connsiteX32" fmla="*/ 1114697 w 3927009"/>
              <a:gd name="connsiteY32" fmla="*/ 531324 h 2430025"/>
              <a:gd name="connsiteX33" fmla="*/ 1140822 w 3927009"/>
              <a:gd name="connsiteY33" fmla="*/ 540033 h 2430025"/>
              <a:gd name="connsiteX34" fmla="*/ 1184365 w 3927009"/>
              <a:gd name="connsiteY34" fmla="*/ 583576 h 2430025"/>
              <a:gd name="connsiteX35" fmla="*/ 1210491 w 3927009"/>
              <a:gd name="connsiteY35" fmla="*/ 600993 h 2430025"/>
              <a:gd name="connsiteX36" fmla="*/ 1262742 w 3927009"/>
              <a:gd name="connsiteY36" fmla="*/ 635827 h 2430025"/>
              <a:gd name="connsiteX37" fmla="*/ 1306285 w 3927009"/>
              <a:gd name="connsiteY37" fmla="*/ 670661 h 2430025"/>
              <a:gd name="connsiteX38" fmla="*/ 1341120 w 3927009"/>
              <a:gd name="connsiteY38" fmla="*/ 679370 h 2430025"/>
              <a:gd name="connsiteX39" fmla="*/ 1367245 w 3927009"/>
              <a:gd name="connsiteY39" fmla="*/ 688078 h 2430025"/>
              <a:gd name="connsiteX40" fmla="*/ 1402080 w 3927009"/>
              <a:gd name="connsiteY40" fmla="*/ 696787 h 2430025"/>
              <a:gd name="connsiteX41" fmla="*/ 1454331 w 3927009"/>
              <a:gd name="connsiteY41" fmla="*/ 714204 h 2430025"/>
              <a:gd name="connsiteX42" fmla="*/ 1480457 w 3927009"/>
              <a:gd name="connsiteY42" fmla="*/ 722913 h 2430025"/>
              <a:gd name="connsiteX43" fmla="*/ 1524000 w 3927009"/>
              <a:gd name="connsiteY43" fmla="*/ 731621 h 2430025"/>
              <a:gd name="connsiteX44" fmla="*/ 1576251 w 3927009"/>
              <a:gd name="connsiteY44" fmla="*/ 749038 h 2430025"/>
              <a:gd name="connsiteX45" fmla="*/ 1593668 w 3927009"/>
              <a:gd name="connsiteY45" fmla="*/ 766456 h 2430025"/>
              <a:gd name="connsiteX46" fmla="*/ 1619794 w 3927009"/>
              <a:gd name="connsiteY46" fmla="*/ 783873 h 2430025"/>
              <a:gd name="connsiteX47" fmla="*/ 1654628 w 3927009"/>
              <a:gd name="connsiteY47" fmla="*/ 827416 h 2430025"/>
              <a:gd name="connsiteX48" fmla="*/ 1663337 w 3927009"/>
              <a:gd name="connsiteY48" fmla="*/ 853541 h 2430025"/>
              <a:gd name="connsiteX49" fmla="*/ 1706880 w 3927009"/>
              <a:gd name="connsiteY49" fmla="*/ 905793 h 2430025"/>
              <a:gd name="connsiteX50" fmla="*/ 1733005 w 3927009"/>
              <a:gd name="connsiteY50" fmla="*/ 923210 h 2430025"/>
              <a:gd name="connsiteX51" fmla="*/ 1759131 w 3927009"/>
              <a:gd name="connsiteY51" fmla="*/ 949336 h 2430025"/>
              <a:gd name="connsiteX52" fmla="*/ 1811382 w 3927009"/>
              <a:gd name="connsiteY52" fmla="*/ 984170 h 2430025"/>
              <a:gd name="connsiteX53" fmla="*/ 2534194 w 3927009"/>
              <a:gd name="connsiteY53" fmla="*/ 1515393 h 2430025"/>
              <a:gd name="connsiteX54" fmla="*/ 2621280 w 3927009"/>
              <a:gd name="connsiteY54" fmla="*/ 1593770 h 2430025"/>
              <a:gd name="connsiteX55" fmla="*/ 2682240 w 3927009"/>
              <a:gd name="connsiteY55" fmla="*/ 1611187 h 2430025"/>
              <a:gd name="connsiteX56" fmla="*/ 2751908 w 3927009"/>
              <a:gd name="connsiteY56" fmla="*/ 1654730 h 2430025"/>
              <a:gd name="connsiteX57" fmla="*/ 2760617 w 3927009"/>
              <a:gd name="connsiteY57" fmla="*/ 1680856 h 2430025"/>
              <a:gd name="connsiteX58" fmla="*/ 2786742 w 3927009"/>
              <a:gd name="connsiteY58" fmla="*/ 1706981 h 2430025"/>
              <a:gd name="connsiteX59" fmla="*/ 2804160 w 3927009"/>
              <a:gd name="connsiteY59" fmla="*/ 1733107 h 2430025"/>
              <a:gd name="connsiteX60" fmla="*/ 2838994 w 3927009"/>
              <a:gd name="connsiteY60" fmla="*/ 1776650 h 2430025"/>
              <a:gd name="connsiteX61" fmla="*/ 2865120 w 3927009"/>
              <a:gd name="connsiteY61" fmla="*/ 1828901 h 2430025"/>
              <a:gd name="connsiteX62" fmla="*/ 2891245 w 3927009"/>
              <a:gd name="connsiteY62" fmla="*/ 1855027 h 2430025"/>
              <a:gd name="connsiteX63" fmla="*/ 2926080 w 3927009"/>
              <a:gd name="connsiteY63" fmla="*/ 1898570 h 2430025"/>
              <a:gd name="connsiteX64" fmla="*/ 2943497 w 3927009"/>
              <a:gd name="connsiteY64" fmla="*/ 1933404 h 2430025"/>
              <a:gd name="connsiteX65" fmla="*/ 2960914 w 3927009"/>
              <a:gd name="connsiteY65" fmla="*/ 1959530 h 2430025"/>
              <a:gd name="connsiteX66" fmla="*/ 2969622 w 3927009"/>
              <a:gd name="connsiteY66" fmla="*/ 1985656 h 2430025"/>
              <a:gd name="connsiteX67" fmla="*/ 2987040 w 3927009"/>
              <a:gd name="connsiteY67" fmla="*/ 2003073 h 2430025"/>
              <a:gd name="connsiteX68" fmla="*/ 3004457 w 3927009"/>
              <a:gd name="connsiteY68" fmla="*/ 2029198 h 2430025"/>
              <a:gd name="connsiteX69" fmla="*/ 3021874 w 3927009"/>
              <a:gd name="connsiteY69" fmla="*/ 2046616 h 2430025"/>
              <a:gd name="connsiteX70" fmla="*/ 3039291 w 3927009"/>
              <a:gd name="connsiteY70" fmla="*/ 2072741 h 2430025"/>
              <a:gd name="connsiteX71" fmla="*/ 3065417 w 3927009"/>
              <a:gd name="connsiteY71" fmla="*/ 2090158 h 2430025"/>
              <a:gd name="connsiteX72" fmla="*/ 3082834 w 3927009"/>
              <a:gd name="connsiteY72" fmla="*/ 2107576 h 2430025"/>
              <a:gd name="connsiteX73" fmla="*/ 3135085 w 3927009"/>
              <a:gd name="connsiteY73" fmla="*/ 2133701 h 2430025"/>
              <a:gd name="connsiteX74" fmla="*/ 3161211 w 3927009"/>
              <a:gd name="connsiteY74" fmla="*/ 2151118 h 2430025"/>
              <a:gd name="connsiteX75" fmla="*/ 3204754 w 3927009"/>
              <a:gd name="connsiteY75" fmla="*/ 2185953 h 2430025"/>
              <a:gd name="connsiteX76" fmla="*/ 3239588 w 3927009"/>
              <a:gd name="connsiteY76" fmla="*/ 2229496 h 2430025"/>
              <a:gd name="connsiteX77" fmla="*/ 3265714 w 3927009"/>
              <a:gd name="connsiteY77" fmla="*/ 2238204 h 2430025"/>
              <a:gd name="connsiteX78" fmla="*/ 3317965 w 3927009"/>
              <a:gd name="connsiteY78" fmla="*/ 2281747 h 2430025"/>
              <a:gd name="connsiteX79" fmla="*/ 3344091 w 3927009"/>
              <a:gd name="connsiteY79" fmla="*/ 2290456 h 2430025"/>
              <a:gd name="connsiteX80" fmla="*/ 3396342 w 3927009"/>
              <a:gd name="connsiteY80" fmla="*/ 2333998 h 2430025"/>
              <a:gd name="connsiteX81" fmla="*/ 3439885 w 3927009"/>
              <a:gd name="connsiteY81" fmla="*/ 2342707 h 2430025"/>
              <a:gd name="connsiteX82" fmla="*/ 3466011 w 3927009"/>
              <a:gd name="connsiteY82" fmla="*/ 2351416 h 2430025"/>
              <a:gd name="connsiteX83" fmla="*/ 3518262 w 3927009"/>
              <a:gd name="connsiteY83" fmla="*/ 2394958 h 2430025"/>
              <a:gd name="connsiteX84" fmla="*/ 3553097 w 3927009"/>
              <a:gd name="connsiteY84" fmla="*/ 2403667 h 2430025"/>
              <a:gd name="connsiteX85" fmla="*/ 3579222 w 3927009"/>
              <a:gd name="connsiteY85" fmla="*/ 2421084 h 2430025"/>
              <a:gd name="connsiteX86" fmla="*/ 3753394 w 3927009"/>
              <a:gd name="connsiteY86" fmla="*/ 2421084 h 2430025"/>
              <a:gd name="connsiteX87" fmla="*/ 3788228 w 3927009"/>
              <a:gd name="connsiteY87" fmla="*/ 2412376 h 2430025"/>
              <a:gd name="connsiteX88" fmla="*/ 3840480 w 3927009"/>
              <a:gd name="connsiteY88" fmla="*/ 2394958 h 2430025"/>
              <a:gd name="connsiteX89" fmla="*/ 3857897 w 3927009"/>
              <a:gd name="connsiteY89" fmla="*/ 2368833 h 2430025"/>
              <a:gd name="connsiteX90" fmla="*/ 3875314 w 3927009"/>
              <a:gd name="connsiteY90" fmla="*/ 2325290 h 2430025"/>
              <a:gd name="connsiteX91" fmla="*/ 3884022 w 3927009"/>
              <a:gd name="connsiteY91" fmla="*/ 2299164 h 2430025"/>
              <a:gd name="connsiteX92" fmla="*/ 3901440 w 3927009"/>
              <a:gd name="connsiteY92" fmla="*/ 2273038 h 2430025"/>
              <a:gd name="connsiteX93" fmla="*/ 3910148 w 3927009"/>
              <a:gd name="connsiteY93" fmla="*/ 2020490 h 2430025"/>
              <a:gd name="connsiteX94" fmla="*/ 3892731 w 3927009"/>
              <a:gd name="connsiteY94" fmla="*/ 1994364 h 2430025"/>
              <a:gd name="connsiteX95" fmla="*/ 3866605 w 3927009"/>
              <a:gd name="connsiteY95" fmla="*/ 1924696 h 2430025"/>
              <a:gd name="connsiteX96" fmla="*/ 3849188 w 3927009"/>
              <a:gd name="connsiteY96" fmla="*/ 1907278 h 2430025"/>
              <a:gd name="connsiteX97" fmla="*/ 3831771 w 3927009"/>
              <a:gd name="connsiteY97" fmla="*/ 1855027 h 2430025"/>
              <a:gd name="connsiteX98" fmla="*/ 3823062 w 3927009"/>
              <a:gd name="connsiteY98" fmla="*/ 1828901 h 2430025"/>
              <a:gd name="connsiteX99" fmla="*/ 3788228 w 3927009"/>
              <a:gd name="connsiteY99" fmla="*/ 1785358 h 2430025"/>
              <a:gd name="connsiteX100" fmla="*/ 3770811 w 3927009"/>
              <a:gd name="connsiteY100" fmla="*/ 1759233 h 2430025"/>
              <a:gd name="connsiteX101" fmla="*/ 3744685 w 3927009"/>
              <a:gd name="connsiteY101" fmla="*/ 1741816 h 2430025"/>
              <a:gd name="connsiteX102" fmla="*/ 3709851 w 3927009"/>
              <a:gd name="connsiteY102" fmla="*/ 1698273 h 2430025"/>
              <a:gd name="connsiteX103" fmla="*/ 3657600 w 3927009"/>
              <a:gd name="connsiteY103" fmla="*/ 1646021 h 2430025"/>
              <a:gd name="connsiteX104" fmla="*/ 3622765 w 3927009"/>
              <a:gd name="connsiteY104" fmla="*/ 1602478 h 2430025"/>
              <a:gd name="connsiteX105" fmla="*/ 3587931 w 3927009"/>
              <a:gd name="connsiteY105" fmla="*/ 1585061 h 2430025"/>
              <a:gd name="connsiteX106" fmla="*/ 3518262 w 3927009"/>
              <a:gd name="connsiteY106" fmla="*/ 1532810 h 2430025"/>
              <a:gd name="connsiteX107" fmla="*/ 3466011 w 3927009"/>
              <a:gd name="connsiteY107" fmla="*/ 1497976 h 2430025"/>
              <a:gd name="connsiteX108" fmla="*/ 3422468 w 3927009"/>
              <a:gd name="connsiteY108" fmla="*/ 1463141 h 2430025"/>
              <a:gd name="connsiteX109" fmla="*/ 3370217 w 3927009"/>
              <a:gd name="connsiteY109" fmla="*/ 1445724 h 2430025"/>
              <a:gd name="connsiteX110" fmla="*/ 3344091 w 3927009"/>
              <a:gd name="connsiteY110" fmla="*/ 1437016 h 2430025"/>
              <a:gd name="connsiteX111" fmla="*/ 3326674 w 3927009"/>
              <a:gd name="connsiteY111" fmla="*/ 1419598 h 2430025"/>
              <a:gd name="connsiteX112" fmla="*/ 3274422 w 3927009"/>
              <a:gd name="connsiteY112" fmla="*/ 1384764 h 2430025"/>
              <a:gd name="connsiteX113" fmla="*/ 3248297 w 3927009"/>
              <a:gd name="connsiteY113" fmla="*/ 1358638 h 2430025"/>
              <a:gd name="connsiteX114" fmla="*/ 3213462 w 3927009"/>
              <a:gd name="connsiteY114" fmla="*/ 1315096 h 2430025"/>
              <a:gd name="connsiteX115" fmla="*/ 3143794 w 3927009"/>
              <a:gd name="connsiteY115" fmla="*/ 1288970 h 2430025"/>
              <a:gd name="connsiteX116" fmla="*/ 3091542 w 3927009"/>
              <a:gd name="connsiteY116" fmla="*/ 1254136 h 2430025"/>
              <a:gd name="connsiteX117" fmla="*/ 3039291 w 3927009"/>
              <a:gd name="connsiteY117" fmla="*/ 1236718 h 2430025"/>
              <a:gd name="connsiteX118" fmla="*/ 2987040 w 3927009"/>
              <a:gd name="connsiteY118" fmla="*/ 1210593 h 2430025"/>
              <a:gd name="connsiteX119" fmla="*/ 2934788 w 3927009"/>
              <a:gd name="connsiteY119" fmla="*/ 1175758 h 2430025"/>
              <a:gd name="connsiteX120" fmla="*/ 2908662 w 3927009"/>
              <a:gd name="connsiteY120" fmla="*/ 1158341 h 2430025"/>
              <a:gd name="connsiteX121" fmla="*/ 2891245 w 3927009"/>
              <a:gd name="connsiteY121" fmla="*/ 1132216 h 2430025"/>
              <a:gd name="connsiteX122" fmla="*/ 2882537 w 3927009"/>
              <a:gd name="connsiteY122" fmla="*/ 1106090 h 2430025"/>
              <a:gd name="connsiteX123" fmla="*/ 2856411 w 3927009"/>
              <a:gd name="connsiteY123" fmla="*/ 1097381 h 2430025"/>
              <a:gd name="connsiteX124" fmla="*/ 2847702 w 3927009"/>
              <a:gd name="connsiteY124" fmla="*/ 1071256 h 2430025"/>
              <a:gd name="connsiteX125" fmla="*/ 2856411 w 3927009"/>
              <a:gd name="connsiteY125" fmla="*/ 1027713 h 2430025"/>
              <a:gd name="connsiteX126" fmla="*/ 2908662 w 3927009"/>
              <a:gd name="connsiteY126" fmla="*/ 1001587 h 2430025"/>
              <a:gd name="connsiteX127" fmla="*/ 2952205 w 3927009"/>
              <a:gd name="connsiteY127" fmla="*/ 966753 h 2430025"/>
              <a:gd name="connsiteX128" fmla="*/ 3030582 w 3927009"/>
              <a:gd name="connsiteY128" fmla="*/ 949336 h 2430025"/>
              <a:gd name="connsiteX129" fmla="*/ 3074125 w 3927009"/>
              <a:gd name="connsiteY129" fmla="*/ 914501 h 2430025"/>
              <a:gd name="connsiteX130" fmla="*/ 3091542 w 3927009"/>
              <a:gd name="connsiteY130" fmla="*/ 862250 h 2430025"/>
              <a:gd name="connsiteX131" fmla="*/ 3082834 w 3927009"/>
              <a:gd name="connsiteY131" fmla="*/ 792581 h 2430025"/>
              <a:gd name="connsiteX132" fmla="*/ 3065417 w 3927009"/>
              <a:gd name="connsiteY132" fmla="*/ 766456 h 2430025"/>
              <a:gd name="connsiteX133" fmla="*/ 3030582 w 3927009"/>
              <a:gd name="connsiteY133" fmla="*/ 696787 h 2430025"/>
              <a:gd name="connsiteX134" fmla="*/ 3013165 w 3927009"/>
              <a:gd name="connsiteY134" fmla="*/ 670661 h 2430025"/>
              <a:gd name="connsiteX135" fmla="*/ 2960914 w 3927009"/>
              <a:gd name="connsiteY135" fmla="*/ 653244 h 2430025"/>
              <a:gd name="connsiteX136" fmla="*/ 2934788 w 3927009"/>
              <a:gd name="connsiteY136" fmla="*/ 644536 h 2430025"/>
              <a:gd name="connsiteX137" fmla="*/ 2908662 w 3927009"/>
              <a:gd name="connsiteY137" fmla="*/ 627118 h 2430025"/>
              <a:gd name="connsiteX138" fmla="*/ 2856411 w 3927009"/>
              <a:gd name="connsiteY138" fmla="*/ 574867 h 2430025"/>
              <a:gd name="connsiteX139" fmla="*/ 2804160 w 3927009"/>
              <a:gd name="connsiteY139" fmla="*/ 540033 h 2430025"/>
              <a:gd name="connsiteX140" fmla="*/ 2778034 w 3927009"/>
              <a:gd name="connsiteY140" fmla="*/ 531324 h 2430025"/>
              <a:gd name="connsiteX141" fmla="*/ 2717074 w 3927009"/>
              <a:gd name="connsiteY141" fmla="*/ 505198 h 2430025"/>
              <a:gd name="connsiteX142" fmla="*/ 2690948 w 3927009"/>
              <a:gd name="connsiteY142" fmla="*/ 487781 h 2430025"/>
              <a:gd name="connsiteX143" fmla="*/ 2603862 w 3927009"/>
              <a:gd name="connsiteY143" fmla="*/ 470364 h 2430025"/>
              <a:gd name="connsiteX144" fmla="*/ 2577737 w 3927009"/>
              <a:gd name="connsiteY144" fmla="*/ 461656 h 2430025"/>
              <a:gd name="connsiteX145" fmla="*/ 2542902 w 3927009"/>
              <a:gd name="connsiteY145" fmla="*/ 426821 h 2430025"/>
              <a:gd name="connsiteX146" fmla="*/ 2481942 w 3927009"/>
              <a:gd name="connsiteY146" fmla="*/ 400696 h 2430025"/>
              <a:gd name="connsiteX147" fmla="*/ 2464525 w 3927009"/>
              <a:gd name="connsiteY147" fmla="*/ 383278 h 2430025"/>
              <a:gd name="connsiteX148" fmla="*/ 2420982 w 3927009"/>
              <a:gd name="connsiteY148" fmla="*/ 348444 h 2430025"/>
              <a:gd name="connsiteX149" fmla="*/ 2124891 w 3927009"/>
              <a:gd name="connsiteY149" fmla="*/ 357153 h 2430025"/>
              <a:gd name="connsiteX150" fmla="*/ 2037805 w 3927009"/>
              <a:gd name="connsiteY150" fmla="*/ 383278 h 2430025"/>
              <a:gd name="connsiteX151" fmla="*/ 1950720 w 3927009"/>
              <a:gd name="connsiteY151" fmla="*/ 409404 h 2430025"/>
              <a:gd name="connsiteX152" fmla="*/ 1924594 w 3927009"/>
              <a:gd name="connsiteY152" fmla="*/ 418113 h 2430025"/>
              <a:gd name="connsiteX153" fmla="*/ 1837508 w 3927009"/>
              <a:gd name="connsiteY153" fmla="*/ 435530 h 2430025"/>
              <a:gd name="connsiteX154" fmla="*/ 1776548 w 3927009"/>
              <a:gd name="connsiteY154" fmla="*/ 452947 h 2430025"/>
              <a:gd name="connsiteX155" fmla="*/ 1672045 w 3927009"/>
              <a:gd name="connsiteY155" fmla="*/ 470364 h 2430025"/>
              <a:gd name="connsiteX156" fmla="*/ 1593668 w 3927009"/>
              <a:gd name="connsiteY156" fmla="*/ 496490 h 2430025"/>
              <a:gd name="connsiteX157" fmla="*/ 1567542 w 3927009"/>
              <a:gd name="connsiteY157" fmla="*/ 505198 h 2430025"/>
              <a:gd name="connsiteX158" fmla="*/ 1402080 w 3927009"/>
              <a:gd name="connsiteY158" fmla="*/ 496490 h 2430025"/>
              <a:gd name="connsiteX159" fmla="*/ 1349828 w 3927009"/>
              <a:gd name="connsiteY159" fmla="*/ 479073 h 2430025"/>
              <a:gd name="connsiteX160" fmla="*/ 1288868 w 3927009"/>
              <a:gd name="connsiteY160" fmla="*/ 444238 h 2430025"/>
              <a:gd name="connsiteX161" fmla="*/ 1262742 w 3927009"/>
              <a:gd name="connsiteY161" fmla="*/ 435530 h 2430025"/>
              <a:gd name="connsiteX162" fmla="*/ 1219200 w 3927009"/>
              <a:gd name="connsiteY162" fmla="*/ 357153 h 2430025"/>
              <a:gd name="connsiteX163" fmla="*/ 1184365 w 3927009"/>
              <a:gd name="connsiteY163" fmla="*/ 322318 h 2430025"/>
              <a:gd name="connsiteX164" fmla="*/ 1123405 w 3927009"/>
              <a:gd name="connsiteY164" fmla="*/ 243941 h 2430025"/>
              <a:gd name="connsiteX165" fmla="*/ 1088571 w 3927009"/>
              <a:gd name="connsiteY165" fmla="*/ 200398 h 2430025"/>
              <a:gd name="connsiteX166" fmla="*/ 1062445 w 3927009"/>
              <a:gd name="connsiteY166" fmla="*/ 191690 h 2430025"/>
              <a:gd name="connsiteX167" fmla="*/ 975360 w 3927009"/>
              <a:gd name="connsiteY167" fmla="*/ 139438 h 2430025"/>
              <a:gd name="connsiteX168" fmla="*/ 931817 w 3927009"/>
              <a:gd name="connsiteY168" fmla="*/ 95896 h 2430025"/>
              <a:gd name="connsiteX169" fmla="*/ 914400 w 3927009"/>
              <a:gd name="connsiteY169" fmla="*/ 78478 h 2430025"/>
              <a:gd name="connsiteX170" fmla="*/ 862148 w 3927009"/>
              <a:gd name="connsiteY170" fmla="*/ 61061 h 2430025"/>
              <a:gd name="connsiteX171" fmla="*/ 836022 w 3927009"/>
              <a:gd name="connsiteY171" fmla="*/ 43644 h 2430025"/>
              <a:gd name="connsiteX172" fmla="*/ 783771 w 3927009"/>
              <a:gd name="connsiteY172" fmla="*/ 34936 h 2430025"/>
              <a:gd name="connsiteX173" fmla="*/ 679268 w 3927009"/>
              <a:gd name="connsiteY173" fmla="*/ 17518 h 2430025"/>
              <a:gd name="connsiteX174" fmla="*/ 618308 w 3927009"/>
              <a:gd name="connsiteY174" fmla="*/ 101 h 2430025"/>
              <a:gd name="connsiteX175" fmla="*/ 496388 w 3927009"/>
              <a:gd name="connsiteY175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10194 w 3927009"/>
              <a:gd name="connsiteY30" fmla="*/ 496490 h 2430025"/>
              <a:gd name="connsiteX31" fmla="*/ 1088571 w 3927009"/>
              <a:gd name="connsiteY31" fmla="*/ 522616 h 2430025"/>
              <a:gd name="connsiteX32" fmla="*/ 1114697 w 3927009"/>
              <a:gd name="connsiteY32" fmla="*/ 531324 h 2430025"/>
              <a:gd name="connsiteX33" fmla="*/ 1140822 w 3927009"/>
              <a:gd name="connsiteY33" fmla="*/ 540033 h 2430025"/>
              <a:gd name="connsiteX34" fmla="*/ 1184365 w 3927009"/>
              <a:gd name="connsiteY34" fmla="*/ 583576 h 2430025"/>
              <a:gd name="connsiteX35" fmla="*/ 1210491 w 3927009"/>
              <a:gd name="connsiteY35" fmla="*/ 600993 h 2430025"/>
              <a:gd name="connsiteX36" fmla="*/ 1262742 w 3927009"/>
              <a:gd name="connsiteY36" fmla="*/ 635827 h 2430025"/>
              <a:gd name="connsiteX37" fmla="*/ 1306285 w 3927009"/>
              <a:gd name="connsiteY37" fmla="*/ 670661 h 2430025"/>
              <a:gd name="connsiteX38" fmla="*/ 1341120 w 3927009"/>
              <a:gd name="connsiteY38" fmla="*/ 679370 h 2430025"/>
              <a:gd name="connsiteX39" fmla="*/ 1367245 w 3927009"/>
              <a:gd name="connsiteY39" fmla="*/ 688078 h 2430025"/>
              <a:gd name="connsiteX40" fmla="*/ 1402080 w 3927009"/>
              <a:gd name="connsiteY40" fmla="*/ 696787 h 2430025"/>
              <a:gd name="connsiteX41" fmla="*/ 1454331 w 3927009"/>
              <a:gd name="connsiteY41" fmla="*/ 714204 h 2430025"/>
              <a:gd name="connsiteX42" fmla="*/ 1480457 w 3927009"/>
              <a:gd name="connsiteY42" fmla="*/ 722913 h 2430025"/>
              <a:gd name="connsiteX43" fmla="*/ 1524000 w 3927009"/>
              <a:gd name="connsiteY43" fmla="*/ 731621 h 2430025"/>
              <a:gd name="connsiteX44" fmla="*/ 1576251 w 3927009"/>
              <a:gd name="connsiteY44" fmla="*/ 749038 h 2430025"/>
              <a:gd name="connsiteX45" fmla="*/ 1593668 w 3927009"/>
              <a:gd name="connsiteY45" fmla="*/ 766456 h 2430025"/>
              <a:gd name="connsiteX46" fmla="*/ 1619794 w 3927009"/>
              <a:gd name="connsiteY46" fmla="*/ 783873 h 2430025"/>
              <a:gd name="connsiteX47" fmla="*/ 1654628 w 3927009"/>
              <a:gd name="connsiteY47" fmla="*/ 827416 h 2430025"/>
              <a:gd name="connsiteX48" fmla="*/ 1663337 w 3927009"/>
              <a:gd name="connsiteY48" fmla="*/ 853541 h 2430025"/>
              <a:gd name="connsiteX49" fmla="*/ 1706880 w 3927009"/>
              <a:gd name="connsiteY49" fmla="*/ 905793 h 2430025"/>
              <a:gd name="connsiteX50" fmla="*/ 1733005 w 3927009"/>
              <a:gd name="connsiteY50" fmla="*/ 923210 h 2430025"/>
              <a:gd name="connsiteX51" fmla="*/ 1759131 w 3927009"/>
              <a:gd name="connsiteY51" fmla="*/ 949336 h 2430025"/>
              <a:gd name="connsiteX52" fmla="*/ 2534194 w 3927009"/>
              <a:gd name="connsiteY52" fmla="*/ 1515393 h 2430025"/>
              <a:gd name="connsiteX53" fmla="*/ 2621280 w 3927009"/>
              <a:gd name="connsiteY53" fmla="*/ 1593770 h 2430025"/>
              <a:gd name="connsiteX54" fmla="*/ 2682240 w 3927009"/>
              <a:gd name="connsiteY54" fmla="*/ 1611187 h 2430025"/>
              <a:gd name="connsiteX55" fmla="*/ 2751908 w 3927009"/>
              <a:gd name="connsiteY55" fmla="*/ 1654730 h 2430025"/>
              <a:gd name="connsiteX56" fmla="*/ 2760617 w 3927009"/>
              <a:gd name="connsiteY56" fmla="*/ 1680856 h 2430025"/>
              <a:gd name="connsiteX57" fmla="*/ 2786742 w 3927009"/>
              <a:gd name="connsiteY57" fmla="*/ 1706981 h 2430025"/>
              <a:gd name="connsiteX58" fmla="*/ 2804160 w 3927009"/>
              <a:gd name="connsiteY58" fmla="*/ 1733107 h 2430025"/>
              <a:gd name="connsiteX59" fmla="*/ 2838994 w 3927009"/>
              <a:gd name="connsiteY59" fmla="*/ 1776650 h 2430025"/>
              <a:gd name="connsiteX60" fmla="*/ 2865120 w 3927009"/>
              <a:gd name="connsiteY60" fmla="*/ 1828901 h 2430025"/>
              <a:gd name="connsiteX61" fmla="*/ 2891245 w 3927009"/>
              <a:gd name="connsiteY61" fmla="*/ 1855027 h 2430025"/>
              <a:gd name="connsiteX62" fmla="*/ 2926080 w 3927009"/>
              <a:gd name="connsiteY62" fmla="*/ 1898570 h 2430025"/>
              <a:gd name="connsiteX63" fmla="*/ 2943497 w 3927009"/>
              <a:gd name="connsiteY63" fmla="*/ 1933404 h 2430025"/>
              <a:gd name="connsiteX64" fmla="*/ 2960914 w 3927009"/>
              <a:gd name="connsiteY64" fmla="*/ 1959530 h 2430025"/>
              <a:gd name="connsiteX65" fmla="*/ 2969622 w 3927009"/>
              <a:gd name="connsiteY65" fmla="*/ 1985656 h 2430025"/>
              <a:gd name="connsiteX66" fmla="*/ 2987040 w 3927009"/>
              <a:gd name="connsiteY66" fmla="*/ 2003073 h 2430025"/>
              <a:gd name="connsiteX67" fmla="*/ 3004457 w 3927009"/>
              <a:gd name="connsiteY67" fmla="*/ 2029198 h 2430025"/>
              <a:gd name="connsiteX68" fmla="*/ 3021874 w 3927009"/>
              <a:gd name="connsiteY68" fmla="*/ 2046616 h 2430025"/>
              <a:gd name="connsiteX69" fmla="*/ 3039291 w 3927009"/>
              <a:gd name="connsiteY69" fmla="*/ 2072741 h 2430025"/>
              <a:gd name="connsiteX70" fmla="*/ 3065417 w 3927009"/>
              <a:gd name="connsiteY70" fmla="*/ 2090158 h 2430025"/>
              <a:gd name="connsiteX71" fmla="*/ 3082834 w 3927009"/>
              <a:gd name="connsiteY71" fmla="*/ 2107576 h 2430025"/>
              <a:gd name="connsiteX72" fmla="*/ 3135085 w 3927009"/>
              <a:gd name="connsiteY72" fmla="*/ 2133701 h 2430025"/>
              <a:gd name="connsiteX73" fmla="*/ 3161211 w 3927009"/>
              <a:gd name="connsiteY73" fmla="*/ 2151118 h 2430025"/>
              <a:gd name="connsiteX74" fmla="*/ 3204754 w 3927009"/>
              <a:gd name="connsiteY74" fmla="*/ 2185953 h 2430025"/>
              <a:gd name="connsiteX75" fmla="*/ 3239588 w 3927009"/>
              <a:gd name="connsiteY75" fmla="*/ 2229496 h 2430025"/>
              <a:gd name="connsiteX76" fmla="*/ 3265714 w 3927009"/>
              <a:gd name="connsiteY76" fmla="*/ 2238204 h 2430025"/>
              <a:gd name="connsiteX77" fmla="*/ 3317965 w 3927009"/>
              <a:gd name="connsiteY77" fmla="*/ 2281747 h 2430025"/>
              <a:gd name="connsiteX78" fmla="*/ 3344091 w 3927009"/>
              <a:gd name="connsiteY78" fmla="*/ 2290456 h 2430025"/>
              <a:gd name="connsiteX79" fmla="*/ 3396342 w 3927009"/>
              <a:gd name="connsiteY79" fmla="*/ 2333998 h 2430025"/>
              <a:gd name="connsiteX80" fmla="*/ 3439885 w 3927009"/>
              <a:gd name="connsiteY80" fmla="*/ 2342707 h 2430025"/>
              <a:gd name="connsiteX81" fmla="*/ 3466011 w 3927009"/>
              <a:gd name="connsiteY81" fmla="*/ 2351416 h 2430025"/>
              <a:gd name="connsiteX82" fmla="*/ 3518262 w 3927009"/>
              <a:gd name="connsiteY82" fmla="*/ 2394958 h 2430025"/>
              <a:gd name="connsiteX83" fmla="*/ 3553097 w 3927009"/>
              <a:gd name="connsiteY83" fmla="*/ 2403667 h 2430025"/>
              <a:gd name="connsiteX84" fmla="*/ 3579222 w 3927009"/>
              <a:gd name="connsiteY84" fmla="*/ 2421084 h 2430025"/>
              <a:gd name="connsiteX85" fmla="*/ 3753394 w 3927009"/>
              <a:gd name="connsiteY85" fmla="*/ 2421084 h 2430025"/>
              <a:gd name="connsiteX86" fmla="*/ 3788228 w 3927009"/>
              <a:gd name="connsiteY86" fmla="*/ 2412376 h 2430025"/>
              <a:gd name="connsiteX87" fmla="*/ 3840480 w 3927009"/>
              <a:gd name="connsiteY87" fmla="*/ 2394958 h 2430025"/>
              <a:gd name="connsiteX88" fmla="*/ 3857897 w 3927009"/>
              <a:gd name="connsiteY88" fmla="*/ 2368833 h 2430025"/>
              <a:gd name="connsiteX89" fmla="*/ 3875314 w 3927009"/>
              <a:gd name="connsiteY89" fmla="*/ 2325290 h 2430025"/>
              <a:gd name="connsiteX90" fmla="*/ 3884022 w 3927009"/>
              <a:gd name="connsiteY90" fmla="*/ 2299164 h 2430025"/>
              <a:gd name="connsiteX91" fmla="*/ 3901440 w 3927009"/>
              <a:gd name="connsiteY91" fmla="*/ 2273038 h 2430025"/>
              <a:gd name="connsiteX92" fmla="*/ 3910148 w 3927009"/>
              <a:gd name="connsiteY92" fmla="*/ 2020490 h 2430025"/>
              <a:gd name="connsiteX93" fmla="*/ 3892731 w 3927009"/>
              <a:gd name="connsiteY93" fmla="*/ 1994364 h 2430025"/>
              <a:gd name="connsiteX94" fmla="*/ 3866605 w 3927009"/>
              <a:gd name="connsiteY94" fmla="*/ 1924696 h 2430025"/>
              <a:gd name="connsiteX95" fmla="*/ 3849188 w 3927009"/>
              <a:gd name="connsiteY95" fmla="*/ 1907278 h 2430025"/>
              <a:gd name="connsiteX96" fmla="*/ 3831771 w 3927009"/>
              <a:gd name="connsiteY96" fmla="*/ 1855027 h 2430025"/>
              <a:gd name="connsiteX97" fmla="*/ 3823062 w 3927009"/>
              <a:gd name="connsiteY97" fmla="*/ 1828901 h 2430025"/>
              <a:gd name="connsiteX98" fmla="*/ 3788228 w 3927009"/>
              <a:gd name="connsiteY98" fmla="*/ 1785358 h 2430025"/>
              <a:gd name="connsiteX99" fmla="*/ 3770811 w 3927009"/>
              <a:gd name="connsiteY99" fmla="*/ 1759233 h 2430025"/>
              <a:gd name="connsiteX100" fmla="*/ 3744685 w 3927009"/>
              <a:gd name="connsiteY100" fmla="*/ 1741816 h 2430025"/>
              <a:gd name="connsiteX101" fmla="*/ 3709851 w 3927009"/>
              <a:gd name="connsiteY101" fmla="*/ 1698273 h 2430025"/>
              <a:gd name="connsiteX102" fmla="*/ 3657600 w 3927009"/>
              <a:gd name="connsiteY102" fmla="*/ 1646021 h 2430025"/>
              <a:gd name="connsiteX103" fmla="*/ 3622765 w 3927009"/>
              <a:gd name="connsiteY103" fmla="*/ 1602478 h 2430025"/>
              <a:gd name="connsiteX104" fmla="*/ 3587931 w 3927009"/>
              <a:gd name="connsiteY104" fmla="*/ 1585061 h 2430025"/>
              <a:gd name="connsiteX105" fmla="*/ 3518262 w 3927009"/>
              <a:gd name="connsiteY105" fmla="*/ 1532810 h 2430025"/>
              <a:gd name="connsiteX106" fmla="*/ 3466011 w 3927009"/>
              <a:gd name="connsiteY106" fmla="*/ 1497976 h 2430025"/>
              <a:gd name="connsiteX107" fmla="*/ 3422468 w 3927009"/>
              <a:gd name="connsiteY107" fmla="*/ 1463141 h 2430025"/>
              <a:gd name="connsiteX108" fmla="*/ 3370217 w 3927009"/>
              <a:gd name="connsiteY108" fmla="*/ 1445724 h 2430025"/>
              <a:gd name="connsiteX109" fmla="*/ 3344091 w 3927009"/>
              <a:gd name="connsiteY109" fmla="*/ 1437016 h 2430025"/>
              <a:gd name="connsiteX110" fmla="*/ 3326674 w 3927009"/>
              <a:gd name="connsiteY110" fmla="*/ 1419598 h 2430025"/>
              <a:gd name="connsiteX111" fmla="*/ 3274422 w 3927009"/>
              <a:gd name="connsiteY111" fmla="*/ 1384764 h 2430025"/>
              <a:gd name="connsiteX112" fmla="*/ 3248297 w 3927009"/>
              <a:gd name="connsiteY112" fmla="*/ 1358638 h 2430025"/>
              <a:gd name="connsiteX113" fmla="*/ 3213462 w 3927009"/>
              <a:gd name="connsiteY113" fmla="*/ 1315096 h 2430025"/>
              <a:gd name="connsiteX114" fmla="*/ 3143794 w 3927009"/>
              <a:gd name="connsiteY114" fmla="*/ 1288970 h 2430025"/>
              <a:gd name="connsiteX115" fmla="*/ 3091542 w 3927009"/>
              <a:gd name="connsiteY115" fmla="*/ 1254136 h 2430025"/>
              <a:gd name="connsiteX116" fmla="*/ 3039291 w 3927009"/>
              <a:gd name="connsiteY116" fmla="*/ 1236718 h 2430025"/>
              <a:gd name="connsiteX117" fmla="*/ 2987040 w 3927009"/>
              <a:gd name="connsiteY117" fmla="*/ 1210593 h 2430025"/>
              <a:gd name="connsiteX118" fmla="*/ 2934788 w 3927009"/>
              <a:gd name="connsiteY118" fmla="*/ 1175758 h 2430025"/>
              <a:gd name="connsiteX119" fmla="*/ 2908662 w 3927009"/>
              <a:gd name="connsiteY119" fmla="*/ 1158341 h 2430025"/>
              <a:gd name="connsiteX120" fmla="*/ 2891245 w 3927009"/>
              <a:gd name="connsiteY120" fmla="*/ 1132216 h 2430025"/>
              <a:gd name="connsiteX121" fmla="*/ 2882537 w 3927009"/>
              <a:gd name="connsiteY121" fmla="*/ 1106090 h 2430025"/>
              <a:gd name="connsiteX122" fmla="*/ 2856411 w 3927009"/>
              <a:gd name="connsiteY122" fmla="*/ 1097381 h 2430025"/>
              <a:gd name="connsiteX123" fmla="*/ 2847702 w 3927009"/>
              <a:gd name="connsiteY123" fmla="*/ 1071256 h 2430025"/>
              <a:gd name="connsiteX124" fmla="*/ 2856411 w 3927009"/>
              <a:gd name="connsiteY124" fmla="*/ 1027713 h 2430025"/>
              <a:gd name="connsiteX125" fmla="*/ 2908662 w 3927009"/>
              <a:gd name="connsiteY125" fmla="*/ 1001587 h 2430025"/>
              <a:gd name="connsiteX126" fmla="*/ 2952205 w 3927009"/>
              <a:gd name="connsiteY126" fmla="*/ 966753 h 2430025"/>
              <a:gd name="connsiteX127" fmla="*/ 3030582 w 3927009"/>
              <a:gd name="connsiteY127" fmla="*/ 949336 h 2430025"/>
              <a:gd name="connsiteX128" fmla="*/ 3074125 w 3927009"/>
              <a:gd name="connsiteY128" fmla="*/ 914501 h 2430025"/>
              <a:gd name="connsiteX129" fmla="*/ 3091542 w 3927009"/>
              <a:gd name="connsiteY129" fmla="*/ 862250 h 2430025"/>
              <a:gd name="connsiteX130" fmla="*/ 3082834 w 3927009"/>
              <a:gd name="connsiteY130" fmla="*/ 792581 h 2430025"/>
              <a:gd name="connsiteX131" fmla="*/ 3065417 w 3927009"/>
              <a:gd name="connsiteY131" fmla="*/ 766456 h 2430025"/>
              <a:gd name="connsiteX132" fmla="*/ 3030582 w 3927009"/>
              <a:gd name="connsiteY132" fmla="*/ 696787 h 2430025"/>
              <a:gd name="connsiteX133" fmla="*/ 3013165 w 3927009"/>
              <a:gd name="connsiteY133" fmla="*/ 670661 h 2430025"/>
              <a:gd name="connsiteX134" fmla="*/ 2960914 w 3927009"/>
              <a:gd name="connsiteY134" fmla="*/ 653244 h 2430025"/>
              <a:gd name="connsiteX135" fmla="*/ 2934788 w 3927009"/>
              <a:gd name="connsiteY135" fmla="*/ 644536 h 2430025"/>
              <a:gd name="connsiteX136" fmla="*/ 2908662 w 3927009"/>
              <a:gd name="connsiteY136" fmla="*/ 627118 h 2430025"/>
              <a:gd name="connsiteX137" fmla="*/ 2856411 w 3927009"/>
              <a:gd name="connsiteY137" fmla="*/ 574867 h 2430025"/>
              <a:gd name="connsiteX138" fmla="*/ 2804160 w 3927009"/>
              <a:gd name="connsiteY138" fmla="*/ 540033 h 2430025"/>
              <a:gd name="connsiteX139" fmla="*/ 2778034 w 3927009"/>
              <a:gd name="connsiteY139" fmla="*/ 531324 h 2430025"/>
              <a:gd name="connsiteX140" fmla="*/ 2717074 w 3927009"/>
              <a:gd name="connsiteY140" fmla="*/ 505198 h 2430025"/>
              <a:gd name="connsiteX141" fmla="*/ 2690948 w 3927009"/>
              <a:gd name="connsiteY141" fmla="*/ 487781 h 2430025"/>
              <a:gd name="connsiteX142" fmla="*/ 2603862 w 3927009"/>
              <a:gd name="connsiteY142" fmla="*/ 470364 h 2430025"/>
              <a:gd name="connsiteX143" fmla="*/ 2577737 w 3927009"/>
              <a:gd name="connsiteY143" fmla="*/ 461656 h 2430025"/>
              <a:gd name="connsiteX144" fmla="*/ 2542902 w 3927009"/>
              <a:gd name="connsiteY144" fmla="*/ 426821 h 2430025"/>
              <a:gd name="connsiteX145" fmla="*/ 2481942 w 3927009"/>
              <a:gd name="connsiteY145" fmla="*/ 400696 h 2430025"/>
              <a:gd name="connsiteX146" fmla="*/ 2464525 w 3927009"/>
              <a:gd name="connsiteY146" fmla="*/ 383278 h 2430025"/>
              <a:gd name="connsiteX147" fmla="*/ 2420982 w 3927009"/>
              <a:gd name="connsiteY147" fmla="*/ 348444 h 2430025"/>
              <a:gd name="connsiteX148" fmla="*/ 2124891 w 3927009"/>
              <a:gd name="connsiteY148" fmla="*/ 357153 h 2430025"/>
              <a:gd name="connsiteX149" fmla="*/ 2037805 w 3927009"/>
              <a:gd name="connsiteY149" fmla="*/ 383278 h 2430025"/>
              <a:gd name="connsiteX150" fmla="*/ 1950720 w 3927009"/>
              <a:gd name="connsiteY150" fmla="*/ 409404 h 2430025"/>
              <a:gd name="connsiteX151" fmla="*/ 1924594 w 3927009"/>
              <a:gd name="connsiteY151" fmla="*/ 418113 h 2430025"/>
              <a:gd name="connsiteX152" fmla="*/ 1837508 w 3927009"/>
              <a:gd name="connsiteY152" fmla="*/ 435530 h 2430025"/>
              <a:gd name="connsiteX153" fmla="*/ 1776548 w 3927009"/>
              <a:gd name="connsiteY153" fmla="*/ 452947 h 2430025"/>
              <a:gd name="connsiteX154" fmla="*/ 1672045 w 3927009"/>
              <a:gd name="connsiteY154" fmla="*/ 470364 h 2430025"/>
              <a:gd name="connsiteX155" fmla="*/ 1593668 w 3927009"/>
              <a:gd name="connsiteY155" fmla="*/ 496490 h 2430025"/>
              <a:gd name="connsiteX156" fmla="*/ 1567542 w 3927009"/>
              <a:gd name="connsiteY156" fmla="*/ 505198 h 2430025"/>
              <a:gd name="connsiteX157" fmla="*/ 1402080 w 3927009"/>
              <a:gd name="connsiteY157" fmla="*/ 496490 h 2430025"/>
              <a:gd name="connsiteX158" fmla="*/ 1349828 w 3927009"/>
              <a:gd name="connsiteY158" fmla="*/ 479073 h 2430025"/>
              <a:gd name="connsiteX159" fmla="*/ 1288868 w 3927009"/>
              <a:gd name="connsiteY159" fmla="*/ 444238 h 2430025"/>
              <a:gd name="connsiteX160" fmla="*/ 1262742 w 3927009"/>
              <a:gd name="connsiteY160" fmla="*/ 435530 h 2430025"/>
              <a:gd name="connsiteX161" fmla="*/ 1219200 w 3927009"/>
              <a:gd name="connsiteY161" fmla="*/ 357153 h 2430025"/>
              <a:gd name="connsiteX162" fmla="*/ 1184365 w 3927009"/>
              <a:gd name="connsiteY162" fmla="*/ 322318 h 2430025"/>
              <a:gd name="connsiteX163" fmla="*/ 1123405 w 3927009"/>
              <a:gd name="connsiteY163" fmla="*/ 243941 h 2430025"/>
              <a:gd name="connsiteX164" fmla="*/ 1088571 w 3927009"/>
              <a:gd name="connsiteY164" fmla="*/ 200398 h 2430025"/>
              <a:gd name="connsiteX165" fmla="*/ 1062445 w 3927009"/>
              <a:gd name="connsiteY165" fmla="*/ 191690 h 2430025"/>
              <a:gd name="connsiteX166" fmla="*/ 975360 w 3927009"/>
              <a:gd name="connsiteY166" fmla="*/ 139438 h 2430025"/>
              <a:gd name="connsiteX167" fmla="*/ 931817 w 3927009"/>
              <a:gd name="connsiteY167" fmla="*/ 95896 h 2430025"/>
              <a:gd name="connsiteX168" fmla="*/ 914400 w 3927009"/>
              <a:gd name="connsiteY168" fmla="*/ 78478 h 2430025"/>
              <a:gd name="connsiteX169" fmla="*/ 862148 w 3927009"/>
              <a:gd name="connsiteY169" fmla="*/ 61061 h 2430025"/>
              <a:gd name="connsiteX170" fmla="*/ 836022 w 3927009"/>
              <a:gd name="connsiteY170" fmla="*/ 43644 h 2430025"/>
              <a:gd name="connsiteX171" fmla="*/ 783771 w 3927009"/>
              <a:gd name="connsiteY171" fmla="*/ 34936 h 2430025"/>
              <a:gd name="connsiteX172" fmla="*/ 679268 w 3927009"/>
              <a:gd name="connsiteY172" fmla="*/ 17518 h 2430025"/>
              <a:gd name="connsiteX173" fmla="*/ 618308 w 3927009"/>
              <a:gd name="connsiteY173" fmla="*/ 101 h 2430025"/>
              <a:gd name="connsiteX174" fmla="*/ 496388 w 3927009"/>
              <a:gd name="connsiteY174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10194 w 3927009"/>
              <a:gd name="connsiteY30" fmla="*/ 496490 h 2430025"/>
              <a:gd name="connsiteX31" fmla="*/ 1088571 w 3927009"/>
              <a:gd name="connsiteY31" fmla="*/ 522616 h 2430025"/>
              <a:gd name="connsiteX32" fmla="*/ 1114697 w 3927009"/>
              <a:gd name="connsiteY32" fmla="*/ 531324 h 2430025"/>
              <a:gd name="connsiteX33" fmla="*/ 1140822 w 3927009"/>
              <a:gd name="connsiteY33" fmla="*/ 540033 h 2430025"/>
              <a:gd name="connsiteX34" fmla="*/ 1184365 w 3927009"/>
              <a:gd name="connsiteY34" fmla="*/ 583576 h 2430025"/>
              <a:gd name="connsiteX35" fmla="*/ 1210491 w 3927009"/>
              <a:gd name="connsiteY35" fmla="*/ 600993 h 2430025"/>
              <a:gd name="connsiteX36" fmla="*/ 1262742 w 3927009"/>
              <a:gd name="connsiteY36" fmla="*/ 635827 h 2430025"/>
              <a:gd name="connsiteX37" fmla="*/ 1306285 w 3927009"/>
              <a:gd name="connsiteY37" fmla="*/ 670661 h 2430025"/>
              <a:gd name="connsiteX38" fmla="*/ 1341120 w 3927009"/>
              <a:gd name="connsiteY38" fmla="*/ 679370 h 2430025"/>
              <a:gd name="connsiteX39" fmla="*/ 1367245 w 3927009"/>
              <a:gd name="connsiteY39" fmla="*/ 688078 h 2430025"/>
              <a:gd name="connsiteX40" fmla="*/ 1402080 w 3927009"/>
              <a:gd name="connsiteY40" fmla="*/ 696787 h 2430025"/>
              <a:gd name="connsiteX41" fmla="*/ 1454331 w 3927009"/>
              <a:gd name="connsiteY41" fmla="*/ 714204 h 2430025"/>
              <a:gd name="connsiteX42" fmla="*/ 1480457 w 3927009"/>
              <a:gd name="connsiteY42" fmla="*/ 722913 h 2430025"/>
              <a:gd name="connsiteX43" fmla="*/ 1524000 w 3927009"/>
              <a:gd name="connsiteY43" fmla="*/ 731621 h 2430025"/>
              <a:gd name="connsiteX44" fmla="*/ 1576251 w 3927009"/>
              <a:gd name="connsiteY44" fmla="*/ 749038 h 2430025"/>
              <a:gd name="connsiteX45" fmla="*/ 1593668 w 3927009"/>
              <a:gd name="connsiteY45" fmla="*/ 766456 h 2430025"/>
              <a:gd name="connsiteX46" fmla="*/ 1619794 w 3927009"/>
              <a:gd name="connsiteY46" fmla="*/ 783873 h 2430025"/>
              <a:gd name="connsiteX47" fmla="*/ 1654628 w 3927009"/>
              <a:gd name="connsiteY47" fmla="*/ 827416 h 2430025"/>
              <a:gd name="connsiteX48" fmla="*/ 1663337 w 3927009"/>
              <a:gd name="connsiteY48" fmla="*/ 853541 h 2430025"/>
              <a:gd name="connsiteX49" fmla="*/ 1706880 w 3927009"/>
              <a:gd name="connsiteY49" fmla="*/ 905793 h 2430025"/>
              <a:gd name="connsiteX50" fmla="*/ 1733005 w 3927009"/>
              <a:gd name="connsiteY50" fmla="*/ 923210 h 2430025"/>
              <a:gd name="connsiteX51" fmla="*/ 2534194 w 3927009"/>
              <a:gd name="connsiteY51" fmla="*/ 1515393 h 2430025"/>
              <a:gd name="connsiteX52" fmla="*/ 2621280 w 3927009"/>
              <a:gd name="connsiteY52" fmla="*/ 1593770 h 2430025"/>
              <a:gd name="connsiteX53" fmla="*/ 2682240 w 3927009"/>
              <a:gd name="connsiteY53" fmla="*/ 1611187 h 2430025"/>
              <a:gd name="connsiteX54" fmla="*/ 2751908 w 3927009"/>
              <a:gd name="connsiteY54" fmla="*/ 1654730 h 2430025"/>
              <a:gd name="connsiteX55" fmla="*/ 2760617 w 3927009"/>
              <a:gd name="connsiteY55" fmla="*/ 1680856 h 2430025"/>
              <a:gd name="connsiteX56" fmla="*/ 2786742 w 3927009"/>
              <a:gd name="connsiteY56" fmla="*/ 1706981 h 2430025"/>
              <a:gd name="connsiteX57" fmla="*/ 2804160 w 3927009"/>
              <a:gd name="connsiteY57" fmla="*/ 1733107 h 2430025"/>
              <a:gd name="connsiteX58" fmla="*/ 2838994 w 3927009"/>
              <a:gd name="connsiteY58" fmla="*/ 1776650 h 2430025"/>
              <a:gd name="connsiteX59" fmla="*/ 2865120 w 3927009"/>
              <a:gd name="connsiteY59" fmla="*/ 1828901 h 2430025"/>
              <a:gd name="connsiteX60" fmla="*/ 2891245 w 3927009"/>
              <a:gd name="connsiteY60" fmla="*/ 1855027 h 2430025"/>
              <a:gd name="connsiteX61" fmla="*/ 2926080 w 3927009"/>
              <a:gd name="connsiteY61" fmla="*/ 1898570 h 2430025"/>
              <a:gd name="connsiteX62" fmla="*/ 2943497 w 3927009"/>
              <a:gd name="connsiteY62" fmla="*/ 1933404 h 2430025"/>
              <a:gd name="connsiteX63" fmla="*/ 2960914 w 3927009"/>
              <a:gd name="connsiteY63" fmla="*/ 1959530 h 2430025"/>
              <a:gd name="connsiteX64" fmla="*/ 2969622 w 3927009"/>
              <a:gd name="connsiteY64" fmla="*/ 1985656 h 2430025"/>
              <a:gd name="connsiteX65" fmla="*/ 2987040 w 3927009"/>
              <a:gd name="connsiteY65" fmla="*/ 2003073 h 2430025"/>
              <a:gd name="connsiteX66" fmla="*/ 3004457 w 3927009"/>
              <a:gd name="connsiteY66" fmla="*/ 2029198 h 2430025"/>
              <a:gd name="connsiteX67" fmla="*/ 3021874 w 3927009"/>
              <a:gd name="connsiteY67" fmla="*/ 2046616 h 2430025"/>
              <a:gd name="connsiteX68" fmla="*/ 3039291 w 3927009"/>
              <a:gd name="connsiteY68" fmla="*/ 2072741 h 2430025"/>
              <a:gd name="connsiteX69" fmla="*/ 3065417 w 3927009"/>
              <a:gd name="connsiteY69" fmla="*/ 2090158 h 2430025"/>
              <a:gd name="connsiteX70" fmla="*/ 3082834 w 3927009"/>
              <a:gd name="connsiteY70" fmla="*/ 2107576 h 2430025"/>
              <a:gd name="connsiteX71" fmla="*/ 3135085 w 3927009"/>
              <a:gd name="connsiteY71" fmla="*/ 2133701 h 2430025"/>
              <a:gd name="connsiteX72" fmla="*/ 3161211 w 3927009"/>
              <a:gd name="connsiteY72" fmla="*/ 2151118 h 2430025"/>
              <a:gd name="connsiteX73" fmla="*/ 3204754 w 3927009"/>
              <a:gd name="connsiteY73" fmla="*/ 2185953 h 2430025"/>
              <a:gd name="connsiteX74" fmla="*/ 3239588 w 3927009"/>
              <a:gd name="connsiteY74" fmla="*/ 2229496 h 2430025"/>
              <a:gd name="connsiteX75" fmla="*/ 3265714 w 3927009"/>
              <a:gd name="connsiteY75" fmla="*/ 2238204 h 2430025"/>
              <a:gd name="connsiteX76" fmla="*/ 3317965 w 3927009"/>
              <a:gd name="connsiteY76" fmla="*/ 2281747 h 2430025"/>
              <a:gd name="connsiteX77" fmla="*/ 3344091 w 3927009"/>
              <a:gd name="connsiteY77" fmla="*/ 2290456 h 2430025"/>
              <a:gd name="connsiteX78" fmla="*/ 3396342 w 3927009"/>
              <a:gd name="connsiteY78" fmla="*/ 2333998 h 2430025"/>
              <a:gd name="connsiteX79" fmla="*/ 3439885 w 3927009"/>
              <a:gd name="connsiteY79" fmla="*/ 2342707 h 2430025"/>
              <a:gd name="connsiteX80" fmla="*/ 3466011 w 3927009"/>
              <a:gd name="connsiteY80" fmla="*/ 2351416 h 2430025"/>
              <a:gd name="connsiteX81" fmla="*/ 3518262 w 3927009"/>
              <a:gd name="connsiteY81" fmla="*/ 2394958 h 2430025"/>
              <a:gd name="connsiteX82" fmla="*/ 3553097 w 3927009"/>
              <a:gd name="connsiteY82" fmla="*/ 2403667 h 2430025"/>
              <a:gd name="connsiteX83" fmla="*/ 3579222 w 3927009"/>
              <a:gd name="connsiteY83" fmla="*/ 2421084 h 2430025"/>
              <a:gd name="connsiteX84" fmla="*/ 3753394 w 3927009"/>
              <a:gd name="connsiteY84" fmla="*/ 2421084 h 2430025"/>
              <a:gd name="connsiteX85" fmla="*/ 3788228 w 3927009"/>
              <a:gd name="connsiteY85" fmla="*/ 2412376 h 2430025"/>
              <a:gd name="connsiteX86" fmla="*/ 3840480 w 3927009"/>
              <a:gd name="connsiteY86" fmla="*/ 2394958 h 2430025"/>
              <a:gd name="connsiteX87" fmla="*/ 3857897 w 3927009"/>
              <a:gd name="connsiteY87" fmla="*/ 2368833 h 2430025"/>
              <a:gd name="connsiteX88" fmla="*/ 3875314 w 3927009"/>
              <a:gd name="connsiteY88" fmla="*/ 2325290 h 2430025"/>
              <a:gd name="connsiteX89" fmla="*/ 3884022 w 3927009"/>
              <a:gd name="connsiteY89" fmla="*/ 2299164 h 2430025"/>
              <a:gd name="connsiteX90" fmla="*/ 3901440 w 3927009"/>
              <a:gd name="connsiteY90" fmla="*/ 2273038 h 2430025"/>
              <a:gd name="connsiteX91" fmla="*/ 3910148 w 3927009"/>
              <a:gd name="connsiteY91" fmla="*/ 2020490 h 2430025"/>
              <a:gd name="connsiteX92" fmla="*/ 3892731 w 3927009"/>
              <a:gd name="connsiteY92" fmla="*/ 1994364 h 2430025"/>
              <a:gd name="connsiteX93" fmla="*/ 3866605 w 3927009"/>
              <a:gd name="connsiteY93" fmla="*/ 1924696 h 2430025"/>
              <a:gd name="connsiteX94" fmla="*/ 3849188 w 3927009"/>
              <a:gd name="connsiteY94" fmla="*/ 1907278 h 2430025"/>
              <a:gd name="connsiteX95" fmla="*/ 3831771 w 3927009"/>
              <a:gd name="connsiteY95" fmla="*/ 1855027 h 2430025"/>
              <a:gd name="connsiteX96" fmla="*/ 3823062 w 3927009"/>
              <a:gd name="connsiteY96" fmla="*/ 1828901 h 2430025"/>
              <a:gd name="connsiteX97" fmla="*/ 3788228 w 3927009"/>
              <a:gd name="connsiteY97" fmla="*/ 1785358 h 2430025"/>
              <a:gd name="connsiteX98" fmla="*/ 3770811 w 3927009"/>
              <a:gd name="connsiteY98" fmla="*/ 1759233 h 2430025"/>
              <a:gd name="connsiteX99" fmla="*/ 3744685 w 3927009"/>
              <a:gd name="connsiteY99" fmla="*/ 1741816 h 2430025"/>
              <a:gd name="connsiteX100" fmla="*/ 3709851 w 3927009"/>
              <a:gd name="connsiteY100" fmla="*/ 1698273 h 2430025"/>
              <a:gd name="connsiteX101" fmla="*/ 3657600 w 3927009"/>
              <a:gd name="connsiteY101" fmla="*/ 1646021 h 2430025"/>
              <a:gd name="connsiteX102" fmla="*/ 3622765 w 3927009"/>
              <a:gd name="connsiteY102" fmla="*/ 1602478 h 2430025"/>
              <a:gd name="connsiteX103" fmla="*/ 3587931 w 3927009"/>
              <a:gd name="connsiteY103" fmla="*/ 1585061 h 2430025"/>
              <a:gd name="connsiteX104" fmla="*/ 3518262 w 3927009"/>
              <a:gd name="connsiteY104" fmla="*/ 1532810 h 2430025"/>
              <a:gd name="connsiteX105" fmla="*/ 3466011 w 3927009"/>
              <a:gd name="connsiteY105" fmla="*/ 1497976 h 2430025"/>
              <a:gd name="connsiteX106" fmla="*/ 3422468 w 3927009"/>
              <a:gd name="connsiteY106" fmla="*/ 1463141 h 2430025"/>
              <a:gd name="connsiteX107" fmla="*/ 3370217 w 3927009"/>
              <a:gd name="connsiteY107" fmla="*/ 1445724 h 2430025"/>
              <a:gd name="connsiteX108" fmla="*/ 3344091 w 3927009"/>
              <a:gd name="connsiteY108" fmla="*/ 1437016 h 2430025"/>
              <a:gd name="connsiteX109" fmla="*/ 3326674 w 3927009"/>
              <a:gd name="connsiteY109" fmla="*/ 1419598 h 2430025"/>
              <a:gd name="connsiteX110" fmla="*/ 3274422 w 3927009"/>
              <a:gd name="connsiteY110" fmla="*/ 1384764 h 2430025"/>
              <a:gd name="connsiteX111" fmla="*/ 3248297 w 3927009"/>
              <a:gd name="connsiteY111" fmla="*/ 1358638 h 2430025"/>
              <a:gd name="connsiteX112" fmla="*/ 3213462 w 3927009"/>
              <a:gd name="connsiteY112" fmla="*/ 1315096 h 2430025"/>
              <a:gd name="connsiteX113" fmla="*/ 3143794 w 3927009"/>
              <a:gd name="connsiteY113" fmla="*/ 1288970 h 2430025"/>
              <a:gd name="connsiteX114" fmla="*/ 3091542 w 3927009"/>
              <a:gd name="connsiteY114" fmla="*/ 1254136 h 2430025"/>
              <a:gd name="connsiteX115" fmla="*/ 3039291 w 3927009"/>
              <a:gd name="connsiteY115" fmla="*/ 1236718 h 2430025"/>
              <a:gd name="connsiteX116" fmla="*/ 2987040 w 3927009"/>
              <a:gd name="connsiteY116" fmla="*/ 1210593 h 2430025"/>
              <a:gd name="connsiteX117" fmla="*/ 2934788 w 3927009"/>
              <a:gd name="connsiteY117" fmla="*/ 1175758 h 2430025"/>
              <a:gd name="connsiteX118" fmla="*/ 2908662 w 3927009"/>
              <a:gd name="connsiteY118" fmla="*/ 1158341 h 2430025"/>
              <a:gd name="connsiteX119" fmla="*/ 2891245 w 3927009"/>
              <a:gd name="connsiteY119" fmla="*/ 1132216 h 2430025"/>
              <a:gd name="connsiteX120" fmla="*/ 2882537 w 3927009"/>
              <a:gd name="connsiteY120" fmla="*/ 1106090 h 2430025"/>
              <a:gd name="connsiteX121" fmla="*/ 2856411 w 3927009"/>
              <a:gd name="connsiteY121" fmla="*/ 1097381 h 2430025"/>
              <a:gd name="connsiteX122" fmla="*/ 2847702 w 3927009"/>
              <a:gd name="connsiteY122" fmla="*/ 1071256 h 2430025"/>
              <a:gd name="connsiteX123" fmla="*/ 2856411 w 3927009"/>
              <a:gd name="connsiteY123" fmla="*/ 1027713 h 2430025"/>
              <a:gd name="connsiteX124" fmla="*/ 2908662 w 3927009"/>
              <a:gd name="connsiteY124" fmla="*/ 1001587 h 2430025"/>
              <a:gd name="connsiteX125" fmla="*/ 2952205 w 3927009"/>
              <a:gd name="connsiteY125" fmla="*/ 966753 h 2430025"/>
              <a:gd name="connsiteX126" fmla="*/ 3030582 w 3927009"/>
              <a:gd name="connsiteY126" fmla="*/ 949336 h 2430025"/>
              <a:gd name="connsiteX127" fmla="*/ 3074125 w 3927009"/>
              <a:gd name="connsiteY127" fmla="*/ 914501 h 2430025"/>
              <a:gd name="connsiteX128" fmla="*/ 3091542 w 3927009"/>
              <a:gd name="connsiteY128" fmla="*/ 862250 h 2430025"/>
              <a:gd name="connsiteX129" fmla="*/ 3082834 w 3927009"/>
              <a:gd name="connsiteY129" fmla="*/ 792581 h 2430025"/>
              <a:gd name="connsiteX130" fmla="*/ 3065417 w 3927009"/>
              <a:gd name="connsiteY130" fmla="*/ 766456 h 2430025"/>
              <a:gd name="connsiteX131" fmla="*/ 3030582 w 3927009"/>
              <a:gd name="connsiteY131" fmla="*/ 696787 h 2430025"/>
              <a:gd name="connsiteX132" fmla="*/ 3013165 w 3927009"/>
              <a:gd name="connsiteY132" fmla="*/ 670661 h 2430025"/>
              <a:gd name="connsiteX133" fmla="*/ 2960914 w 3927009"/>
              <a:gd name="connsiteY133" fmla="*/ 653244 h 2430025"/>
              <a:gd name="connsiteX134" fmla="*/ 2934788 w 3927009"/>
              <a:gd name="connsiteY134" fmla="*/ 644536 h 2430025"/>
              <a:gd name="connsiteX135" fmla="*/ 2908662 w 3927009"/>
              <a:gd name="connsiteY135" fmla="*/ 627118 h 2430025"/>
              <a:gd name="connsiteX136" fmla="*/ 2856411 w 3927009"/>
              <a:gd name="connsiteY136" fmla="*/ 574867 h 2430025"/>
              <a:gd name="connsiteX137" fmla="*/ 2804160 w 3927009"/>
              <a:gd name="connsiteY137" fmla="*/ 540033 h 2430025"/>
              <a:gd name="connsiteX138" fmla="*/ 2778034 w 3927009"/>
              <a:gd name="connsiteY138" fmla="*/ 531324 h 2430025"/>
              <a:gd name="connsiteX139" fmla="*/ 2717074 w 3927009"/>
              <a:gd name="connsiteY139" fmla="*/ 505198 h 2430025"/>
              <a:gd name="connsiteX140" fmla="*/ 2690948 w 3927009"/>
              <a:gd name="connsiteY140" fmla="*/ 487781 h 2430025"/>
              <a:gd name="connsiteX141" fmla="*/ 2603862 w 3927009"/>
              <a:gd name="connsiteY141" fmla="*/ 470364 h 2430025"/>
              <a:gd name="connsiteX142" fmla="*/ 2577737 w 3927009"/>
              <a:gd name="connsiteY142" fmla="*/ 461656 h 2430025"/>
              <a:gd name="connsiteX143" fmla="*/ 2542902 w 3927009"/>
              <a:gd name="connsiteY143" fmla="*/ 426821 h 2430025"/>
              <a:gd name="connsiteX144" fmla="*/ 2481942 w 3927009"/>
              <a:gd name="connsiteY144" fmla="*/ 400696 h 2430025"/>
              <a:gd name="connsiteX145" fmla="*/ 2464525 w 3927009"/>
              <a:gd name="connsiteY145" fmla="*/ 383278 h 2430025"/>
              <a:gd name="connsiteX146" fmla="*/ 2420982 w 3927009"/>
              <a:gd name="connsiteY146" fmla="*/ 348444 h 2430025"/>
              <a:gd name="connsiteX147" fmla="*/ 2124891 w 3927009"/>
              <a:gd name="connsiteY147" fmla="*/ 357153 h 2430025"/>
              <a:gd name="connsiteX148" fmla="*/ 2037805 w 3927009"/>
              <a:gd name="connsiteY148" fmla="*/ 383278 h 2430025"/>
              <a:gd name="connsiteX149" fmla="*/ 1950720 w 3927009"/>
              <a:gd name="connsiteY149" fmla="*/ 409404 h 2430025"/>
              <a:gd name="connsiteX150" fmla="*/ 1924594 w 3927009"/>
              <a:gd name="connsiteY150" fmla="*/ 418113 h 2430025"/>
              <a:gd name="connsiteX151" fmla="*/ 1837508 w 3927009"/>
              <a:gd name="connsiteY151" fmla="*/ 435530 h 2430025"/>
              <a:gd name="connsiteX152" fmla="*/ 1776548 w 3927009"/>
              <a:gd name="connsiteY152" fmla="*/ 452947 h 2430025"/>
              <a:gd name="connsiteX153" fmla="*/ 1672045 w 3927009"/>
              <a:gd name="connsiteY153" fmla="*/ 470364 h 2430025"/>
              <a:gd name="connsiteX154" fmla="*/ 1593668 w 3927009"/>
              <a:gd name="connsiteY154" fmla="*/ 496490 h 2430025"/>
              <a:gd name="connsiteX155" fmla="*/ 1567542 w 3927009"/>
              <a:gd name="connsiteY155" fmla="*/ 505198 h 2430025"/>
              <a:gd name="connsiteX156" fmla="*/ 1402080 w 3927009"/>
              <a:gd name="connsiteY156" fmla="*/ 496490 h 2430025"/>
              <a:gd name="connsiteX157" fmla="*/ 1349828 w 3927009"/>
              <a:gd name="connsiteY157" fmla="*/ 479073 h 2430025"/>
              <a:gd name="connsiteX158" fmla="*/ 1288868 w 3927009"/>
              <a:gd name="connsiteY158" fmla="*/ 444238 h 2430025"/>
              <a:gd name="connsiteX159" fmla="*/ 1262742 w 3927009"/>
              <a:gd name="connsiteY159" fmla="*/ 435530 h 2430025"/>
              <a:gd name="connsiteX160" fmla="*/ 1219200 w 3927009"/>
              <a:gd name="connsiteY160" fmla="*/ 357153 h 2430025"/>
              <a:gd name="connsiteX161" fmla="*/ 1184365 w 3927009"/>
              <a:gd name="connsiteY161" fmla="*/ 322318 h 2430025"/>
              <a:gd name="connsiteX162" fmla="*/ 1123405 w 3927009"/>
              <a:gd name="connsiteY162" fmla="*/ 243941 h 2430025"/>
              <a:gd name="connsiteX163" fmla="*/ 1088571 w 3927009"/>
              <a:gd name="connsiteY163" fmla="*/ 200398 h 2430025"/>
              <a:gd name="connsiteX164" fmla="*/ 1062445 w 3927009"/>
              <a:gd name="connsiteY164" fmla="*/ 191690 h 2430025"/>
              <a:gd name="connsiteX165" fmla="*/ 975360 w 3927009"/>
              <a:gd name="connsiteY165" fmla="*/ 139438 h 2430025"/>
              <a:gd name="connsiteX166" fmla="*/ 931817 w 3927009"/>
              <a:gd name="connsiteY166" fmla="*/ 95896 h 2430025"/>
              <a:gd name="connsiteX167" fmla="*/ 914400 w 3927009"/>
              <a:gd name="connsiteY167" fmla="*/ 78478 h 2430025"/>
              <a:gd name="connsiteX168" fmla="*/ 862148 w 3927009"/>
              <a:gd name="connsiteY168" fmla="*/ 61061 h 2430025"/>
              <a:gd name="connsiteX169" fmla="*/ 836022 w 3927009"/>
              <a:gd name="connsiteY169" fmla="*/ 43644 h 2430025"/>
              <a:gd name="connsiteX170" fmla="*/ 783771 w 3927009"/>
              <a:gd name="connsiteY170" fmla="*/ 34936 h 2430025"/>
              <a:gd name="connsiteX171" fmla="*/ 679268 w 3927009"/>
              <a:gd name="connsiteY171" fmla="*/ 17518 h 2430025"/>
              <a:gd name="connsiteX172" fmla="*/ 618308 w 3927009"/>
              <a:gd name="connsiteY172" fmla="*/ 101 h 2430025"/>
              <a:gd name="connsiteX173" fmla="*/ 496388 w 3927009"/>
              <a:gd name="connsiteY173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10194 w 3927009"/>
              <a:gd name="connsiteY30" fmla="*/ 496490 h 2430025"/>
              <a:gd name="connsiteX31" fmla="*/ 1088571 w 3927009"/>
              <a:gd name="connsiteY31" fmla="*/ 522616 h 2430025"/>
              <a:gd name="connsiteX32" fmla="*/ 1114697 w 3927009"/>
              <a:gd name="connsiteY32" fmla="*/ 531324 h 2430025"/>
              <a:gd name="connsiteX33" fmla="*/ 1140822 w 3927009"/>
              <a:gd name="connsiteY33" fmla="*/ 540033 h 2430025"/>
              <a:gd name="connsiteX34" fmla="*/ 1184365 w 3927009"/>
              <a:gd name="connsiteY34" fmla="*/ 583576 h 2430025"/>
              <a:gd name="connsiteX35" fmla="*/ 1210491 w 3927009"/>
              <a:gd name="connsiteY35" fmla="*/ 600993 h 2430025"/>
              <a:gd name="connsiteX36" fmla="*/ 1262742 w 3927009"/>
              <a:gd name="connsiteY36" fmla="*/ 635827 h 2430025"/>
              <a:gd name="connsiteX37" fmla="*/ 1306285 w 3927009"/>
              <a:gd name="connsiteY37" fmla="*/ 670661 h 2430025"/>
              <a:gd name="connsiteX38" fmla="*/ 1341120 w 3927009"/>
              <a:gd name="connsiteY38" fmla="*/ 679370 h 2430025"/>
              <a:gd name="connsiteX39" fmla="*/ 1367245 w 3927009"/>
              <a:gd name="connsiteY39" fmla="*/ 688078 h 2430025"/>
              <a:gd name="connsiteX40" fmla="*/ 1402080 w 3927009"/>
              <a:gd name="connsiteY40" fmla="*/ 696787 h 2430025"/>
              <a:gd name="connsiteX41" fmla="*/ 1454331 w 3927009"/>
              <a:gd name="connsiteY41" fmla="*/ 714204 h 2430025"/>
              <a:gd name="connsiteX42" fmla="*/ 1480457 w 3927009"/>
              <a:gd name="connsiteY42" fmla="*/ 722913 h 2430025"/>
              <a:gd name="connsiteX43" fmla="*/ 1524000 w 3927009"/>
              <a:gd name="connsiteY43" fmla="*/ 731621 h 2430025"/>
              <a:gd name="connsiteX44" fmla="*/ 1576251 w 3927009"/>
              <a:gd name="connsiteY44" fmla="*/ 749038 h 2430025"/>
              <a:gd name="connsiteX45" fmla="*/ 1593668 w 3927009"/>
              <a:gd name="connsiteY45" fmla="*/ 766456 h 2430025"/>
              <a:gd name="connsiteX46" fmla="*/ 1619794 w 3927009"/>
              <a:gd name="connsiteY46" fmla="*/ 783873 h 2430025"/>
              <a:gd name="connsiteX47" fmla="*/ 1654628 w 3927009"/>
              <a:gd name="connsiteY47" fmla="*/ 827416 h 2430025"/>
              <a:gd name="connsiteX48" fmla="*/ 1663337 w 3927009"/>
              <a:gd name="connsiteY48" fmla="*/ 853541 h 2430025"/>
              <a:gd name="connsiteX49" fmla="*/ 1706880 w 3927009"/>
              <a:gd name="connsiteY49" fmla="*/ 905793 h 2430025"/>
              <a:gd name="connsiteX50" fmla="*/ 2534194 w 3927009"/>
              <a:gd name="connsiteY50" fmla="*/ 1515393 h 2430025"/>
              <a:gd name="connsiteX51" fmla="*/ 2621280 w 3927009"/>
              <a:gd name="connsiteY51" fmla="*/ 1593770 h 2430025"/>
              <a:gd name="connsiteX52" fmla="*/ 2682240 w 3927009"/>
              <a:gd name="connsiteY52" fmla="*/ 1611187 h 2430025"/>
              <a:gd name="connsiteX53" fmla="*/ 2751908 w 3927009"/>
              <a:gd name="connsiteY53" fmla="*/ 1654730 h 2430025"/>
              <a:gd name="connsiteX54" fmla="*/ 2760617 w 3927009"/>
              <a:gd name="connsiteY54" fmla="*/ 1680856 h 2430025"/>
              <a:gd name="connsiteX55" fmla="*/ 2786742 w 3927009"/>
              <a:gd name="connsiteY55" fmla="*/ 1706981 h 2430025"/>
              <a:gd name="connsiteX56" fmla="*/ 2804160 w 3927009"/>
              <a:gd name="connsiteY56" fmla="*/ 1733107 h 2430025"/>
              <a:gd name="connsiteX57" fmla="*/ 2838994 w 3927009"/>
              <a:gd name="connsiteY57" fmla="*/ 1776650 h 2430025"/>
              <a:gd name="connsiteX58" fmla="*/ 2865120 w 3927009"/>
              <a:gd name="connsiteY58" fmla="*/ 1828901 h 2430025"/>
              <a:gd name="connsiteX59" fmla="*/ 2891245 w 3927009"/>
              <a:gd name="connsiteY59" fmla="*/ 1855027 h 2430025"/>
              <a:gd name="connsiteX60" fmla="*/ 2926080 w 3927009"/>
              <a:gd name="connsiteY60" fmla="*/ 1898570 h 2430025"/>
              <a:gd name="connsiteX61" fmla="*/ 2943497 w 3927009"/>
              <a:gd name="connsiteY61" fmla="*/ 1933404 h 2430025"/>
              <a:gd name="connsiteX62" fmla="*/ 2960914 w 3927009"/>
              <a:gd name="connsiteY62" fmla="*/ 1959530 h 2430025"/>
              <a:gd name="connsiteX63" fmla="*/ 2969622 w 3927009"/>
              <a:gd name="connsiteY63" fmla="*/ 1985656 h 2430025"/>
              <a:gd name="connsiteX64" fmla="*/ 2987040 w 3927009"/>
              <a:gd name="connsiteY64" fmla="*/ 2003073 h 2430025"/>
              <a:gd name="connsiteX65" fmla="*/ 3004457 w 3927009"/>
              <a:gd name="connsiteY65" fmla="*/ 2029198 h 2430025"/>
              <a:gd name="connsiteX66" fmla="*/ 3021874 w 3927009"/>
              <a:gd name="connsiteY66" fmla="*/ 2046616 h 2430025"/>
              <a:gd name="connsiteX67" fmla="*/ 3039291 w 3927009"/>
              <a:gd name="connsiteY67" fmla="*/ 2072741 h 2430025"/>
              <a:gd name="connsiteX68" fmla="*/ 3065417 w 3927009"/>
              <a:gd name="connsiteY68" fmla="*/ 2090158 h 2430025"/>
              <a:gd name="connsiteX69" fmla="*/ 3082834 w 3927009"/>
              <a:gd name="connsiteY69" fmla="*/ 2107576 h 2430025"/>
              <a:gd name="connsiteX70" fmla="*/ 3135085 w 3927009"/>
              <a:gd name="connsiteY70" fmla="*/ 2133701 h 2430025"/>
              <a:gd name="connsiteX71" fmla="*/ 3161211 w 3927009"/>
              <a:gd name="connsiteY71" fmla="*/ 2151118 h 2430025"/>
              <a:gd name="connsiteX72" fmla="*/ 3204754 w 3927009"/>
              <a:gd name="connsiteY72" fmla="*/ 2185953 h 2430025"/>
              <a:gd name="connsiteX73" fmla="*/ 3239588 w 3927009"/>
              <a:gd name="connsiteY73" fmla="*/ 2229496 h 2430025"/>
              <a:gd name="connsiteX74" fmla="*/ 3265714 w 3927009"/>
              <a:gd name="connsiteY74" fmla="*/ 2238204 h 2430025"/>
              <a:gd name="connsiteX75" fmla="*/ 3317965 w 3927009"/>
              <a:gd name="connsiteY75" fmla="*/ 2281747 h 2430025"/>
              <a:gd name="connsiteX76" fmla="*/ 3344091 w 3927009"/>
              <a:gd name="connsiteY76" fmla="*/ 2290456 h 2430025"/>
              <a:gd name="connsiteX77" fmla="*/ 3396342 w 3927009"/>
              <a:gd name="connsiteY77" fmla="*/ 2333998 h 2430025"/>
              <a:gd name="connsiteX78" fmla="*/ 3439885 w 3927009"/>
              <a:gd name="connsiteY78" fmla="*/ 2342707 h 2430025"/>
              <a:gd name="connsiteX79" fmla="*/ 3466011 w 3927009"/>
              <a:gd name="connsiteY79" fmla="*/ 2351416 h 2430025"/>
              <a:gd name="connsiteX80" fmla="*/ 3518262 w 3927009"/>
              <a:gd name="connsiteY80" fmla="*/ 2394958 h 2430025"/>
              <a:gd name="connsiteX81" fmla="*/ 3553097 w 3927009"/>
              <a:gd name="connsiteY81" fmla="*/ 2403667 h 2430025"/>
              <a:gd name="connsiteX82" fmla="*/ 3579222 w 3927009"/>
              <a:gd name="connsiteY82" fmla="*/ 2421084 h 2430025"/>
              <a:gd name="connsiteX83" fmla="*/ 3753394 w 3927009"/>
              <a:gd name="connsiteY83" fmla="*/ 2421084 h 2430025"/>
              <a:gd name="connsiteX84" fmla="*/ 3788228 w 3927009"/>
              <a:gd name="connsiteY84" fmla="*/ 2412376 h 2430025"/>
              <a:gd name="connsiteX85" fmla="*/ 3840480 w 3927009"/>
              <a:gd name="connsiteY85" fmla="*/ 2394958 h 2430025"/>
              <a:gd name="connsiteX86" fmla="*/ 3857897 w 3927009"/>
              <a:gd name="connsiteY86" fmla="*/ 2368833 h 2430025"/>
              <a:gd name="connsiteX87" fmla="*/ 3875314 w 3927009"/>
              <a:gd name="connsiteY87" fmla="*/ 2325290 h 2430025"/>
              <a:gd name="connsiteX88" fmla="*/ 3884022 w 3927009"/>
              <a:gd name="connsiteY88" fmla="*/ 2299164 h 2430025"/>
              <a:gd name="connsiteX89" fmla="*/ 3901440 w 3927009"/>
              <a:gd name="connsiteY89" fmla="*/ 2273038 h 2430025"/>
              <a:gd name="connsiteX90" fmla="*/ 3910148 w 3927009"/>
              <a:gd name="connsiteY90" fmla="*/ 2020490 h 2430025"/>
              <a:gd name="connsiteX91" fmla="*/ 3892731 w 3927009"/>
              <a:gd name="connsiteY91" fmla="*/ 1994364 h 2430025"/>
              <a:gd name="connsiteX92" fmla="*/ 3866605 w 3927009"/>
              <a:gd name="connsiteY92" fmla="*/ 1924696 h 2430025"/>
              <a:gd name="connsiteX93" fmla="*/ 3849188 w 3927009"/>
              <a:gd name="connsiteY93" fmla="*/ 1907278 h 2430025"/>
              <a:gd name="connsiteX94" fmla="*/ 3831771 w 3927009"/>
              <a:gd name="connsiteY94" fmla="*/ 1855027 h 2430025"/>
              <a:gd name="connsiteX95" fmla="*/ 3823062 w 3927009"/>
              <a:gd name="connsiteY95" fmla="*/ 1828901 h 2430025"/>
              <a:gd name="connsiteX96" fmla="*/ 3788228 w 3927009"/>
              <a:gd name="connsiteY96" fmla="*/ 1785358 h 2430025"/>
              <a:gd name="connsiteX97" fmla="*/ 3770811 w 3927009"/>
              <a:gd name="connsiteY97" fmla="*/ 1759233 h 2430025"/>
              <a:gd name="connsiteX98" fmla="*/ 3744685 w 3927009"/>
              <a:gd name="connsiteY98" fmla="*/ 1741816 h 2430025"/>
              <a:gd name="connsiteX99" fmla="*/ 3709851 w 3927009"/>
              <a:gd name="connsiteY99" fmla="*/ 1698273 h 2430025"/>
              <a:gd name="connsiteX100" fmla="*/ 3657600 w 3927009"/>
              <a:gd name="connsiteY100" fmla="*/ 1646021 h 2430025"/>
              <a:gd name="connsiteX101" fmla="*/ 3622765 w 3927009"/>
              <a:gd name="connsiteY101" fmla="*/ 1602478 h 2430025"/>
              <a:gd name="connsiteX102" fmla="*/ 3587931 w 3927009"/>
              <a:gd name="connsiteY102" fmla="*/ 1585061 h 2430025"/>
              <a:gd name="connsiteX103" fmla="*/ 3518262 w 3927009"/>
              <a:gd name="connsiteY103" fmla="*/ 1532810 h 2430025"/>
              <a:gd name="connsiteX104" fmla="*/ 3466011 w 3927009"/>
              <a:gd name="connsiteY104" fmla="*/ 1497976 h 2430025"/>
              <a:gd name="connsiteX105" fmla="*/ 3422468 w 3927009"/>
              <a:gd name="connsiteY105" fmla="*/ 1463141 h 2430025"/>
              <a:gd name="connsiteX106" fmla="*/ 3370217 w 3927009"/>
              <a:gd name="connsiteY106" fmla="*/ 1445724 h 2430025"/>
              <a:gd name="connsiteX107" fmla="*/ 3344091 w 3927009"/>
              <a:gd name="connsiteY107" fmla="*/ 1437016 h 2430025"/>
              <a:gd name="connsiteX108" fmla="*/ 3326674 w 3927009"/>
              <a:gd name="connsiteY108" fmla="*/ 1419598 h 2430025"/>
              <a:gd name="connsiteX109" fmla="*/ 3274422 w 3927009"/>
              <a:gd name="connsiteY109" fmla="*/ 1384764 h 2430025"/>
              <a:gd name="connsiteX110" fmla="*/ 3248297 w 3927009"/>
              <a:gd name="connsiteY110" fmla="*/ 1358638 h 2430025"/>
              <a:gd name="connsiteX111" fmla="*/ 3213462 w 3927009"/>
              <a:gd name="connsiteY111" fmla="*/ 1315096 h 2430025"/>
              <a:gd name="connsiteX112" fmla="*/ 3143794 w 3927009"/>
              <a:gd name="connsiteY112" fmla="*/ 1288970 h 2430025"/>
              <a:gd name="connsiteX113" fmla="*/ 3091542 w 3927009"/>
              <a:gd name="connsiteY113" fmla="*/ 1254136 h 2430025"/>
              <a:gd name="connsiteX114" fmla="*/ 3039291 w 3927009"/>
              <a:gd name="connsiteY114" fmla="*/ 1236718 h 2430025"/>
              <a:gd name="connsiteX115" fmla="*/ 2987040 w 3927009"/>
              <a:gd name="connsiteY115" fmla="*/ 1210593 h 2430025"/>
              <a:gd name="connsiteX116" fmla="*/ 2934788 w 3927009"/>
              <a:gd name="connsiteY116" fmla="*/ 1175758 h 2430025"/>
              <a:gd name="connsiteX117" fmla="*/ 2908662 w 3927009"/>
              <a:gd name="connsiteY117" fmla="*/ 1158341 h 2430025"/>
              <a:gd name="connsiteX118" fmla="*/ 2891245 w 3927009"/>
              <a:gd name="connsiteY118" fmla="*/ 1132216 h 2430025"/>
              <a:gd name="connsiteX119" fmla="*/ 2882537 w 3927009"/>
              <a:gd name="connsiteY119" fmla="*/ 1106090 h 2430025"/>
              <a:gd name="connsiteX120" fmla="*/ 2856411 w 3927009"/>
              <a:gd name="connsiteY120" fmla="*/ 1097381 h 2430025"/>
              <a:gd name="connsiteX121" fmla="*/ 2847702 w 3927009"/>
              <a:gd name="connsiteY121" fmla="*/ 1071256 h 2430025"/>
              <a:gd name="connsiteX122" fmla="*/ 2856411 w 3927009"/>
              <a:gd name="connsiteY122" fmla="*/ 1027713 h 2430025"/>
              <a:gd name="connsiteX123" fmla="*/ 2908662 w 3927009"/>
              <a:gd name="connsiteY123" fmla="*/ 1001587 h 2430025"/>
              <a:gd name="connsiteX124" fmla="*/ 2952205 w 3927009"/>
              <a:gd name="connsiteY124" fmla="*/ 966753 h 2430025"/>
              <a:gd name="connsiteX125" fmla="*/ 3030582 w 3927009"/>
              <a:gd name="connsiteY125" fmla="*/ 949336 h 2430025"/>
              <a:gd name="connsiteX126" fmla="*/ 3074125 w 3927009"/>
              <a:gd name="connsiteY126" fmla="*/ 914501 h 2430025"/>
              <a:gd name="connsiteX127" fmla="*/ 3091542 w 3927009"/>
              <a:gd name="connsiteY127" fmla="*/ 862250 h 2430025"/>
              <a:gd name="connsiteX128" fmla="*/ 3082834 w 3927009"/>
              <a:gd name="connsiteY128" fmla="*/ 792581 h 2430025"/>
              <a:gd name="connsiteX129" fmla="*/ 3065417 w 3927009"/>
              <a:gd name="connsiteY129" fmla="*/ 766456 h 2430025"/>
              <a:gd name="connsiteX130" fmla="*/ 3030582 w 3927009"/>
              <a:gd name="connsiteY130" fmla="*/ 696787 h 2430025"/>
              <a:gd name="connsiteX131" fmla="*/ 3013165 w 3927009"/>
              <a:gd name="connsiteY131" fmla="*/ 670661 h 2430025"/>
              <a:gd name="connsiteX132" fmla="*/ 2960914 w 3927009"/>
              <a:gd name="connsiteY132" fmla="*/ 653244 h 2430025"/>
              <a:gd name="connsiteX133" fmla="*/ 2934788 w 3927009"/>
              <a:gd name="connsiteY133" fmla="*/ 644536 h 2430025"/>
              <a:gd name="connsiteX134" fmla="*/ 2908662 w 3927009"/>
              <a:gd name="connsiteY134" fmla="*/ 627118 h 2430025"/>
              <a:gd name="connsiteX135" fmla="*/ 2856411 w 3927009"/>
              <a:gd name="connsiteY135" fmla="*/ 574867 h 2430025"/>
              <a:gd name="connsiteX136" fmla="*/ 2804160 w 3927009"/>
              <a:gd name="connsiteY136" fmla="*/ 540033 h 2430025"/>
              <a:gd name="connsiteX137" fmla="*/ 2778034 w 3927009"/>
              <a:gd name="connsiteY137" fmla="*/ 531324 h 2430025"/>
              <a:gd name="connsiteX138" fmla="*/ 2717074 w 3927009"/>
              <a:gd name="connsiteY138" fmla="*/ 505198 h 2430025"/>
              <a:gd name="connsiteX139" fmla="*/ 2690948 w 3927009"/>
              <a:gd name="connsiteY139" fmla="*/ 487781 h 2430025"/>
              <a:gd name="connsiteX140" fmla="*/ 2603862 w 3927009"/>
              <a:gd name="connsiteY140" fmla="*/ 470364 h 2430025"/>
              <a:gd name="connsiteX141" fmla="*/ 2577737 w 3927009"/>
              <a:gd name="connsiteY141" fmla="*/ 461656 h 2430025"/>
              <a:gd name="connsiteX142" fmla="*/ 2542902 w 3927009"/>
              <a:gd name="connsiteY142" fmla="*/ 426821 h 2430025"/>
              <a:gd name="connsiteX143" fmla="*/ 2481942 w 3927009"/>
              <a:gd name="connsiteY143" fmla="*/ 400696 h 2430025"/>
              <a:gd name="connsiteX144" fmla="*/ 2464525 w 3927009"/>
              <a:gd name="connsiteY144" fmla="*/ 383278 h 2430025"/>
              <a:gd name="connsiteX145" fmla="*/ 2420982 w 3927009"/>
              <a:gd name="connsiteY145" fmla="*/ 348444 h 2430025"/>
              <a:gd name="connsiteX146" fmla="*/ 2124891 w 3927009"/>
              <a:gd name="connsiteY146" fmla="*/ 357153 h 2430025"/>
              <a:gd name="connsiteX147" fmla="*/ 2037805 w 3927009"/>
              <a:gd name="connsiteY147" fmla="*/ 383278 h 2430025"/>
              <a:gd name="connsiteX148" fmla="*/ 1950720 w 3927009"/>
              <a:gd name="connsiteY148" fmla="*/ 409404 h 2430025"/>
              <a:gd name="connsiteX149" fmla="*/ 1924594 w 3927009"/>
              <a:gd name="connsiteY149" fmla="*/ 418113 h 2430025"/>
              <a:gd name="connsiteX150" fmla="*/ 1837508 w 3927009"/>
              <a:gd name="connsiteY150" fmla="*/ 435530 h 2430025"/>
              <a:gd name="connsiteX151" fmla="*/ 1776548 w 3927009"/>
              <a:gd name="connsiteY151" fmla="*/ 452947 h 2430025"/>
              <a:gd name="connsiteX152" fmla="*/ 1672045 w 3927009"/>
              <a:gd name="connsiteY152" fmla="*/ 470364 h 2430025"/>
              <a:gd name="connsiteX153" fmla="*/ 1593668 w 3927009"/>
              <a:gd name="connsiteY153" fmla="*/ 496490 h 2430025"/>
              <a:gd name="connsiteX154" fmla="*/ 1567542 w 3927009"/>
              <a:gd name="connsiteY154" fmla="*/ 505198 h 2430025"/>
              <a:gd name="connsiteX155" fmla="*/ 1402080 w 3927009"/>
              <a:gd name="connsiteY155" fmla="*/ 496490 h 2430025"/>
              <a:gd name="connsiteX156" fmla="*/ 1349828 w 3927009"/>
              <a:gd name="connsiteY156" fmla="*/ 479073 h 2430025"/>
              <a:gd name="connsiteX157" fmla="*/ 1288868 w 3927009"/>
              <a:gd name="connsiteY157" fmla="*/ 444238 h 2430025"/>
              <a:gd name="connsiteX158" fmla="*/ 1262742 w 3927009"/>
              <a:gd name="connsiteY158" fmla="*/ 435530 h 2430025"/>
              <a:gd name="connsiteX159" fmla="*/ 1219200 w 3927009"/>
              <a:gd name="connsiteY159" fmla="*/ 357153 h 2430025"/>
              <a:gd name="connsiteX160" fmla="*/ 1184365 w 3927009"/>
              <a:gd name="connsiteY160" fmla="*/ 322318 h 2430025"/>
              <a:gd name="connsiteX161" fmla="*/ 1123405 w 3927009"/>
              <a:gd name="connsiteY161" fmla="*/ 243941 h 2430025"/>
              <a:gd name="connsiteX162" fmla="*/ 1088571 w 3927009"/>
              <a:gd name="connsiteY162" fmla="*/ 200398 h 2430025"/>
              <a:gd name="connsiteX163" fmla="*/ 1062445 w 3927009"/>
              <a:gd name="connsiteY163" fmla="*/ 191690 h 2430025"/>
              <a:gd name="connsiteX164" fmla="*/ 975360 w 3927009"/>
              <a:gd name="connsiteY164" fmla="*/ 139438 h 2430025"/>
              <a:gd name="connsiteX165" fmla="*/ 931817 w 3927009"/>
              <a:gd name="connsiteY165" fmla="*/ 95896 h 2430025"/>
              <a:gd name="connsiteX166" fmla="*/ 914400 w 3927009"/>
              <a:gd name="connsiteY166" fmla="*/ 78478 h 2430025"/>
              <a:gd name="connsiteX167" fmla="*/ 862148 w 3927009"/>
              <a:gd name="connsiteY167" fmla="*/ 61061 h 2430025"/>
              <a:gd name="connsiteX168" fmla="*/ 836022 w 3927009"/>
              <a:gd name="connsiteY168" fmla="*/ 43644 h 2430025"/>
              <a:gd name="connsiteX169" fmla="*/ 783771 w 3927009"/>
              <a:gd name="connsiteY169" fmla="*/ 34936 h 2430025"/>
              <a:gd name="connsiteX170" fmla="*/ 679268 w 3927009"/>
              <a:gd name="connsiteY170" fmla="*/ 17518 h 2430025"/>
              <a:gd name="connsiteX171" fmla="*/ 618308 w 3927009"/>
              <a:gd name="connsiteY171" fmla="*/ 101 h 2430025"/>
              <a:gd name="connsiteX172" fmla="*/ 496388 w 3927009"/>
              <a:gd name="connsiteY172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10194 w 3927009"/>
              <a:gd name="connsiteY30" fmla="*/ 496490 h 2430025"/>
              <a:gd name="connsiteX31" fmla="*/ 1088571 w 3927009"/>
              <a:gd name="connsiteY31" fmla="*/ 522616 h 2430025"/>
              <a:gd name="connsiteX32" fmla="*/ 1114697 w 3927009"/>
              <a:gd name="connsiteY32" fmla="*/ 531324 h 2430025"/>
              <a:gd name="connsiteX33" fmla="*/ 1140822 w 3927009"/>
              <a:gd name="connsiteY33" fmla="*/ 540033 h 2430025"/>
              <a:gd name="connsiteX34" fmla="*/ 1184365 w 3927009"/>
              <a:gd name="connsiteY34" fmla="*/ 583576 h 2430025"/>
              <a:gd name="connsiteX35" fmla="*/ 1210491 w 3927009"/>
              <a:gd name="connsiteY35" fmla="*/ 600993 h 2430025"/>
              <a:gd name="connsiteX36" fmla="*/ 1262742 w 3927009"/>
              <a:gd name="connsiteY36" fmla="*/ 635827 h 2430025"/>
              <a:gd name="connsiteX37" fmla="*/ 1306285 w 3927009"/>
              <a:gd name="connsiteY37" fmla="*/ 670661 h 2430025"/>
              <a:gd name="connsiteX38" fmla="*/ 1341120 w 3927009"/>
              <a:gd name="connsiteY38" fmla="*/ 679370 h 2430025"/>
              <a:gd name="connsiteX39" fmla="*/ 1367245 w 3927009"/>
              <a:gd name="connsiteY39" fmla="*/ 688078 h 2430025"/>
              <a:gd name="connsiteX40" fmla="*/ 1402080 w 3927009"/>
              <a:gd name="connsiteY40" fmla="*/ 696787 h 2430025"/>
              <a:gd name="connsiteX41" fmla="*/ 1454331 w 3927009"/>
              <a:gd name="connsiteY41" fmla="*/ 714204 h 2430025"/>
              <a:gd name="connsiteX42" fmla="*/ 1480457 w 3927009"/>
              <a:gd name="connsiteY42" fmla="*/ 722913 h 2430025"/>
              <a:gd name="connsiteX43" fmla="*/ 1524000 w 3927009"/>
              <a:gd name="connsiteY43" fmla="*/ 731621 h 2430025"/>
              <a:gd name="connsiteX44" fmla="*/ 1576251 w 3927009"/>
              <a:gd name="connsiteY44" fmla="*/ 749038 h 2430025"/>
              <a:gd name="connsiteX45" fmla="*/ 1593668 w 3927009"/>
              <a:gd name="connsiteY45" fmla="*/ 766456 h 2430025"/>
              <a:gd name="connsiteX46" fmla="*/ 1619794 w 3927009"/>
              <a:gd name="connsiteY46" fmla="*/ 783873 h 2430025"/>
              <a:gd name="connsiteX47" fmla="*/ 1654628 w 3927009"/>
              <a:gd name="connsiteY47" fmla="*/ 827416 h 2430025"/>
              <a:gd name="connsiteX48" fmla="*/ 1663337 w 3927009"/>
              <a:gd name="connsiteY48" fmla="*/ 853541 h 2430025"/>
              <a:gd name="connsiteX49" fmla="*/ 2534194 w 3927009"/>
              <a:gd name="connsiteY49" fmla="*/ 1515393 h 2430025"/>
              <a:gd name="connsiteX50" fmla="*/ 2621280 w 3927009"/>
              <a:gd name="connsiteY50" fmla="*/ 1593770 h 2430025"/>
              <a:gd name="connsiteX51" fmla="*/ 2682240 w 3927009"/>
              <a:gd name="connsiteY51" fmla="*/ 1611187 h 2430025"/>
              <a:gd name="connsiteX52" fmla="*/ 2751908 w 3927009"/>
              <a:gd name="connsiteY52" fmla="*/ 1654730 h 2430025"/>
              <a:gd name="connsiteX53" fmla="*/ 2760617 w 3927009"/>
              <a:gd name="connsiteY53" fmla="*/ 1680856 h 2430025"/>
              <a:gd name="connsiteX54" fmla="*/ 2786742 w 3927009"/>
              <a:gd name="connsiteY54" fmla="*/ 1706981 h 2430025"/>
              <a:gd name="connsiteX55" fmla="*/ 2804160 w 3927009"/>
              <a:gd name="connsiteY55" fmla="*/ 1733107 h 2430025"/>
              <a:gd name="connsiteX56" fmla="*/ 2838994 w 3927009"/>
              <a:gd name="connsiteY56" fmla="*/ 1776650 h 2430025"/>
              <a:gd name="connsiteX57" fmla="*/ 2865120 w 3927009"/>
              <a:gd name="connsiteY57" fmla="*/ 1828901 h 2430025"/>
              <a:gd name="connsiteX58" fmla="*/ 2891245 w 3927009"/>
              <a:gd name="connsiteY58" fmla="*/ 1855027 h 2430025"/>
              <a:gd name="connsiteX59" fmla="*/ 2926080 w 3927009"/>
              <a:gd name="connsiteY59" fmla="*/ 1898570 h 2430025"/>
              <a:gd name="connsiteX60" fmla="*/ 2943497 w 3927009"/>
              <a:gd name="connsiteY60" fmla="*/ 1933404 h 2430025"/>
              <a:gd name="connsiteX61" fmla="*/ 2960914 w 3927009"/>
              <a:gd name="connsiteY61" fmla="*/ 1959530 h 2430025"/>
              <a:gd name="connsiteX62" fmla="*/ 2969622 w 3927009"/>
              <a:gd name="connsiteY62" fmla="*/ 1985656 h 2430025"/>
              <a:gd name="connsiteX63" fmla="*/ 2987040 w 3927009"/>
              <a:gd name="connsiteY63" fmla="*/ 2003073 h 2430025"/>
              <a:gd name="connsiteX64" fmla="*/ 3004457 w 3927009"/>
              <a:gd name="connsiteY64" fmla="*/ 2029198 h 2430025"/>
              <a:gd name="connsiteX65" fmla="*/ 3021874 w 3927009"/>
              <a:gd name="connsiteY65" fmla="*/ 2046616 h 2430025"/>
              <a:gd name="connsiteX66" fmla="*/ 3039291 w 3927009"/>
              <a:gd name="connsiteY66" fmla="*/ 2072741 h 2430025"/>
              <a:gd name="connsiteX67" fmla="*/ 3065417 w 3927009"/>
              <a:gd name="connsiteY67" fmla="*/ 2090158 h 2430025"/>
              <a:gd name="connsiteX68" fmla="*/ 3082834 w 3927009"/>
              <a:gd name="connsiteY68" fmla="*/ 2107576 h 2430025"/>
              <a:gd name="connsiteX69" fmla="*/ 3135085 w 3927009"/>
              <a:gd name="connsiteY69" fmla="*/ 2133701 h 2430025"/>
              <a:gd name="connsiteX70" fmla="*/ 3161211 w 3927009"/>
              <a:gd name="connsiteY70" fmla="*/ 2151118 h 2430025"/>
              <a:gd name="connsiteX71" fmla="*/ 3204754 w 3927009"/>
              <a:gd name="connsiteY71" fmla="*/ 2185953 h 2430025"/>
              <a:gd name="connsiteX72" fmla="*/ 3239588 w 3927009"/>
              <a:gd name="connsiteY72" fmla="*/ 2229496 h 2430025"/>
              <a:gd name="connsiteX73" fmla="*/ 3265714 w 3927009"/>
              <a:gd name="connsiteY73" fmla="*/ 2238204 h 2430025"/>
              <a:gd name="connsiteX74" fmla="*/ 3317965 w 3927009"/>
              <a:gd name="connsiteY74" fmla="*/ 2281747 h 2430025"/>
              <a:gd name="connsiteX75" fmla="*/ 3344091 w 3927009"/>
              <a:gd name="connsiteY75" fmla="*/ 2290456 h 2430025"/>
              <a:gd name="connsiteX76" fmla="*/ 3396342 w 3927009"/>
              <a:gd name="connsiteY76" fmla="*/ 2333998 h 2430025"/>
              <a:gd name="connsiteX77" fmla="*/ 3439885 w 3927009"/>
              <a:gd name="connsiteY77" fmla="*/ 2342707 h 2430025"/>
              <a:gd name="connsiteX78" fmla="*/ 3466011 w 3927009"/>
              <a:gd name="connsiteY78" fmla="*/ 2351416 h 2430025"/>
              <a:gd name="connsiteX79" fmla="*/ 3518262 w 3927009"/>
              <a:gd name="connsiteY79" fmla="*/ 2394958 h 2430025"/>
              <a:gd name="connsiteX80" fmla="*/ 3553097 w 3927009"/>
              <a:gd name="connsiteY80" fmla="*/ 2403667 h 2430025"/>
              <a:gd name="connsiteX81" fmla="*/ 3579222 w 3927009"/>
              <a:gd name="connsiteY81" fmla="*/ 2421084 h 2430025"/>
              <a:gd name="connsiteX82" fmla="*/ 3753394 w 3927009"/>
              <a:gd name="connsiteY82" fmla="*/ 2421084 h 2430025"/>
              <a:gd name="connsiteX83" fmla="*/ 3788228 w 3927009"/>
              <a:gd name="connsiteY83" fmla="*/ 2412376 h 2430025"/>
              <a:gd name="connsiteX84" fmla="*/ 3840480 w 3927009"/>
              <a:gd name="connsiteY84" fmla="*/ 2394958 h 2430025"/>
              <a:gd name="connsiteX85" fmla="*/ 3857897 w 3927009"/>
              <a:gd name="connsiteY85" fmla="*/ 2368833 h 2430025"/>
              <a:gd name="connsiteX86" fmla="*/ 3875314 w 3927009"/>
              <a:gd name="connsiteY86" fmla="*/ 2325290 h 2430025"/>
              <a:gd name="connsiteX87" fmla="*/ 3884022 w 3927009"/>
              <a:gd name="connsiteY87" fmla="*/ 2299164 h 2430025"/>
              <a:gd name="connsiteX88" fmla="*/ 3901440 w 3927009"/>
              <a:gd name="connsiteY88" fmla="*/ 2273038 h 2430025"/>
              <a:gd name="connsiteX89" fmla="*/ 3910148 w 3927009"/>
              <a:gd name="connsiteY89" fmla="*/ 2020490 h 2430025"/>
              <a:gd name="connsiteX90" fmla="*/ 3892731 w 3927009"/>
              <a:gd name="connsiteY90" fmla="*/ 1994364 h 2430025"/>
              <a:gd name="connsiteX91" fmla="*/ 3866605 w 3927009"/>
              <a:gd name="connsiteY91" fmla="*/ 1924696 h 2430025"/>
              <a:gd name="connsiteX92" fmla="*/ 3849188 w 3927009"/>
              <a:gd name="connsiteY92" fmla="*/ 1907278 h 2430025"/>
              <a:gd name="connsiteX93" fmla="*/ 3831771 w 3927009"/>
              <a:gd name="connsiteY93" fmla="*/ 1855027 h 2430025"/>
              <a:gd name="connsiteX94" fmla="*/ 3823062 w 3927009"/>
              <a:gd name="connsiteY94" fmla="*/ 1828901 h 2430025"/>
              <a:gd name="connsiteX95" fmla="*/ 3788228 w 3927009"/>
              <a:gd name="connsiteY95" fmla="*/ 1785358 h 2430025"/>
              <a:gd name="connsiteX96" fmla="*/ 3770811 w 3927009"/>
              <a:gd name="connsiteY96" fmla="*/ 1759233 h 2430025"/>
              <a:gd name="connsiteX97" fmla="*/ 3744685 w 3927009"/>
              <a:gd name="connsiteY97" fmla="*/ 1741816 h 2430025"/>
              <a:gd name="connsiteX98" fmla="*/ 3709851 w 3927009"/>
              <a:gd name="connsiteY98" fmla="*/ 1698273 h 2430025"/>
              <a:gd name="connsiteX99" fmla="*/ 3657600 w 3927009"/>
              <a:gd name="connsiteY99" fmla="*/ 1646021 h 2430025"/>
              <a:gd name="connsiteX100" fmla="*/ 3622765 w 3927009"/>
              <a:gd name="connsiteY100" fmla="*/ 1602478 h 2430025"/>
              <a:gd name="connsiteX101" fmla="*/ 3587931 w 3927009"/>
              <a:gd name="connsiteY101" fmla="*/ 1585061 h 2430025"/>
              <a:gd name="connsiteX102" fmla="*/ 3518262 w 3927009"/>
              <a:gd name="connsiteY102" fmla="*/ 1532810 h 2430025"/>
              <a:gd name="connsiteX103" fmla="*/ 3466011 w 3927009"/>
              <a:gd name="connsiteY103" fmla="*/ 1497976 h 2430025"/>
              <a:gd name="connsiteX104" fmla="*/ 3422468 w 3927009"/>
              <a:gd name="connsiteY104" fmla="*/ 1463141 h 2430025"/>
              <a:gd name="connsiteX105" fmla="*/ 3370217 w 3927009"/>
              <a:gd name="connsiteY105" fmla="*/ 1445724 h 2430025"/>
              <a:gd name="connsiteX106" fmla="*/ 3344091 w 3927009"/>
              <a:gd name="connsiteY106" fmla="*/ 1437016 h 2430025"/>
              <a:gd name="connsiteX107" fmla="*/ 3326674 w 3927009"/>
              <a:gd name="connsiteY107" fmla="*/ 1419598 h 2430025"/>
              <a:gd name="connsiteX108" fmla="*/ 3274422 w 3927009"/>
              <a:gd name="connsiteY108" fmla="*/ 1384764 h 2430025"/>
              <a:gd name="connsiteX109" fmla="*/ 3248297 w 3927009"/>
              <a:gd name="connsiteY109" fmla="*/ 1358638 h 2430025"/>
              <a:gd name="connsiteX110" fmla="*/ 3213462 w 3927009"/>
              <a:gd name="connsiteY110" fmla="*/ 1315096 h 2430025"/>
              <a:gd name="connsiteX111" fmla="*/ 3143794 w 3927009"/>
              <a:gd name="connsiteY111" fmla="*/ 1288970 h 2430025"/>
              <a:gd name="connsiteX112" fmla="*/ 3091542 w 3927009"/>
              <a:gd name="connsiteY112" fmla="*/ 1254136 h 2430025"/>
              <a:gd name="connsiteX113" fmla="*/ 3039291 w 3927009"/>
              <a:gd name="connsiteY113" fmla="*/ 1236718 h 2430025"/>
              <a:gd name="connsiteX114" fmla="*/ 2987040 w 3927009"/>
              <a:gd name="connsiteY114" fmla="*/ 1210593 h 2430025"/>
              <a:gd name="connsiteX115" fmla="*/ 2934788 w 3927009"/>
              <a:gd name="connsiteY115" fmla="*/ 1175758 h 2430025"/>
              <a:gd name="connsiteX116" fmla="*/ 2908662 w 3927009"/>
              <a:gd name="connsiteY116" fmla="*/ 1158341 h 2430025"/>
              <a:gd name="connsiteX117" fmla="*/ 2891245 w 3927009"/>
              <a:gd name="connsiteY117" fmla="*/ 1132216 h 2430025"/>
              <a:gd name="connsiteX118" fmla="*/ 2882537 w 3927009"/>
              <a:gd name="connsiteY118" fmla="*/ 1106090 h 2430025"/>
              <a:gd name="connsiteX119" fmla="*/ 2856411 w 3927009"/>
              <a:gd name="connsiteY119" fmla="*/ 1097381 h 2430025"/>
              <a:gd name="connsiteX120" fmla="*/ 2847702 w 3927009"/>
              <a:gd name="connsiteY120" fmla="*/ 1071256 h 2430025"/>
              <a:gd name="connsiteX121" fmla="*/ 2856411 w 3927009"/>
              <a:gd name="connsiteY121" fmla="*/ 1027713 h 2430025"/>
              <a:gd name="connsiteX122" fmla="*/ 2908662 w 3927009"/>
              <a:gd name="connsiteY122" fmla="*/ 1001587 h 2430025"/>
              <a:gd name="connsiteX123" fmla="*/ 2952205 w 3927009"/>
              <a:gd name="connsiteY123" fmla="*/ 966753 h 2430025"/>
              <a:gd name="connsiteX124" fmla="*/ 3030582 w 3927009"/>
              <a:gd name="connsiteY124" fmla="*/ 949336 h 2430025"/>
              <a:gd name="connsiteX125" fmla="*/ 3074125 w 3927009"/>
              <a:gd name="connsiteY125" fmla="*/ 914501 h 2430025"/>
              <a:gd name="connsiteX126" fmla="*/ 3091542 w 3927009"/>
              <a:gd name="connsiteY126" fmla="*/ 862250 h 2430025"/>
              <a:gd name="connsiteX127" fmla="*/ 3082834 w 3927009"/>
              <a:gd name="connsiteY127" fmla="*/ 792581 h 2430025"/>
              <a:gd name="connsiteX128" fmla="*/ 3065417 w 3927009"/>
              <a:gd name="connsiteY128" fmla="*/ 766456 h 2430025"/>
              <a:gd name="connsiteX129" fmla="*/ 3030582 w 3927009"/>
              <a:gd name="connsiteY129" fmla="*/ 696787 h 2430025"/>
              <a:gd name="connsiteX130" fmla="*/ 3013165 w 3927009"/>
              <a:gd name="connsiteY130" fmla="*/ 670661 h 2430025"/>
              <a:gd name="connsiteX131" fmla="*/ 2960914 w 3927009"/>
              <a:gd name="connsiteY131" fmla="*/ 653244 h 2430025"/>
              <a:gd name="connsiteX132" fmla="*/ 2934788 w 3927009"/>
              <a:gd name="connsiteY132" fmla="*/ 644536 h 2430025"/>
              <a:gd name="connsiteX133" fmla="*/ 2908662 w 3927009"/>
              <a:gd name="connsiteY133" fmla="*/ 627118 h 2430025"/>
              <a:gd name="connsiteX134" fmla="*/ 2856411 w 3927009"/>
              <a:gd name="connsiteY134" fmla="*/ 574867 h 2430025"/>
              <a:gd name="connsiteX135" fmla="*/ 2804160 w 3927009"/>
              <a:gd name="connsiteY135" fmla="*/ 540033 h 2430025"/>
              <a:gd name="connsiteX136" fmla="*/ 2778034 w 3927009"/>
              <a:gd name="connsiteY136" fmla="*/ 531324 h 2430025"/>
              <a:gd name="connsiteX137" fmla="*/ 2717074 w 3927009"/>
              <a:gd name="connsiteY137" fmla="*/ 505198 h 2430025"/>
              <a:gd name="connsiteX138" fmla="*/ 2690948 w 3927009"/>
              <a:gd name="connsiteY138" fmla="*/ 487781 h 2430025"/>
              <a:gd name="connsiteX139" fmla="*/ 2603862 w 3927009"/>
              <a:gd name="connsiteY139" fmla="*/ 470364 h 2430025"/>
              <a:gd name="connsiteX140" fmla="*/ 2577737 w 3927009"/>
              <a:gd name="connsiteY140" fmla="*/ 461656 h 2430025"/>
              <a:gd name="connsiteX141" fmla="*/ 2542902 w 3927009"/>
              <a:gd name="connsiteY141" fmla="*/ 426821 h 2430025"/>
              <a:gd name="connsiteX142" fmla="*/ 2481942 w 3927009"/>
              <a:gd name="connsiteY142" fmla="*/ 400696 h 2430025"/>
              <a:gd name="connsiteX143" fmla="*/ 2464525 w 3927009"/>
              <a:gd name="connsiteY143" fmla="*/ 383278 h 2430025"/>
              <a:gd name="connsiteX144" fmla="*/ 2420982 w 3927009"/>
              <a:gd name="connsiteY144" fmla="*/ 348444 h 2430025"/>
              <a:gd name="connsiteX145" fmla="*/ 2124891 w 3927009"/>
              <a:gd name="connsiteY145" fmla="*/ 357153 h 2430025"/>
              <a:gd name="connsiteX146" fmla="*/ 2037805 w 3927009"/>
              <a:gd name="connsiteY146" fmla="*/ 383278 h 2430025"/>
              <a:gd name="connsiteX147" fmla="*/ 1950720 w 3927009"/>
              <a:gd name="connsiteY147" fmla="*/ 409404 h 2430025"/>
              <a:gd name="connsiteX148" fmla="*/ 1924594 w 3927009"/>
              <a:gd name="connsiteY148" fmla="*/ 418113 h 2430025"/>
              <a:gd name="connsiteX149" fmla="*/ 1837508 w 3927009"/>
              <a:gd name="connsiteY149" fmla="*/ 435530 h 2430025"/>
              <a:gd name="connsiteX150" fmla="*/ 1776548 w 3927009"/>
              <a:gd name="connsiteY150" fmla="*/ 452947 h 2430025"/>
              <a:gd name="connsiteX151" fmla="*/ 1672045 w 3927009"/>
              <a:gd name="connsiteY151" fmla="*/ 470364 h 2430025"/>
              <a:gd name="connsiteX152" fmla="*/ 1593668 w 3927009"/>
              <a:gd name="connsiteY152" fmla="*/ 496490 h 2430025"/>
              <a:gd name="connsiteX153" fmla="*/ 1567542 w 3927009"/>
              <a:gd name="connsiteY153" fmla="*/ 505198 h 2430025"/>
              <a:gd name="connsiteX154" fmla="*/ 1402080 w 3927009"/>
              <a:gd name="connsiteY154" fmla="*/ 496490 h 2430025"/>
              <a:gd name="connsiteX155" fmla="*/ 1349828 w 3927009"/>
              <a:gd name="connsiteY155" fmla="*/ 479073 h 2430025"/>
              <a:gd name="connsiteX156" fmla="*/ 1288868 w 3927009"/>
              <a:gd name="connsiteY156" fmla="*/ 444238 h 2430025"/>
              <a:gd name="connsiteX157" fmla="*/ 1262742 w 3927009"/>
              <a:gd name="connsiteY157" fmla="*/ 435530 h 2430025"/>
              <a:gd name="connsiteX158" fmla="*/ 1219200 w 3927009"/>
              <a:gd name="connsiteY158" fmla="*/ 357153 h 2430025"/>
              <a:gd name="connsiteX159" fmla="*/ 1184365 w 3927009"/>
              <a:gd name="connsiteY159" fmla="*/ 322318 h 2430025"/>
              <a:gd name="connsiteX160" fmla="*/ 1123405 w 3927009"/>
              <a:gd name="connsiteY160" fmla="*/ 243941 h 2430025"/>
              <a:gd name="connsiteX161" fmla="*/ 1088571 w 3927009"/>
              <a:gd name="connsiteY161" fmla="*/ 200398 h 2430025"/>
              <a:gd name="connsiteX162" fmla="*/ 1062445 w 3927009"/>
              <a:gd name="connsiteY162" fmla="*/ 191690 h 2430025"/>
              <a:gd name="connsiteX163" fmla="*/ 975360 w 3927009"/>
              <a:gd name="connsiteY163" fmla="*/ 139438 h 2430025"/>
              <a:gd name="connsiteX164" fmla="*/ 931817 w 3927009"/>
              <a:gd name="connsiteY164" fmla="*/ 95896 h 2430025"/>
              <a:gd name="connsiteX165" fmla="*/ 914400 w 3927009"/>
              <a:gd name="connsiteY165" fmla="*/ 78478 h 2430025"/>
              <a:gd name="connsiteX166" fmla="*/ 862148 w 3927009"/>
              <a:gd name="connsiteY166" fmla="*/ 61061 h 2430025"/>
              <a:gd name="connsiteX167" fmla="*/ 836022 w 3927009"/>
              <a:gd name="connsiteY167" fmla="*/ 43644 h 2430025"/>
              <a:gd name="connsiteX168" fmla="*/ 783771 w 3927009"/>
              <a:gd name="connsiteY168" fmla="*/ 34936 h 2430025"/>
              <a:gd name="connsiteX169" fmla="*/ 679268 w 3927009"/>
              <a:gd name="connsiteY169" fmla="*/ 17518 h 2430025"/>
              <a:gd name="connsiteX170" fmla="*/ 618308 w 3927009"/>
              <a:gd name="connsiteY170" fmla="*/ 101 h 2430025"/>
              <a:gd name="connsiteX171" fmla="*/ 496388 w 3927009"/>
              <a:gd name="connsiteY171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10194 w 3927009"/>
              <a:gd name="connsiteY30" fmla="*/ 496490 h 2430025"/>
              <a:gd name="connsiteX31" fmla="*/ 1088571 w 3927009"/>
              <a:gd name="connsiteY31" fmla="*/ 522616 h 2430025"/>
              <a:gd name="connsiteX32" fmla="*/ 1114697 w 3927009"/>
              <a:gd name="connsiteY32" fmla="*/ 531324 h 2430025"/>
              <a:gd name="connsiteX33" fmla="*/ 1140822 w 3927009"/>
              <a:gd name="connsiteY33" fmla="*/ 540033 h 2430025"/>
              <a:gd name="connsiteX34" fmla="*/ 1184365 w 3927009"/>
              <a:gd name="connsiteY34" fmla="*/ 583576 h 2430025"/>
              <a:gd name="connsiteX35" fmla="*/ 1210491 w 3927009"/>
              <a:gd name="connsiteY35" fmla="*/ 600993 h 2430025"/>
              <a:gd name="connsiteX36" fmla="*/ 1262742 w 3927009"/>
              <a:gd name="connsiteY36" fmla="*/ 635827 h 2430025"/>
              <a:gd name="connsiteX37" fmla="*/ 1306285 w 3927009"/>
              <a:gd name="connsiteY37" fmla="*/ 670661 h 2430025"/>
              <a:gd name="connsiteX38" fmla="*/ 1341120 w 3927009"/>
              <a:gd name="connsiteY38" fmla="*/ 679370 h 2430025"/>
              <a:gd name="connsiteX39" fmla="*/ 1367245 w 3927009"/>
              <a:gd name="connsiteY39" fmla="*/ 688078 h 2430025"/>
              <a:gd name="connsiteX40" fmla="*/ 1402080 w 3927009"/>
              <a:gd name="connsiteY40" fmla="*/ 696787 h 2430025"/>
              <a:gd name="connsiteX41" fmla="*/ 1454331 w 3927009"/>
              <a:gd name="connsiteY41" fmla="*/ 714204 h 2430025"/>
              <a:gd name="connsiteX42" fmla="*/ 1480457 w 3927009"/>
              <a:gd name="connsiteY42" fmla="*/ 722913 h 2430025"/>
              <a:gd name="connsiteX43" fmla="*/ 1524000 w 3927009"/>
              <a:gd name="connsiteY43" fmla="*/ 731621 h 2430025"/>
              <a:gd name="connsiteX44" fmla="*/ 1576251 w 3927009"/>
              <a:gd name="connsiteY44" fmla="*/ 749038 h 2430025"/>
              <a:gd name="connsiteX45" fmla="*/ 1593668 w 3927009"/>
              <a:gd name="connsiteY45" fmla="*/ 766456 h 2430025"/>
              <a:gd name="connsiteX46" fmla="*/ 1619794 w 3927009"/>
              <a:gd name="connsiteY46" fmla="*/ 783873 h 2430025"/>
              <a:gd name="connsiteX47" fmla="*/ 1654628 w 3927009"/>
              <a:gd name="connsiteY47" fmla="*/ 827416 h 2430025"/>
              <a:gd name="connsiteX48" fmla="*/ 2534194 w 3927009"/>
              <a:gd name="connsiteY48" fmla="*/ 1515393 h 2430025"/>
              <a:gd name="connsiteX49" fmla="*/ 2621280 w 3927009"/>
              <a:gd name="connsiteY49" fmla="*/ 1593770 h 2430025"/>
              <a:gd name="connsiteX50" fmla="*/ 2682240 w 3927009"/>
              <a:gd name="connsiteY50" fmla="*/ 1611187 h 2430025"/>
              <a:gd name="connsiteX51" fmla="*/ 2751908 w 3927009"/>
              <a:gd name="connsiteY51" fmla="*/ 1654730 h 2430025"/>
              <a:gd name="connsiteX52" fmla="*/ 2760617 w 3927009"/>
              <a:gd name="connsiteY52" fmla="*/ 1680856 h 2430025"/>
              <a:gd name="connsiteX53" fmla="*/ 2786742 w 3927009"/>
              <a:gd name="connsiteY53" fmla="*/ 1706981 h 2430025"/>
              <a:gd name="connsiteX54" fmla="*/ 2804160 w 3927009"/>
              <a:gd name="connsiteY54" fmla="*/ 1733107 h 2430025"/>
              <a:gd name="connsiteX55" fmla="*/ 2838994 w 3927009"/>
              <a:gd name="connsiteY55" fmla="*/ 1776650 h 2430025"/>
              <a:gd name="connsiteX56" fmla="*/ 2865120 w 3927009"/>
              <a:gd name="connsiteY56" fmla="*/ 1828901 h 2430025"/>
              <a:gd name="connsiteX57" fmla="*/ 2891245 w 3927009"/>
              <a:gd name="connsiteY57" fmla="*/ 1855027 h 2430025"/>
              <a:gd name="connsiteX58" fmla="*/ 2926080 w 3927009"/>
              <a:gd name="connsiteY58" fmla="*/ 1898570 h 2430025"/>
              <a:gd name="connsiteX59" fmla="*/ 2943497 w 3927009"/>
              <a:gd name="connsiteY59" fmla="*/ 1933404 h 2430025"/>
              <a:gd name="connsiteX60" fmla="*/ 2960914 w 3927009"/>
              <a:gd name="connsiteY60" fmla="*/ 1959530 h 2430025"/>
              <a:gd name="connsiteX61" fmla="*/ 2969622 w 3927009"/>
              <a:gd name="connsiteY61" fmla="*/ 1985656 h 2430025"/>
              <a:gd name="connsiteX62" fmla="*/ 2987040 w 3927009"/>
              <a:gd name="connsiteY62" fmla="*/ 2003073 h 2430025"/>
              <a:gd name="connsiteX63" fmla="*/ 3004457 w 3927009"/>
              <a:gd name="connsiteY63" fmla="*/ 2029198 h 2430025"/>
              <a:gd name="connsiteX64" fmla="*/ 3021874 w 3927009"/>
              <a:gd name="connsiteY64" fmla="*/ 2046616 h 2430025"/>
              <a:gd name="connsiteX65" fmla="*/ 3039291 w 3927009"/>
              <a:gd name="connsiteY65" fmla="*/ 2072741 h 2430025"/>
              <a:gd name="connsiteX66" fmla="*/ 3065417 w 3927009"/>
              <a:gd name="connsiteY66" fmla="*/ 2090158 h 2430025"/>
              <a:gd name="connsiteX67" fmla="*/ 3082834 w 3927009"/>
              <a:gd name="connsiteY67" fmla="*/ 2107576 h 2430025"/>
              <a:gd name="connsiteX68" fmla="*/ 3135085 w 3927009"/>
              <a:gd name="connsiteY68" fmla="*/ 2133701 h 2430025"/>
              <a:gd name="connsiteX69" fmla="*/ 3161211 w 3927009"/>
              <a:gd name="connsiteY69" fmla="*/ 2151118 h 2430025"/>
              <a:gd name="connsiteX70" fmla="*/ 3204754 w 3927009"/>
              <a:gd name="connsiteY70" fmla="*/ 2185953 h 2430025"/>
              <a:gd name="connsiteX71" fmla="*/ 3239588 w 3927009"/>
              <a:gd name="connsiteY71" fmla="*/ 2229496 h 2430025"/>
              <a:gd name="connsiteX72" fmla="*/ 3265714 w 3927009"/>
              <a:gd name="connsiteY72" fmla="*/ 2238204 h 2430025"/>
              <a:gd name="connsiteX73" fmla="*/ 3317965 w 3927009"/>
              <a:gd name="connsiteY73" fmla="*/ 2281747 h 2430025"/>
              <a:gd name="connsiteX74" fmla="*/ 3344091 w 3927009"/>
              <a:gd name="connsiteY74" fmla="*/ 2290456 h 2430025"/>
              <a:gd name="connsiteX75" fmla="*/ 3396342 w 3927009"/>
              <a:gd name="connsiteY75" fmla="*/ 2333998 h 2430025"/>
              <a:gd name="connsiteX76" fmla="*/ 3439885 w 3927009"/>
              <a:gd name="connsiteY76" fmla="*/ 2342707 h 2430025"/>
              <a:gd name="connsiteX77" fmla="*/ 3466011 w 3927009"/>
              <a:gd name="connsiteY77" fmla="*/ 2351416 h 2430025"/>
              <a:gd name="connsiteX78" fmla="*/ 3518262 w 3927009"/>
              <a:gd name="connsiteY78" fmla="*/ 2394958 h 2430025"/>
              <a:gd name="connsiteX79" fmla="*/ 3553097 w 3927009"/>
              <a:gd name="connsiteY79" fmla="*/ 2403667 h 2430025"/>
              <a:gd name="connsiteX80" fmla="*/ 3579222 w 3927009"/>
              <a:gd name="connsiteY80" fmla="*/ 2421084 h 2430025"/>
              <a:gd name="connsiteX81" fmla="*/ 3753394 w 3927009"/>
              <a:gd name="connsiteY81" fmla="*/ 2421084 h 2430025"/>
              <a:gd name="connsiteX82" fmla="*/ 3788228 w 3927009"/>
              <a:gd name="connsiteY82" fmla="*/ 2412376 h 2430025"/>
              <a:gd name="connsiteX83" fmla="*/ 3840480 w 3927009"/>
              <a:gd name="connsiteY83" fmla="*/ 2394958 h 2430025"/>
              <a:gd name="connsiteX84" fmla="*/ 3857897 w 3927009"/>
              <a:gd name="connsiteY84" fmla="*/ 2368833 h 2430025"/>
              <a:gd name="connsiteX85" fmla="*/ 3875314 w 3927009"/>
              <a:gd name="connsiteY85" fmla="*/ 2325290 h 2430025"/>
              <a:gd name="connsiteX86" fmla="*/ 3884022 w 3927009"/>
              <a:gd name="connsiteY86" fmla="*/ 2299164 h 2430025"/>
              <a:gd name="connsiteX87" fmla="*/ 3901440 w 3927009"/>
              <a:gd name="connsiteY87" fmla="*/ 2273038 h 2430025"/>
              <a:gd name="connsiteX88" fmla="*/ 3910148 w 3927009"/>
              <a:gd name="connsiteY88" fmla="*/ 2020490 h 2430025"/>
              <a:gd name="connsiteX89" fmla="*/ 3892731 w 3927009"/>
              <a:gd name="connsiteY89" fmla="*/ 1994364 h 2430025"/>
              <a:gd name="connsiteX90" fmla="*/ 3866605 w 3927009"/>
              <a:gd name="connsiteY90" fmla="*/ 1924696 h 2430025"/>
              <a:gd name="connsiteX91" fmla="*/ 3849188 w 3927009"/>
              <a:gd name="connsiteY91" fmla="*/ 1907278 h 2430025"/>
              <a:gd name="connsiteX92" fmla="*/ 3831771 w 3927009"/>
              <a:gd name="connsiteY92" fmla="*/ 1855027 h 2430025"/>
              <a:gd name="connsiteX93" fmla="*/ 3823062 w 3927009"/>
              <a:gd name="connsiteY93" fmla="*/ 1828901 h 2430025"/>
              <a:gd name="connsiteX94" fmla="*/ 3788228 w 3927009"/>
              <a:gd name="connsiteY94" fmla="*/ 1785358 h 2430025"/>
              <a:gd name="connsiteX95" fmla="*/ 3770811 w 3927009"/>
              <a:gd name="connsiteY95" fmla="*/ 1759233 h 2430025"/>
              <a:gd name="connsiteX96" fmla="*/ 3744685 w 3927009"/>
              <a:gd name="connsiteY96" fmla="*/ 1741816 h 2430025"/>
              <a:gd name="connsiteX97" fmla="*/ 3709851 w 3927009"/>
              <a:gd name="connsiteY97" fmla="*/ 1698273 h 2430025"/>
              <a:gd name="connsiteX98" fmla="*/ 3657600 w 3927009"/>
              <a:gd name="connsiteY98" fmla="*/ 1646021 h 2430025"/>
              <a:gd name="connsiteX99" fmla="*/ 3622765 w 3927009"/>
              <a:gd name="connsiteY99" fmla="*/ 1602478 h 2430025"/>
              <a:gd name="connsiteX100" fmla="*/ 3587931 w 3927009"/>
              <a:gd name="connsiteY100" fmla="*/ 1585061 h 2430025"/>
              <a:gd name="connsiteX101" fmla="*/ 3518262 w 3927009"/>
              <a:gd name="connsiteY101" fmla="*/ 1532810 h 2430025"/>
              <a:gd name="connsiteX102" fmla="*/ 3466011 w 3927009"/>
              <a:gd name="connsiteY102" fmla="*/ 1497976 h 2430025"/>
              <a:gd name="connsiteX103" fmla="*/ 3422468 w 3927009"/>
              <a:gd name="connsiteY103" fmla="*/ 1463141 h 2430025"/>
              <a:gd name="connsiteX104" fmla="*/ 3370217 w 3927009"/>
              <a:gd name="connsiteY104" fmla="*/ 1445724 h 2430025"/>
              <a:gd name="connsiteX105" fmla="*/ 3344091 w 3927009"/>
              <a:gd name="connsiteY105" fmla="*/ 1437016 h 2430025"/>
              <a:gd name="connsiteX106" fmla="*/ 3326674 w 3927009"/>
              <a:gd name="connsiteY106" fmla="*/ 1419598 h 2430025"/>
              <a:gd name="connsiteX107" fmla="*/ 3274422 w 3927009"/>
              <a:gd name="connsiteY107" fmla="*/ 1384764 h 2430025"/>
              <a:gd name="connsiteX108" fmla="*/ 3248297 w 3927009"/>
              <a:gd name="connsiteY108" fmla="*/ 1358638 h 2430025"/>
              <a:gd name="connsiteX109" fmla="*/ 3213462 w 3927009"/>
              <a:gd name="connsiteY109" fmla="*/ 1315096 h 2430025"/>
              <a:gd name="connsiteX110" fmla="*/ 3143794 w 3927009"/>
              <a:gd name="connsiteY110" fmla="*/ 1288970 h 2430025"/>
              <a:gd name="connsiteX111" fmla="*/ 3091542 w 3927009"/>
              <a:gd name="connsiteY111" fmla="*/ 1254136 h 2430025"/>
              <a:gd name="connsiteX112" fmla="*/ 3039291 w 3927009"/>
              <a:gd name="connsiteY112" fmla="*/ 1236718 h 2430025"/>
              <a:gd name="connsiteX113" fmla="*/ 2987040 w 3927009"/>
              <a:gd name="connsiteY113" fmla="*/ 1210593 h 2430025"/>
              <a:gd name="connsiteX114" fmla="*/ 2934788 w 3927009"/>
              <a:gd name="connsiteY114" fmla="*/ 1175758 h 2430025"/>
              <a:gd name="connsiteX115" fmla="*/ 2908662 w 3927009"/>
              <a:gd name="connsiteY115" fmla="*/ 1158341 h 2430025"/>
              <a:gd name="connsiteX116" fmla="*/ 2891245 w 3927009"/>
              <a:gd name="connsiteY116" fmla="*/ 1132216 h 2430025"/>
              <a:gd name="connsiteX117" fmla="*/ 2882537 w 3927009"/>
              <a:gd name="connsiteY117" fmla="*/ 1106090 h 2430025"/>
              <a:gd name="connsiteX118" fmla="*/ 2856411 w 3927009"/>
              <a:gd name="connsiteY118" fmla="*/ 1097381 h 2430025"/>
              <a:gd name="connsiteX119" fmla="*/ 2847702 w 3927009"/>
              <a:gd name="connsiteY119" fmla="*/ 1071256 h 2430025"/>
              <a:gd name="connsiteX120" fmla="*/ 2856411 w 3927009"/>
              <a:gd name="connsiteY120" fmla="*/ 1027713 h 2430025"/>
              <a:gd name="connsiteX121" fmla="*/ 2908662 w 3927009"/>
              <a:gd name="connsiteY121" fmla="*/ 1001587 h 2430025"/>
              <a:gd name="connsiteX122" fmla="*/ 2952205 w 3927009"/>
              <a:gd name="connsiteY122" fmla="*/ 966753 h 2430025"/>
              <a:gd name="connsiteX123" fmla="*/ 3030582 w 3927009"/>
              <a:gd name="connsiteY123" fmla="*/ 949336 h 2430025"/>
              <a:gd name="connsiteX124" fmla="*/ 3074125 w 3927009"/>
              <a:gd name="connsiteY124" fmla="*/ 914501 h 2430025"/>
              <a:gd name="connsiteX125" fmla="*/ 3091542 w 3927009"/>
              <a:gd name="connsiteY125" fmla="*/ 862250 h 2430025"/>
              <a:gd name="connsiteX126" fmla="*/ 3082834 w 3927009"/>
              <a:gd name="connsiteY126" fmla="*/ 792581 h 2430025"/>
              <a:gd name="connsiteX127" fmla="*/ 3065417 w 3927009"/>
              <a:gd name="connsiteY127" fmla="*/ 766456 h 2430025"/>
              <a:gd name="connsiteX128" fmla="*/ 3030582 w 3927009"/>
              <a:gd name="connsiteY128" fmla="*/ 696787 h 2430025"/>
              <a:gd name="connsiteX129" fmla="*/ 3013165 w 3927009"/>
              <a:gd name="connsiteY129" fmla="*/ 670661 h 2430025"/>
              <a:gd name="connsiteX130" fmla="*/ 2960914 w 3927009"/>
              <a:gd name="connsiteY130" fmla="*/ 653244 h 2430025"/>
              <a:gd name="connsiteX131" fmla="*/ 2934788 w 3927009"/>
              <a:gd name="connsiteY131" fmla="*/ 644536 h 2430025"/>
              <a:gd name="connsiteX132" fmla="*/ 2908662 w 3927009"/>
              <a:gd name="connsiteY132" fmla="*/ 627118 h 2430025"/>
              <a:gd name="connsiteX133" fmla="*/ 2856411 w 3927009"/>
              <a:gd name="connsiteY133" fmla="*/ 574867 h 2430025"/>
              <a:gd name="connsiteX134" fmla="*/ 2804160 w 3927009"/>
              <a:gd name="connsiteY134" fmla="*/ 540033 h 2430025"/>
              <a:gd name="connsiteX135" fmla="*/ 2778034 w 3927009"/>
              <a:gd name="connsiteY135" fmla="*/ 531324 h 2430025"/>
              <a:gd name="connsiteX136" fmla="*/ 2717074 w 3927009"/>
              <a:gd name="connsiteY136" fmla="*/ 505198 h 2430025"/>
              <a:gd name="connsiteX137" fmla="*/ 2690948 w 3927009"/>
              <a:gd name="connsiteY137" fmla="*/ 487781 h 2430025"/>
              <a:gd name="connsiteX138" fmla="*/ 2603862 w 3927009"/>
              <a:gd name="connsiteY138" fmla="*/ 470364 h 2430025"/>
              <a:gd name="connsiteX139" fmla="*/ 2577737 w 3927009"/>
              <a:gd name="connsiteY139" fmla="*/ 461656 h 2430025"/>
              <a:gd name="connsiteX140" fmla="*/ 2542902 w 3927009"/>
              <a:gd name="connsiteY140" fmla="*/ 426821 h 2430025"/>
              <a:gd name="connsiteX141" fmla="*/ 2481942 w 3927009"/>
              <a:gd name="connsiteY141" fmla="*/ 400696 h 2430025"/>
              <a:gd name="connsiteX142" fmla="*/ 2464525 w 3927009"/>
              <a:gd name="connsiteY142" fmla="*/ 383278 h 2430025"/>
              <a:gd name="connsiteX143" fmla="*/ 2420982 w 3927009"/>
              <a:gd name="connsiteY143" fmla="*/ 348444 h 2430025"/>
              <a:gd name="connsiteX144" fmla="*/ 2124891 w 3927009"/>
              <a:gd name="connsiteY144" fmla="*/ 357153 h 2430025"/>
              <a:gd name="connsiteX145" fmla="*/ 2037805 w 3927009"/>
              <a:gd name="connsiteY145" fmla="*/ 383278 h 2430025"/>
              <a:gd name="connsiteX146" fmla="*/ 1950720 w 3927009"/>
              <a:gd name="connsiteY146" fmla="*/ 409404 h 2430025"/>
              <a:gd name="connsiteX147" fmla="*/ 1924594 w 3927009"/>
              <a:gd name="connsiteY147" fmla="*/ 418113 h 2430025"/>
              <a:gd name="connsiteX148" fmla="*/ 1837508 w 3927009"/>
              <a:gd name="connsiteY148" fmla="*/ 435530 h 2430025"/>
              <a:gd name="connsiteX149" fmla="*/ 1776548 w 3927009"/>
              <a:gd name="connsiteY149" fmla="*/ 452947 h 2430025"/>
              <a:gd name="connsiteX150" fmla="*/ 1672045 w 3927009"/>
              <a:gd name="connsiteY150" fmla="*/ 470364 h 2430025"/>
              <a:gd name="connsiteX151" fmla="*/ 1593668 w 3927009"/>
              <a:gd name="connsiteY151" fmla="*/ 496490 h 2430025"/>
              <a:gd name="connsiteX152" fmla="*/ 1567542 w 3927009"/>
              <a:gd name="connsiteY152" fmla="*/ 505198 h 2430025"/>
              <a:gd name="connsiteX153" fmla="*/ 1402080 w 3927009"/>
              <a:gd name="connsiteY153" fmla="*/ 496490 h 2430025"/>
              <a:gd name="connsiteX154" fmla="*/ 1349828 w 3927009"/>
              <a:gd name="connsiteY154" fmla="*/ 479073 h 2430025"/>
              <a:gd name="connsiteX155" fmla="*/ 1288868 w 3927009"/>
              <a:gd name="connsiteY155" fmla="*/ 444238 h 2430025"/>
              <a:gd name="connsiteX156" fmla="*/ 1262742 w 3927009"/>
              <a:gd name="connsiteY156" fmla="*/ 435530 h 2430025"/>
              <a:gd name="connsiteX157" fmla="*/ 1219200 w 3927009"/>
              <a:gd name="connsiteY157" fmla="*/ 357153 h 2430025"/>
              <a:gd name="connsiteX158" fmla="*/ 1184365 w 3927009"/>
              <a:gd name="connsiteY158" fmla="*/ 322318 h 2430025"/>
              <a:gd name="connsiteX159" fmla="*/ 1123405 w 3927009"/>
              <a:gd name="connsiteY159" fmla="*/ 243941 h 2430025"/>
              <a:gd name="connsiteX160" fmla="*/ 1088571 w 3927009"/>
              <a:gd name="connsiteY160" fmla="*/ 200398 h 2430025"/>
              <a:gd name="connsiteX161" fmla="*/ 1062445 w 3927009"/>
              <a:gd name="connsiteY161" fmla="*/ 191690 h 2430025"/>
              <a:gd name="connsiteX162" fmla="*/ 975360 w 3927009"/>
              <a:gd name="connsiteY162" fmla="*/ 139438 h 2430025"/>
              <a:gd name="connsiteX163" fmla="*/ 931817 w 3927009"/>
              <a:gd name="connsiteY163" fmla="*/ 95896 h 2430025"/>
              <a:gd name="connsiteX164" fmla="*/ 914400 w 3927009"/>
              <a:gd name="connsiteY164" fmla="*/ 78478 h 2430025"/>
              <a:gd name="connsiteX165" fmla="*/ 862148 w 3927009"/>
              <a:gd name="connsiteY165" fmla="*/ 61061 h 2430025"/>
              <a:gd name="connsiteX166" fmla="*/ 836022 w 3927009"/>
              <a:gd name="connsiteY166" fmla="*/ 43644 h 2430025"/>
              <a:gd name="connsiteX167" fmla="*/ 783771 w 3927009"/>
              <a:gd name="connsiteY167" fmla="*/ 34936 h 2430025"/>
              <a:gd name="connsiteX168" fmla="*/ 679268 w 3927009"/>
              <a:gd name="connsiteY168" fmla="*/ 17518 h 2430025"/>
              <a:gd name="connsiteX169" fmla="*/ 618308 w 3927009"/>
              <a:gd name="connsiteY169" fmla="*/ 101 h 2430025"/>
              <a:gd name="connsiteX170" fmla="*/ 496388 w 3927009"/>
              <a:gd name="connsiteY170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10194 w 3927009"/>
              <a:gd name="connsiteY30" fmla="*/ 496490 h 2430025"/>
              <a:gd name="connsiteX31" fmla="*/ 1088571 w 3927009"/>
              <a:gd name="connsiteY31" fmla="*/ 522616 h 2430025"/>
              <a:gd name="connsiteX32" fmla="*/ 1114697 w 3927009"/>
              <a:gd name="connsiteY32" fmla="*/ 531324 h 2430025"/>
              <a:gd name="connsiteX33" fmla="*/ 1140822 w 3927009"/>
              <a:gd name="connsiteY33" fmla="*/ 540033 h 2430025"/>
              <a:gd name="connsiteX34" fmla="*/ 1184365 w 3927009"/>
              <a:gd name="connsiteY34" fmla="*/ 583576 h 2430025"/>
              <a:gd name="connsiteX35" fmla="*/ 1210491 w 3927009"/>
              <a:gd name="connsiteY35" fmla="*/ 600993 h 2430025"/>
              <a:gd name="connsiteX36" fmla="*/ 1262742 w 3927009"/>
              <a:gd name="connsiteY36" fmla="*/ 635827 h 2430025"/>
              <a:gd name="connsiteX37" fmla="*/ 1306285 w 3927009"/>
              <a:gd name="connsiteY37" fmla="*/ 670661 h 2430025"/>
              <a:gd name="connsiteX38" fmla="*/ 1341120 w 3927009"/>
              <a:gd name="connsiteY38" fmla="*/ 679370 h 2430025"/>
              <a:gd name="connsiteX39" fmla="*/ 1367245 w 3927009"/>
              <a:gd name="connsiteY39" fmla="*/ 688078 h 2430025"/>
              <a:gd name="connsiteX40" fmla="*/ 1402080 w 3927009"/>
              <a:gd name="connsiteY40" fmla="*/ 696787 h 2430025"/>
              <a:gd name="connsiteX41" fmla="*/ 1454331 w 3927009"/>
              <a:gd name="connsiteY41" fmla="*/ 714204 h 2430025"/>
              <a:gd name="connsiteX42" fmla="*/ 1480457 w 3927009"/>
              <a:gd name="connsiteY42" fmla="*/ 722913 h 2430025"/>
              <a:gd name="connsiteX43" fmla="*/ 1524000 w 3927009"/>
              <a:gd name="connsiteY43" fmla="*/ 731621 h 2430025"/>
              <a:gd name="connsiteX44" fmla="*/ 1576251 w 3927009"/>
              <a:gd name="connsiteY44" fmla="*/ 749038 h 2430025"/>
              <a:gd name="connsiteX45" fmla="*/ 1593668 w 3927009"/>
              <a:gd name="connsiteY45" fmla="*/ 766456 h 2430025"/>
              <a:gd name="connsiteX46" fmla="*/ 1619794 w 3927009"/>
              <a:gd name="connsiteY46" fmla="*/ 783873 h 2430025"/>
              <a:gd name="connsiteX47" fmla="*/ 2534194 w 3927009"/>
              <a:gd name="connsiteY47" fmla="*/ 1515393 h 2430025"/>
              <a:gd name="connsiteX48" fmla="*/ 2621280 w 3927009"/>
              <a:gd name="connsiteY48" fmla="*/ 1593770 h 2430025"/>
              <a:gd name="connsiteX49" fmla="*/ 2682240 w 3927009"/>
              <a:gd name="connsiteY49" fmla="*/ 1611187 h 2430025"/>
              <a:gd name="connsiteX50" fmla="*/ 2751908 w 3927009"/>
              <a:gd name="connsiteY50" fmla="*/ 1654730 h 2430025"/>
              <a:gd name="connsiteX51" fmla="*/ 2760617 w 3927009"/>
              <a:gd name="connsiteY51" fmla="*/ 1680856 h 2430025"/>
              <a:gd name="connsiteX52" fmla="*/ 2786742 w 3927009"/>
              <a:gd name="connsiteY52" fmla="*/ 1706981 h 2430025"/>
              <a:gd name="connsiteX53" fmla="*/ 2804160 w 3927009"/>
              <a:gd name="connsiteY53" fmla="*/ 1733107 h 2430025"/>
              <a:gd name="connsiteX54" fmla="*/ 2838994 w 3927009"/>
              <a:gd name="connsiteY54" fmla="*/ 1776650 h 2430025"/>
              <a:gd name="connsiteX55" fmla="*/ 2865120 w 3927009"/>
              <a:gd name="connsiteY55" fmla="*/ 1828901 h 2430025"/>
              <a:gd name="connsiteX56" fmla="*/ 2891245 w 3927009"/>
              <a:gd name="connsiteY56" fmla="*/ 1855027 h 2430025"/>
              <a:gd name="connsiteX57" fmla="*/ 2926080 w 3927009"/>
              <a:gd name="connsiteY57" fmla="*/ 1898570 h 2430025"/>
              <a:gd name="connsiteX58" fmla="*/ 2943497 w 3927009"/>
              <a:gd name="connsiteY58" fmla="*/ 1933404 h 2430025"/>
              <a:gd name="connsiteX59" fmla="*/ 2960914 w 3927009"/>
              <a:gd name="connsiteY59" fmla="*/ 1959530 h 2430025"/>
              <a:gd name="connsiteX60" fmla="*/ 2969622 w 3927009"/>
              <a:gd name="connsiteY60" fmla="*/ 1985656 h 2430025"/>
              <a:gd name="connsiteX61" fmla="*/ 2987040 w 3927009"/>
              <a:gd name="connsiteY61" fmla="*/ 2003073 h 2430025"/>
              <a:gd name="connsiteX62" fmla="*/ 3004457 w 3927009"/>
              <a:gd name="connsiteY62" fmla="*/ 2029198 h 2430025"/>
              <a:gd name="connsiteX63" fmla="*/ 3021874 w 3927009"/>
              <a:gd name="connsiteY63" fmla="*/ 2046616 h 2430025"/>
              <a:gd name="connsiteX64" fmla="*/ 3039291 w 3927009"/>
              <a:gd name="connsiteY64" fmla="*/ 2072741 h 2430025"/>
              <a:gd name="connsiteX65" fmla="*/ 3065417 w 3927009"/>
              <a:gd name="connsiteY65" fmla="*/ 2090158 h 2430025"/>
              <a:gd name="connsiteX66" fmla="*/ 3082834 w 3927009"/>
              <a:gd name="connsiteY66" fmla="*/ 2107576 h 2430025"/>
              <a:gd name="connsiteX67" fmla="*/ 3135085 w 3927009"/>
              <a:gd name="connsiteY67" fmla="*/ 2133701 h 2430025"/>
              <a:gd name="connsiteX68" fmla="*/ 3161211 w 3927009"/>
              <a:gd name="connsiteY68" fmla="*/ 2151118 h 2430025"/>
              <a:gd name="connsiteX69" fmla="*/ 3204754 w 3927009"/>
              <a:gd name="connsiteY69" fmla="*/ 2185953 h 2430025"/>
              <a:gd name="connsiteX70" fmla="*/ 3239588 w 3927009"/>
              <a:gd name="connsiteY70" fmla="*/ 2229496 h 2430025"/>
              <a:gd name="connsiteX71" fmla="*/ 3265714 w 3927009"/>
              <a:gd name="connsiteY71" fmla="*/ 2238204 h 2430025"/>
              <a:gd name="connsiteX72" fmla="*/ 3317965 w 3927009"/>
              <a:gd name="connsiteY72" fmla="*/ 2281747 h 2430025"/>
              <a:gd name="connsiteX73" fmla="*/ 3344091 w 3927009"/>
              <a:gd name="connsiteY73" fmla="*/ 2290456 h 2430025"/>
              <a:gd name="connsiteX74" fmla="*/ 3396342 w 3927009"/>
              <a:gd name="connsiteY74" fmla="*/ 2333998 h 2430025"/>
              <a:gd name="connsiteX75" fmla="*/ 3439885 w 3927009"/>
              <a:gd name="connsiteY75" fmla="*/ 2342707 h 2430025"/>
              <a:gd name="connsiteX76" fmla="*/ 3466011 w 3927009"/>
              <a:gd name="connsiteY76" fmla="*/ 2351416 h 2430025"/>
              <a:gd name="connsiteX77" fmla="*/ 3518262 w 3927009"/>
              <a:gd name="connsiteY77" fmla="*/ 2394958 h 2430025"/>
              <a:gd name="connsiteX78" fmla="*/ 3553097 w 3927009"/>
              <a:gd name="connsiteY78" fmla="*/ 2403667 h 2430025"/>
              <a:gd name="connsiteX79" fmla="*/ 3579222 w 3927009"/>
              <a:gd name="connsiteY79" fmla="*/ 2421084 h 2430025"/>
              <a:gd name="connsiteX80" fmla="*/ 3753394 w 3927009"/>
              <a:gd name="connsiteY80" fmla="*/ 2421084 h 2430025"/>
              <a:gd name="connsiteX81" fmla="*/ 3788228 w 3927009"/>
              <a:gd name="connsiteY81" fmla="*/ 2412376 h 2430025"/>
              <a:gd name="connsiteX82" fmla="*/ 3840480 w 3927009"/>
              <a:gd name="connsiteY82" fmla="*/ 2394958 h 2430025"/>
              <a:gd name="connsiteX83" fmla="*/ 3857897 w 3927009"/>
              <a:gd name="connsiteY83" fmla="*/ 2368833 h 2430025"/>
              <a:gd name="connsiteX84" fmla="*/ 3875314 w 3927009"/>
              <a:gd name="connsiteY84" fmla="*/ 2325290 h 2430025"/>
              <a:gd name="connsiteX85" fmla="*/ 3884022 w 3927009"/>
              <a:gd name="connsiteY85" fmla="*/ 2299164 h 2430025"/>
              <a:gd name="connsiteX86" fmla="*/ 3901440 w 3927009"/>
              <a:gd name="connsiteY86" fmla="*/ 2273038 h 2430025"/>
              <a:gd name="connsiteX87" fmla="*/ 3910148 w 3927009"/>
              <a:gd name="connsiteY87" fmla="*/ 2020490 h 2430025"/>
              <a:gd name="connsiteX88" fmla="*/ 3892731 w 3927009"/>
              <a:gd name="connsiteY88" fmla="*/ 1994364 h 2430025"/>
              <a:gd name="connsiteX89" fmla="*/ 3866605 w 3927009"/>
              <a:gd name="connsiteY89" fmla="*/ 1924696 h 2430025"/>
              <a:gd name="connsiteX90" fmla="*/ 3849188 w 3927009"/>
              <a:gd name="connsiteY90" fmla="*/ 1907278 h 2430025"/>
              <a:gd name="connsiteX91" fmla="*/ 3831771 w 3927009"/>
              <a:gd name="connsiteY91" fmla="*/ 1855027 h 2430025"/>
              <a:gd name="connsiteX92" fmla="*/ 3823062 w 3927009"/>
              <a:gd name="connsiteY92" fmla="*/ 1828901 h 2430025"/>
              <a:gd name="connsiteX93" fmla="*/ 3788228 w 3927009"/>
              <a:gd name="connsiteY93" fmla="*/ 1785358 h 2430025"/>
              <a:gd name="connsiteX94" fmla="*/ 3770811 w 3927009"/>
              <a:gd name="connsiteY94" fmla="*/ 1759233 h 2430025"/>
              <a:gd name="connsiteX95" fmla="*/ 3744685 w 3927009"/>
              <a:gd name="connsiteY95" fmla="*/ 1741816 h 2430025"/>
              <a:gd name="connsiteX96" fmla="*/ 3709851 w 3927009"/>
              <a:gd name="connsiteY96" fmla="*/ 1698273 h 2430025"/>
              <a:gd name="connsiteX97" fmla="*/ 3657600 w 3927009"/>
              <a:gd name="connsiteY97" fmla="*/ 1646021 h 2430025"/>
              <a:gd name="connsiteX98" fmla="*/ 3622765 w 3927009"/>
              <a:gd name="connsiteY98" fmla="*/ 1602478 h 2430025"/>
              <a:gd name="connsiteX99" fmla="*/ 3587931 w 3927009"/>
              <a:gd name="connsiteY99" fmla="*/ 1585061 h 2430025"/>
              <a:gd name="connsiteX100" fmla="*/ 3518262 w 3927009"/>
              <a:gd name="connsiteY100" fmla="*/ 1532810 h 2430025"/>
              <a:gd name="connsiteX101" fmla="*/ 3466011 w 3927009"/>
              <a:gd name="connsiteY101" fmla="*/ 1497976 h 2430025"/>
              <a:gd name="connsiteX102" fmla="*/ 3422468 w 3927009"/>
              <a:gd name="connsiteY102" fmla="*/ 1463141 h 2430025"/>
              <a:gd name="connsiteX103" fmla="*/ 3370217 w 3927009"/>
              <a:gd name="connsiteY103" fmla="*/ 1445724 h 2430025"/>
              <a:gd name="connsiteX104" fmla="*/ 3344091 w 3927009"/>
              <a:gd name="connsiteY104" fmla="*/ 1437016 h 2430025"/>
              <a:gd name="connsiteX105" fmla="*/ 3326674 w 3927009"/>
              <a:gd name="connsiteY105" fmla="*/ 1419598 h 2430025"/>
              <a:gd name="connsiteX106" fmla="*/ 3274422 w 3927009"/>
              <a:gd name="connsiteY106" fmla="*/ 1384764 h 2430025"/>
              <a:gd name="connsiteX107" fmla="*/ 3248297 w 3927009"/>
              <a:gd name="connsiteY107" fmla="*/ 1358638 h 2430025"/>
              <a:gd name="connsiteX108" fmla="*/ 3213462 w 3927009"/>
              <a:gd name="connsiteY108" fmla="*/ 1315096 h 2430025"/>
              <a:gd name="connsiteX109" fmla="*/ 3143794 w 3927009"/>
              <a:gd name="connsiteY109" fmla="*/ 1288970 h 2430025"/>
              <a:gd name="connsiteX110" fmla="*/ 3091542 w 3927009"/>
              <a:gd name="connsiteY110" fmla="*/ 1254136 h 2430025"/>
              <a:gd name="connsiteX111" fmla="*/ 3039291 w 3927009"/>
              <a:gd name="connsiteY111" fmla="*/ 1236718 h 2430025"/>
              <a:gd name="connsiteX112" fmla="*/ 2987040 w 3927009"/>
              <a:gd name="connsiteY112" fmla="*/ 1210593 h 2430025"/>
              <a:gd name="connsiteX113" fmla="*/ 2934788 w 3927009"/>
              <a:gd name="connsiteY113" fmla="*/ 1175758 h 2430025"/>
              <a:gd name="connsiteX114" fmla="*/ 2908662 w 3927009"/>
              <a:gd name="connsiteY114" fmla="*/ 1158341 h 2430025"/>
              <a:gd name="connsiteX115" fmla="*/ 2891245 w 3927009"/>
              <a:gd name="connsiteY115" fmla="*/ 1132216 h 2430025"/>
              <a:gd name="connsiteX116" fmla="*/ 2882537 w 3927009"/>
              <a:gd name="connsiteY116" fmla="*/ 1106090 h 2430025"/>
              <a:gd name="connsiteX117" fmla="*/ 2856411 w 3927009"/>
              <a:gd name="connsiteY117" fmla="*/ 1097381 h 2430025"/>
              <a:gd name="connsiteX118" fmla="*/ 2847702 w 3927009"/>
              <a:gd name="connsiteY118" fmla="*/ 1071256 h 2430025"/>
              <a:gd name="connsiteX119" fmla="*/ 2856411 w 3927009"/>
              <a:gd name="connsiteY119" fmla="*/ 1027713 h 2430025"/>
              <a:gd name="connsiteX120" fmla="*/ 2908662 w 3927009"/>
              <a:gd name="connsiteY120" fmla="*/ 1001587 h 2430025"/>
              <a:gd name="connsiteX121" fmla="*/ 2952205 w 3927009"/>
              <a:gd name="connsiteY121" fmla="*/ 966753 h 2430025"/>
              <a:gd name="connsiteX122" fmla="*/ 3030582 w 3927009"/>
              <a:gd name="connsiteY122" fmla="*/ 949336 h 2430025"/>
              <a:gd name="connsiteX123" fmla="*/ 3074125 w 3927009"/>
              <a:gd name="connsiteY123" fmla="*/ 914501 h 2430025"/>
              <a:gd name="connsiteX124" fmla="*/ 3091542 w 3927009"/>
              <a:gd name="connsiteY124" fmla="*/ 862250 h 2430025"/>
              <a:gd name="connsiteX125" fmla="*/ 3082834 w 3927009"/>
              <a:gd name="connsiteY125" fmla="*/ 792581 h 2430025"/>
              <a:gd name="connsiteX126" fmla="*/ 3065417 w 3927009"/>
              <a:gd name="connsiteY126" fmla="*/ 766456 h 2430025"/>
              <a:gd name="connsiteX127" fmla="*/ 3030582 w 3927009"/>
              <a:gd name="connsiteY127" fmla="*/ 696787 h 2430025"/>
              <a:gd name="connsiteX128" fmla="*/ 3013165 w 3927009"/>
              <a:gd name="connsiteY128" fmla="*/ 670661 h 2430025"/>
              <a:gd name="connsiteX129" fmla="*/ 2960914 w 3927009"/>
              <a:gd name="connsiteY129" fmla="*/ 653244 h 2430025"/>
              <a:gd name="connsiteX130" fmla="*/ 2934788 w 3927009"/>
              <a:gd name="connsiteY130" fmla="*/ 644536 h 2430025"/>
              <a:gd name="connsiteX131" fmla="*/ 2908662 w 3927009"/>
              <a:gd name="connsiteY131" fmla="*/ 627118 h 2430025"/>
              <a:gd name="connsiteX132" fmla="*/ 2856411 w 3927009"/>
              <a:gd name="connsiteY132" fmla="*/ 574867 h 2430025"/>
              <a:gd name="connsiteX133" fmla="*/ 2804160 w 3927009"/>
              <a:gd name="connsiteY133" fmla="*/ 540033 h 2430025"/>
              <a:gd name="connsiteX134" fmla="*/ 2778034 w 3927009"/>
              <a:gd name="connsiteY134" fmla="*/ 531324 h 2430025"/>
              <a:gd name="connsiteX135" fmla="*/ 2717074 w 3927009"/>
              <a:gd name="connsiteY135" fmla="*/ 505198 h 2430025"/>
              <a:gd name="connsiteX136" fmla="*/ 2690948 w 3927009"/>
              <a:gd name="connsiteY136" fmla="*/ 487781 h 2430025"/>
              <a:gd name="connsiteX137" fmla="*/ 2603862 w 3927009"/>
              <a:gd name="connsiteY137" fmla="*/ 470364 h 2430025"/>
              <a:gd name="connsiteX138" fmla="*/ 2577737 w 3927009"/>
              <a:gd name="connsiteY138" fmla="*/ 461656 h 2430025"/>
              <a:gd name="connsiteX139" fmla="*/ 2542902 w 3927009"/>
              <a:gd name="connsiteY139" fmla="*/ 426821 h 2430025"/>
              <a:gd name="connsiteX140" fmla="*/ 2481942 w 3927009"/>
              <a:gd name="connsiteY140" fmla="*/ 400696 h 2430025"/>
              <a:gd name="connsiteX141" fmla="*/ 2464525 w 3927009"/>
              <a:gd name="connsiteY141" fmla="*/ 383278 h 2430025"/>
              <a:gd name="connsiteX142" fmla="*/ 2420982 w 3927009"/>
              <a:gd name="connsiteY142" fmla="*/ 348444 h 2430025"/>
              <a:gd name="connsiteX143" fmla="*/ 2124891 w 3927009"/>
              <a:gd name="connsiteY143" fmla="*/ 357153 h 2430025"/>
              <a:gd name="connsiteX144" fmla="*/ 2037805 w 3927009"/>
              <a:gd name="connsiteY144" fmla="*/ 383278 h 2430025"/>
              <a:gd name="connsiteX145" fmla="*/ 1950720 w 3927009"/>
              <a:gd name="connsiteY145" fmla="*/ 409404 h 2430025"/>
              <a:gd name="connsiteX146" fmla="*/ 1924594 w 3927009"/>
              <a:gd name="connsiteY146" fmla="*/ 418113 h 2430025"/>
              <a:gd name="connsiteX147" fmla="*/ 1837508 w 3927009"/>
              <a:gd name="connsiteY147" fmla="*/ 435530 h 2430025"/>
              <a:gd name="connsiteX148" fmla="*/ 1776548 w 3927009"/>
              <a:gd name="connsiteY148" fmla="*/ 452947 h 2430025"/>
              <a:gd name="connsiteX149" fmla="*/ 1672045 w 3927009"/>
              <a:gd name="connsiteY149" fmla="*/ 470364 h 2430025"/>
              <a:gd name="connsiteX150" fmla="*/ 1593668 w 3927009"/>
              <a:gd name="connsiteY150" fmla="*/ 496490 h 2430025"/>
              <a:gd name="connsiteX151" fmla="*/ 1567542 w 3927009"/>
              <a:gd name="connsiteY151" fmla="*/ 505198 h 2430025"/>
              <a:gd name="connsiteX152" fmla="*/ 1402080 w 3927009"/>
              <a:gd name="connsiteY152" fmla="*/ 496490 h 2430025"/>
              <a:gd name="connsiteX153" fmla="*/ 1349828 w 3927009"/>
              <a:gd name="connsiteY153" fmla="*/ 479073 h 2430025"/>
              <a:gd name="connsiteX154" fmla="*/ 1288868 w 3927009"/>
              <a:gd name="connsiteY154" fmla="*/ 444238 h 2430025"/>
              <a:gd name="connsiteX155" fmla="*/ 1262742 w 3927009"/>
              <a:gd name="connsiteY155" fmla="*/ 435530 h 2430025"/>
              <a:gd name="connsiteX156" fmla="*/ 1219200 w 3927009"/>
              <a:gd name="connsiteY156" fmla="*/ 357153 h 2430025"/>
              <a:gd name="connsiteX157" fmla="*/ 1184365 w 3927009"/>
              <a:gd name="connsiteY157" fmla="*/ 322318 h 2430025"/>
              <a:gd name="connsiteX158" fmla="*/ 1123405 w 3927009"/>
              <a:gd name="connsiteY158" fmla="*/ 243941 h 2430025"/>
              <a:gd name="connsiteX159" fmla="*/ 1088571 w 3927009"/>
              <a:gd name="connsiteY159" fmla="*/ 200398 h 2430025"/>
              <a:gd name="connsiteX160" fmla="*/ 1062445 w 3927009"/>
              <a:gd name="connsiteY160" fmla="*/ 191690 h 2430025"/>
              <a:gd name="connsiteX161" fmla="*/ 975360 w 3927009"/>
              <a:gd name="connsiteY161" fmla="*/ 139438 h 2430025"/>
              <a:gd name="connsiteX162" fmla="*/ 931817 w 3927009"/>
              <a:gd name="connsiteY162" fmla="*/ 95896 h 2430025"/>
              <a:gd name="connsiteX163" fmla="*/ 914400 w 3927009"/>
              <a:gd name="connsiteY163" fmla="*/ 78478 h 2430025"/>
              <a:gd name="connsiteX164" fmla="*/ 862148 w 3927009"/>
              <a:gd name="connsiteY164" fmla="*/ 61061 h 2430025"/>
              <a:gd name="connsiteX165" fmla="*/ 836022 w 3927009"/>
              <a:gd name="connsiteY165" fmla="*/ 43644 h 2430025"/>
              <a:gd name="connsiteX166" fmla="*/ 783771 w 3927009"/>
              <a:gd name="connsiteY166" fmla="*/ 34936 h 2430025"/>
              <a:gd name="connsiteX167" fmla="*/ 679268 w 3927009"/>
              <a:gd name="connsiteY167" fmla="*/ 17518 h 2430025"/>
              <a:gd name="connsiteX168" fmla="*/ 618308 w 3927009"/>
              <a:gd name="connsiteY168" fmla="*/ 101 h 2430025"/>
              <a:gd name="connsiteX169" fmla="*/ 496388 w 3927009"/>
              <a:gd name="connsiteY169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10194 w 3927009"/>
              <a:gd name="connsiteY30" fmla="*/ 496490 h 2430025"/>
              <a:gd name="connsiteX31" fmla="*/ 1088571 w 3927009"/>
              <a:gd name="connsiteY31" fmla="*/ 522616 h 2430025"/>
              <a:gd name="connsiteX32" fmla="*/ 1114697 w 3927009"/>
              <a:gd name="connsiteY32" fmla="*/ 531324 h 2430025"/>
              <a:gd name="connsiteX33" fmla="*/ 1140822 w 3927009"/>
              <a:gd name="connsiteY33" fmla="*/ 540033 h 2430025"/>
              <a:gd name="connsiteX34" fmla="*/ 1184365 w 3927009"/>
              <a:gd name="connsiteY34" fmla="*/ 583576 h 2430025"/>
              <a:gd name="connsiteX35" fmla="*/ 1210491 w 3927009"/>
              <a:gd name="connsiteY35" fmla="*/ 600993 h 2430025"/>
              <a:gd name="connsiteX36" fmla="*/ 1262742 w 3927009"/>
              <a:gd name="connsiteY36" fmla="*/ 635827 h 2430025"/>
              <a:gd name="connsiteX37" fmla="*/ 1306285 w 3927009"/>
              <a:gd name="connsiteY37" fmla="*/ 670661 h 2430025"/>
              <a:gd name="connsiteX38" fmla="*/ 1341120 w 3927009"/>
              <a:gd name="connsiteY38" fmla="*/ 679370 h 2430025"/>
              <a:gd name="connsiteX39" fmla="*/ 1367245 w 3927009"/>
              <a:gd name="connsiteY39" fmla="*/ 688078 h 2430025"/>
              <a:gd name="connsiteX40" fmla="*/ 1402080 w 3927009"/>
              <a:gd name="connsiteY40" fmla="*/ 696787 h 2430025"/>
              <a:gd name="connsiteX41" fmla="*/ 1454331 w 3927009"/>
              <a:gd name="connsiteY41" fmla="*/ 714204 h 2430025"/>
              <a:gd name="connsiteX42" fmla="*/ 1480457 w 3927009"/>
              <a:gd name="connsiteY42" fmla="*/ 722913 h 2430025"/>
              <a:gd name="connsiteX43" fmla="*/ 1524000 w 3927009"/>
              <a:gd name="connsiteY43" fmla="*/ 731621 h 2430025"/>
              <a:gd name="connsiteX44" fmla="*/ 1576251 w 3927009"/>
              <a:gd name="connsiteY44" fmla="*/ 749038 h 2430025"/>
              <a:gd name="connsiteX45" fmla="*/ 1593668 w 3927009"/>
              <a:gd name="connsiteY45" fmla="*/ 766456 h 2430025"/>
              <a:gd name="connsiteX46" fmla="*/ 2534194 w 3927009"/>
              <a:gd name="connsiteY46" fmla="*/ 1515393 h 2430025"/>
              <a:gd name="connsiteX47" fmla="*/ 2621280 w 3927009"/>
              <a:gd name="connsiteY47" fmla="*/ 1593770 h 2430025"/>
              <a:gd name="connsiteX48" fmla="*/ 2682240 w 3927009"/>
              <a:gd name="connsiteY48" fmla="*/ 1611187 h 2430025"/>
              <a:gd name="connsiteX49" fmla="*/ 2751908 w 3927009"/>
              <a:gd name="connsiteY49" fmla="*/ 1654730 h 2430025"/>
              <a:gd name="connsiteX50" fmla="*/ 2760617 w 3927009"/>
              <a:gd name="connsiteY50" fmla="*/ 1680856 h 2430025"/>
              <a:gd name="connsiteX51" fmla="*/ 2786742 w 3927009"/>
              <a:gd name="connsiteY51" fmla="*/ 1706981 h 2430025"/>
              <a:gd name="connsiteX52" fmla="*/ 2804160 w 3927009"/>
              <a:gd name="connsiteY52" fmla="*/ 1733107 h 2430025"/>
              <a:gd name="connsiteX53" fmla="*/ 2838994 w 3927009"/>
              <a:gd name="connsiteY53" fmla="*/ 1776650 h 2430025"/>
              <a:gd name="connsiteX54" fmla="*/ 2865120 w 3927009"/>
              <a:gd name="connsiteY54" fmla="*/ 1828901 h 2430025"/>
              <a:gd name="connsiteX55" fmla="*/ 2891245 w 3927009"/>
              <a:gd name="connsiteY55" fmla="*/ 1855027 h 2430025"/>
              <a:gd name="connsiteX56" fmla="*/ 2926080 w 3927009"/>
              <a:gd name="connsiteY56" fmla="*/ 1898570 h 2430025"/>
              <a:gd name="connsiteX57" fmla="*/ 2943497 w 3927009"/>
              <a:gd name="connsiteY57" fmla="*/ 1933404 h 2430025"/>
              <a:gd name="connsiteX58" fmla="*/ 2960914 w 3927009"/>
              <a:gd name="connsiteY58" fmla="*/ 1959530 h 2430025"/>
              <a:gd name="connsiteX59" fmla="*/ 2969622 w 3927009"/>
              <a:gd name="connsiteY59" fmla="*/ 1985656 h 2430025"/>
              <a:gd name="connsiteX60" fmla="*/ 2987040 w 3927009"/>
              <a:gd name="connsiteY60" fmla="*/ 2003073 h 2430025"/>
              <a:gd name="connsiteX61" fmla="*/ 3004457 w 3927009"/>
              <a:gd name="connsiteY61" fmla="*/ 2029198 h 2430025"/>
              <a:gd name="connsiteX62" fmla="*/ 3021874 w 3927009"/>
              <a:gd name="connsiteY62" fmla="*/ 2046616 h 2430025"/>
              <a:gd name="connsiteX63" fmla="*/ 3039291 w 3927009"/>
              <a:gd name="connsiteY63" fmla="*/ 2072741 h 2430025"/>
              <a:gd name="connsiteX64" fmla="*/ 3065417 w 3927009"/>
              <a:gd name="connsiteY64" fmla="*/ 2090158 h 2430025"/>
              <a:gd name="connsiteX65" fmla="*/ 3082834 w 3927009"/>
              <a:gd name="connsiteY65" fmla="*/ 2107576 h 2430025"/>
              <a:gd name="connsiteX66" fmla="*/ 3135085 w 3927009"/>
              <a:gd name="connsiteY66" fmla="*/ 2133701 h 2430025"/>
              <a:gd name="connsiteX67" fmla="*/ 3161211 w 3927009"/>
              <a:gd name="connsiteY67" fmla="*/ 2151118 h 2430025"/>
              <a:gd name="connsiteX68" fmla="*/ 3204754 w 3927009"/>
              <a:gd name="connsiteY68" fmla="*/ 2185953 h 2430025"/>
              <a:gd name="connsiteX69" fmla="*/ 3239588 w 3927009"/>
              <a:gd name="connsiteY69" fmla="*/ 2229496 h 2430025"/>
              <a:gd name="connsiteX70" fmla="*/ 3265714 w 3927009"/>
              <a:gd name="connsiteY70" fmla="*/ 2238204 h 2430025"/>
              <a:gd name="connsiteX71" fmla="*/ 3317965 w 3927009"/>
              <a:gd name="connsiteY71" fmla="*/ 2281747 h 2430025"/>
              <a:gd name="connsiteX72" fmla="*/ 3344091 w 3927009"/>
              <a:gd name="connsiteY72" fmla="*/ 2290456 h 2430025"/>
              <a:gd name="connsiteX73" fmla="*/ 3396342 w 3927009"/>
              <a:gd name="connsiteY73" fmla="*/ 2333998 h 2430025"/>
              <a:gd name="connsiteX74" fmla="*/ 3439885 w 3927009"/>
              <a:gd name="connsiteY74" fmla="*/ 2342707 h 2430025"/>
              <a:gd name="connsiteX75" fmla="*/ 3466011 w 3927009"/>
              <a:gd name="connsiteY75" fmla="*/ 2351416 h 2430025"/>
              <a:gd name="connsiteX76" fmla="*/ 3518262 w 3927009"/>
              <a:gd name="connsiteY76" fmla="*/ 2394958 h 2430025"/>
              <a:gd name="connsiteX77" fmla="*/ 3553097 w 3927009"/>
              <a:gd name="connsiteY77" fmla="*/ 2403667 h 2430025"/>
              <a:gd name="connsiteX78" fmla="*/ 3579222 w 3927009"/>
              <a:gd name="connsiteY78" fmla="*/ 2421084 h 2430025"/>
              <a:gd name="connsiteX79" fmla="*/ 3753394 w 3927009"/>
              <a:gd name="connsiteY79" fmla="*/ 2421084 h 2430025"/>
              <a:gd name="connsiteX80" fmla="*/ 3788228 w 3927009"/>
              <a:gd name="connsiteY80" fmla="*/ 2412376 h 2430025"/>
              <a:gd name="connsiteX81" fmla="*/ 3840480 w 3927009"/>
              <a:gd name="connsiteY81" fmla="*/ 2394958 h 2430025"/>
              <a:gd name="connsiteX82" fmla="*/ 3857897 w 3927009"/>
              <a:gd name="connsiteY82" fmla="*/ 2368833 h 2430025"/>
              <a:gd name="connsiteX83" fmla="*/ 3875314 w 3927009"/>
              <a:gd name="connsiteY83" fmla="*/ 2325290 h 2430025"/>
              <a:gd name="connsiteX84" fmla="*/ 3884022 w 3927009"/>
              <a:gd name="connsiteY84" fmla="*/ 2299164 h 2430025"/>
              <a:gd name="connsiteX85" fmla="*/ 3901440 w 3927009"/>
              <a:gd name="connsiteY85" fmla="*/ 2273038 h 2430025"/>
              <a:gd name="connsiteX86" fmla="*/ 3910148 w 3927009"/>
              <a:gd name="connsiteY86" fmla="*/ 2020490 h 2430025"/>
              <a:gd name="connsiteX87" fmla="*/ 3892731 w 3927009"/>
              <a:gd name="connsiteY87" fmla="*/ 1994364 h 2430025"/>
              <a:gd name="connsiteX88" fmla="*/ 3866605 w 3927009"/>
              <a:gd name="connsiteY88" fmla="*/ 1924696 h 2430025"/>
              <a:gd name="connsiteX89" fmla="*/ 3849188 w 3927009"/>
              <a:gd name="connsiteY89" fmla="*/ 1907278 h 2430025"/>
              <a:gd name="connsiteX90" fmla="*/ 3831771 w 3927009"/>
              <a:gd name="connsiteY90" fmla="*/ 1855027 h 2430025"/>
              <a:gd name="connsiteX91" fmla="*/ 3823062 w 3927009"/>
              <a:gd name="connsiteY91" fmla="*/ 1828901 h 2430025"/>
              <a:gd name="connsiteX92" fmla="*/ 3788228 w 3927009"/>
              <a:gd name="connsiteY92" fmla="*/ 1785358 h 2430025"/>
              <a:gd name="connsiteX93" fmla="*/ 3770811 w 3927009"/>
              <a:gd name="connsiteY93" fmla="*/ 1759233 h 2430025"/>
              <a:gd name="connsiteX94" fmla="*/ 3744685 w 3927009"/>
              <a:gd name="connsiteY94" fmla="*/ 1741816 h 2430025"/>
              <a:gd name="connsiteX95" fmla="*/ 3709851 w 3927009"/>
              <a:gd name="connsiteY95" fmla="*/ 1698273 h 2430025"/>
              <a:gd name="connsiteX96" fmla="*/ 3657600 w 3927009"/>
              <a:gd name="connsiteY96" fmla="*/ 1646021 h 2430025"/>
              <a:gd name="connsiteX97" fmla="*/ 3622765 w 3927009"/>
              <a:gd name="connsiteY97" fmla="*/ 1602478 h 2430025"/>
              <a:gd name="connsiteX98" fmla="*/ 3587931 w 3927009"/>
              <a:gd name="connsiteY98" fmla="*/ 1585061 h 2430025"/>
              <a:gd name="connsiteX99" fmla="*/ 3518262 w 3927009"/>
              <a:gd name="connsiteY99" fmla="*/ 1532810 h 2430025"/>
              <a:gd name="connsiteX100" fmla="*/ 3466011 w 3927009"/>
              <a:gd name="connsiteY100" fmla="*/ 1497976 h 2430025"/>
              <a:gd name="connsiteX101" fmla="*/ 3422468 w 3927009"/>
              <a:gd name="connsiteY101" fmla="*/ 1463141 h 2430025"/>
              <a:gd name="connsiteX102" fmla="*/ 3370217 w 3927009"/>
              <a:gd name="connsiteY102" fmla="*/ 1445724 h 2430025"/>
              <a:gd name="connsiteX103" fmla="*/ 3344091 w 3927009"/>
              <a:gd name="connsiteY103" fmla="*/ 1437016 h 2430025"/>
              <a:gd name="connsiteX104" fmla="*/ 3326674 w 3927009"/>
              <a:gd name="connsiteY104" fmla="*/ 1419598 h 2430025"/>
              <a:gd name="connsiteX105" fmla="*/ 3274422 w 3927009"/>
              <a:gd name="connsiteY105" fmla="*/ 1384764 h 2430025"/>
              <a:gd name="connsiteX106" fmla="*/ 3248297 w 3927009"/>
              <a:gd name="connsiteY106" fmla="*/ 1358638 h 2430025"/>
              <a:gd name="connsiteX107" fmla="*/ 3213462 w 3927009"/>
              <a:gd name="connsiteY107" fmla="*/ 1315096 h 2430025"/>
              <a:gd name="connsiteX108" fmla="*/ 3143794 w 3927009"/>
              <a:gd name="connsiteY108" fmla="*/ 1288970 h 2430025"/>
              <a:gd name="connsiteX109" fmla="*/ 3091542 w 3927009"/>
              <a:gd name="connsiteY109" fmla="*/ 1254136 h 2430025"/>
              <a:gd name="connsiteX110" fmla="*/ 3039291 w 3927009"/>
              <a:gd name="connsiteY110" fmla="*/ 1236718 h 2430025"/>
              <a:gd name="connsiteX111" fmla="*/ 2987040 w 3927009"/>
              <a:gd name="connsiteY111" fmla="*/ 1210593 h 2430025"/>
              <a:gd name="connsiteX112" fmla="*/ 2934788 w 3927009"/>
              <a:gd name="connsiteY112" fmla="*/ 1175758 h 2430025"/>
              <a:gd name="connsiteX113" fmla="*/ 2908662 w 3927009"/>
              <a:gd name="connsiteY113" fmla="*/ 1158341 h 2430025"/>
              <a:gd name="connsiteX114" fmla="*/ 2891245 w 3927009"/>
              <a:gd name="connsiteY114" fmla="*/ 1132216 h 2430025"/>
              <a:gd name="connsiteX115" fmla="*/ 2882537 w 3927009"/>
              <a:gd name="connsiteY115" fmla="*/ 1106090 h 2430025"/>
              <a:gd name="connsiteX116" fmla="*/ 2856411 w 3927009"/>
              <a:gd name="connsiteY116" fmla="*/ 1097381 h 2430025"/>
              <a:gd name="connsiteX117" fmla="*/ 2847702 w 3927009"/>
              <a:gd name="connsiteY117" fmla="*/ 1071256 h 2430025"/>
              <a:gd name="connsiteX118" fmla="*/ 2856411 w 3927009"/>
              <a:gd name="connsiteY118" fmla="*/ 1027713 h 2430025"/>
              <a:gd name="connsiteX119" fmla="*/ 2908662 w 3927009"/>
              <a:gd name="connsiteY119" fmla="*/ 1001587 h 2430025"/>
              <a:gd name="connsiteX120" fmla="*/ 2952205 w 3927009"/>
              <a:gd name="connsiteY120" fmla="*/ 966753 h 2430025"/>
              <a:gd name="connsiteX121" fmla="*/ 3030582 w 3927009"/>
              <a:gd name="connsiteY121" fmla="*/ 949336 h 2430025"/>
              <a:gd name="connsiteX122" fmla="*/ 3074125 w 3927009"/>
              <a:gd name="connsiteY122" fmla="*/ 914501 h 2430025"/>
              <a:gd name="connsiteX123" fmla="*/ 3091542 w 3927009"/>
              <a:gd name="connsiteY123" fmla="*/ 862250 h 2430025"/>
              <a:gd name="connsiteX124" fmla="*/ 3082834 w 3927009"/>
              <a:gd name="connsiteY124" fmla="*/ 792581 h 2430025"/>
              <a:gd name="connsiteX125" fmla="*/ 3065417 w 3927009"/>
              <a:gd name="connsiteY125" fmla="*/ 766456 h 2430025"/>
              <a:gd name="connsiteX126" fmla="*/ 3030582 w 3927009"/>
              <a:gd name="connsiteY126" fmla="*/ 696787 h 2430025"/>
              <a:gd name="connsiteX127" fmla="*/ 3013165 w 3927009"/>
              <a:gd name="connsiteY127" fmla="*/ 670661 h 2430025"/>
              <a:gd name="connsiteX128" fmla="*/ 2960914 w 3927009"/>
              <a:gd name="connsiteY128" fmla="*/ 653244 h 2430025"/>
              <a:gd name="connsiteX129" fmla="*/ 2934788 w 3927009"/>
              <a:gd name="connsiteY129" fmla="*/ 644536 h 2430025"/>
              <a:gd name="connsiteX130" fmla="*/ 2908662 w 3927009"/>
              <a:gd name="connsiteY130" fmla="*/ 627118 h 2430025"/>
              <a:gd name="connsiteX131" fmla="*/ 2856411 w 3927009"/>
              <a:gd name="connsiteY131" fmla="*/ 574867 h 2430025"/>
              <a:gd name="connsiteX132" fmla="*/ 2804160 w 3927009"/>
              <a:gd name="connsiteY132" fmla="*/ 540033 h 2430025"/>
              <a:gd name="connsiteX133" fmla="*/ 2778034 w 3927009"/>
              <a:gd name="connsiteY133" fmla="*/ 531324 h 2430025"/>
              <a:gd name="connsiteX134" fmla="*/ 2717074 w 3927009"/>
              <a:gd name="connsiteY134" fmla="*/ 505198 h 2430025"/>
              <a:gd name="connsiteX135" fmla="*/ 2690948 w 3927009"/>
              <a:gd name="connsiteY135" fmla="*/ 487781 h 2430025"/>
              <a:gd name="connsiteX136" fmla="*/ 2603862 w 3927009"/>
              <a:gd name="connsiteY136" fmla="*/ 470364 h 2430025"/>
              <a:gd name="connsiteX137" fmla="*/ 2577737 w 3927009"/>
              <a:gd name="connsiteY137" fmla="*/ 461656 h 2430025"/>
              <a:gd name="connsiteX138" fmla="*/ 2542902 w 3927009"/>
              <a:gd name="connsiteY138" fmla="*/ 426821 h 2430025"/>
              <a:gd name="connsiteX139" fmla="*/ 2481942 w 3927009"/>
              <a:gd name="connsiteY139" fmla="*/ 400696 h 2430025"/>
              <a:gd name="connsiteX140" fmla="*/ 2464525 w 3927009"/>
              <a:gd name="connsiteY140" fmla="*/ 383278 h 2430025"/>
              <a:gd name="connsiteX141" fmla="*/ 2420982 w 3927009"/>
              <a:gd name="connsiteY141" fmla="*/ 348444 h 2430025"/>
              <a:gd name="connsiteX142" fmla="*/ 2124891 w 3927009"/>
              <a:gd name="connsiteY142" fmla="*/ 357153 h 2430025"/>
              <a:gd name="connsiteX143" fmla="*/ 2037805 w 3927009"/>
              <a:gd name="connsiteY143" fmla="*/ 383278 h 2430025"/>
              <a:gd name="connsiteX144" fmla="*/ 1950720 w 3927009"/>
              <a:gd name="connsiteY144" fmla="*/ 409404 h 2430025"/>
              <a:gd name="connsiteX145" fmla="*/ 1924594 w 3927009"/>
              <a:gd name="connsiteY145" fmla="*/ 418113 h 2430025"/>
              <a:gd name="connsiteX146" fmla="*/ 1837508 w 3927009"/>
              <a:gd name="connsiteY146" fmla="*/ 435530 h 2430025"/>
              <a:gd name="connsiteX147" fmla="*/ 1776548 w 3927009"/>
              <a:gd name="connsiteY147" fmla="*/ 452947 h 2430025"/>
              <a:gd name="connsiteX148" fmla="*/ 1672045 w 3927009"/>
              <a:gd name="connsiteY148" fmla="*/ 470364 h 2430025"/>
              <a:gd name="connsiteX149" fmla="*/ 1593668 w 3927009"/>
              <a:gd name="connsiteY149" fmla="*/ 496490 h 2430025"/>
              <a:gd name="connsiteX150" fmla="*/ 1567542 w 3927009"/>
              <a:gd name="connsiteY150" fmla="*/ 505198 h 2430025"/>
              <a:gd name="connsiteX151" fmla="*/ 1402080 w 3927009"/>
              <a:gd name="connsiteY151" fmla="*/ 496490 h 2430025"/>
              <a:gd name="connsiteX152" fmla="*/ 1349828 w 3927009"/>
              <a:gd name="connsiteY152" fmla="*/ 479073 h 2430025"/>
              <a:gd name="connsiteX153" fmla="*/ 1288868 w 3927009"/>
              <a:gd name="connsiteY153" fmla="*/ 444238 h 2430025"/>
              <a:gd name="connsiteX154" fmla="*/ 1262742 w 3927009"/>
              <a:gd name="connsiteY154" fmla="*/ 435530 h 2430025"/>
              <a:gd name="connsiteX155" fmla="*/ 1219200 w 3927009"/>
              <a:gd name="connsiteY155" fmla="*/ 357153 h 2430025"/>
              <a:gd name="connsiteX156" fmla="*/ 1184365 w 3927009"/>
              <a:gd name="connsiteY156" fmla="*/ 322318 h 2430025"/>
              <a:gd name="connsiteX157" fmla="*/ 1123405 w 3927009"/>
              <a:gd name="connsiteY157" fmla="*/ 243941 h 2430025"/>
              <a:gd name="connsiteX158" fmla="*/ 1088571 w 3927009"/>
              <a:gd name="connsiteY158" fmla="*/ 200398 h 2430025"/>
              <a:gd name="connsiteX159" fmla="*/ 1062445 w 3927009"/>
              <a:gd name="connsiteY159" fmla="*/ 191690 h 2430025"/>
              <a:gd name="connsiteX160" fmla="*/ 975360 w 3927009"/>
              <a:gd name="connsiteY160" fmla="*/ 139438 h 2430025"/>
              <a:gd name="connsiteX161" fmla="*/ 931817 w 3927009"/>
              <a:gd name="connsiteY161" fmla="*/ 95896 h 2430025"/>
              <a:gd name="connsiteX162" fmla="*/ 914400 w 3927009"/>
              <a:gd name="connsiteY162" fmla="*/ 78478 h 2430025"/>
              <a:gd name="connsiteX163" fmla="*/ 862148 w 3927009"/>
              <a:gd name="connsiteY163" fmla="*/ 61061 h 2430025"/>
              <a:gd name="connsiteX164" fmla="*/ 836022 w 3927009"/>
              <a:gd name="connsiteY164" fmla="*/ 43644 h 2430025"/>
              <a:gd name="connsiteX165" fmla="*/ 783771 w 3927009"/>
              <a:gd name="connsiteY165" fmla="*/ 34936 h 2430025"/>
              <a:gd name="connsiteX166" fmla="*/ 679268 w 3927009"/>
              <a:gd name="connsiteY166" fmla="*/ 17518 h 2430025"/>
              <a:gd name="connsiteX167" fmla="*/ 618308 w 3927009"/>
              <a:gd name="connsiteY167" fmla="*/ 101 h 2430025"/>
              <a:gd name="connsiteX168" fmla="*/ 496388 w 3927009"/>
              <a:gd name="connsiteY168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10194 w 3927009"/>
              <a:gd name="connsiteY30" fmla="*/ 496490 h 2430025"/>
              <a:gd name="connsiteX31" fmla="*/ 1088571 w 3927009"/>
              <a:gd name="connsiteY31" fmla="*/ 522616 h 2430025"/>
              <a:gd name="connsiteX32" fmla="*/ 1114697 w 3927009"/>
              <a:gd name="connsiteY32" fmla="*/ 531324 h 2430025"/>
              <a:gd name="connsiteX33" fmla="*/ 1140822 w 3927009"/>
              <a:gd name="connsiteY33" fmla="*/ 540033 h 2430025"/>
              <a:gd name="connsiteX34" fmla="*/ 1184365 w 3927009"/>
              <a:gd name="connsiteY34" fmla="*/ 583576 h 2430025"/>
              <a:gd name="connsiteX35" fmla="*/ 1210491 w 3927009"/>
              <a:gd name="connsiteY35" fmla="*/ 600993 h 2430025"/>
              <a:gd name="connsiteX36" fmla="*/ 1262742 w 3927009"/>
              <a:gd name="connsiteY36" fmla="*/ 635827 h 2430025"/>
              <a:gd name="connsiteX37" fmla="*/ 1306285 w 3927009"/>
              <a:gd name="connsiteY37" fmla="*/ 670661 h 2430025"/>
              <a:gd name="connsiteX38" fmla="*/ 1341120 w 3927009"/>
              <a:gd name="connsiteY38" fmla="*/ 679370 h 2430025"/>
              <a:gd name="connsiteX39" fmla="*/ 1367245 w 3927009"/>
              <a:gd name="connsiteY39" fmla="*/ 688078 h 2430025"/>
              <a:gd name="connsiteX40" fmla="*/ 1454331 w 3927009"/>
              <a:gd name="connsiteY40" fmla="*/ 714204 h 2430025"/>
              <a:gd name="connsiteX41" fmla="*/ 1480457 w 3927009"/>
              <a:gd name="connsiteY41" fmla="*/ 722913 h 2430025"/>
              <a:gd name="connsiteX42" fmla="*/ 1524000 w 3927009"/>
              <a:gd name="connsiteY42" fmla="*/ 731621 h 2430025"/>
              <a:gd name="connsiteX43" fmla="*/ 1576251 w 3927009"/>
              <a:gd name="connsiteY43" fmla="*/ 749038 h 2430025"/>
              <a:gd name="connsiteX44" fmla="*/ 1593668 w 3927009"/>
              <a:gd name="connsiteY44" fmla="*/ 766456 h 2430025"/>
              <a:gd name="connsiteX45" fmla="*/ 2534194 w 3927009"/>
              <a:gd name="connsiteY45" fmla="*/ 1515393 h 2430025"/>
              <a:gd name="connsiteX46" fmla="*/ 2621280 w 3927009"/>
              <a:gd name="connsiteY46" fmla="*/ 1593770 h 2430025"/>
              <a:gd name="connsiteX47" fmla="*/ 2682240 w 3927009"/>
              <a:gd name="connsiteY47" fmla="*/ 1611187 h 2430025"/>
              <a:gd name="connsiteX48" fmla="*/ 2751908 w 3927009"/>
              <a:gd name="connsiteY48" fmla="*/ 1654730 h 2430025"/>
              <a:gd name="connsiteX49" fmla="*/ 2760617 w 3927009"/>
              <a:gd name="connsiteY49" fmla="*/ 1680856 h 2430025"/>
              <a:gd name="connsiteX50" fmla="*/ 2786742 w 3927009"/>
              <a:gd name="connsiteY50" fmla="*/ 1706981 h 2430025"/>
              <a:gd name="connsiteX51" fmla="*/ 2804160 w 3927009"/>
              <a:gd name="connsiteY51" fmla="*/ 1733107 h 2430025"/>
              <a:gd name="connsiteX52" fmla="*/ 2838994 w 3927009"/>
              <a:gd name="connsiteY52" fmla="*/ 1776650 h 2430025"/>
              <a:gd name="connsiteX53" fmla="*/ 2865120 w 3927009"/>
              <a:gd name="connsiteY53" fmla="*/ 1828901 h 2430025"/>
              <a:gd name="connsiteX54" fmla="*/ 2891245 w 3927009"/>
              <a:gd name="connsiteY54" fmla="*/ 1855027 h 2430025"/>
              <a:gd name="connsiteX55" fmla="*/ 2926080 w 3927009"/>
              <a:gd name="connsiteY55" fmla="*/ 1898570 h 2430025"/>
              <a:gd name="connsiteX56" fmla="*/ 2943497 w 3927009"/>
              <a:gd name="connsiteY56" fmla="*/ 1933404 h 2430025"/>
              <a:gd name="connsiteX57" fmla="*/ 2960914 w 3927009"/>
              <a:gd name="connsiteY57" fmla="*/ 1959530 h 2430025"/>
              <a:gd name="connsiteX58" fmla="*/ 2969622 w 3927009"/>
              <a:gd name="connsiteY58" fmla="*/ 1985656 h 2430025"/>
              <a:gd name="connsiteX59" fmla="*/ 2987040 w 3927009"/>
              <a:gd name="connsiteY59" fmla="*/ 2003073 h 2430025"/>
              <a:gd name="connsiteX60" fmla="*/ 3004457 w 3927009"/>
              <a:gd name="connsiteY60" fmla="*/ 2029198 h 2430025"/>
              <a:gd name="connsiteX61" fmla="*/ 3021874 w 3927009"/>
              <a:gd name="connsiteY61" fmla="*/ 2046616 h 2430025"/>
              <a:gd name="connsiteX62" fmla="*/ 3039291 w 3927009"/>
              <a:gd name="connsiteY62" fmla="*/ 2072741 h 2430025"/>
              <a:gd name="connsiteX63" fmla="*/ 3065417 w 3927009"/>
              <a:gd name="connsiteY63" fmla="*/ 2090158 h 2430025"/>
              <a:gd name="connsiteX64" fmla="*/ 3082834 w 3927009"/>
              <a:gd name="connsiteY64" fmla="*/ 2107576 h 2430025"/>
              <a:gd name="connsiteX65" fmla="*/ 3135085 w 3927009"/>
              <a:gd name="connsiteY65" fmla="*/ 2133701 h 2430025"/>
              <a:gd name="connsiteX66" fmla="*/ 3161211 w 3927009"/>
              <a:gd name="connsiteY66" fmla="*/ 2151118 h 2430025"/>
              <a:gd name="connsiteX67" fmla="*/ 3204754 w 3927009"/>
              <a:gd name="connsiteY67" fmla="*/ 2185953 h 2430025"/>
              <a:gd name="connsiteX68" fmla="*/ 3239588 w 3927009"/>
              <a:gd name="connsiteY68" fmla="*/ 2229496 h 2430025"/>
              <a:gd name="connsiteX69" fmla="*/ 3265714 w 3927009"/>
              <a:gd name="connsiteY69" fmla="*/ 2238204 h 2430025"/>
              <a:gd name="connsiteX70" fmla="*/ 3317965 w 3927009"/>
              <a:gd name="connsiteY70" fmla="*/ 2281747 h 2430025"/>
              <a:gd name="connsiteX71" fmla="*/ 3344091 w 3927009"/>
              <a:gd name="connsiteY71" fmla="*/ 2290456 h 2430025"/>
              <a:gd name="connsiteX72" fmla="*/ 3396342 w 3927009"/>
              <a:gd name="connsiteY72" fmla="*/ 2333998 h 2430025"/>
              <a:gd name="connsiteX73" fmla="*/ 3439885 w 3927009"/>
              <a:gd name="connsiteY73" fmla="*/ 2342707 h 2430025"/>
              <a:gd name="connsiteX74" fmla="*/ 3466011 w 3927009"/>
              <a:gd name="connsiteY74" fmla="*/ 2351416 h 2430025"/>
              <a:gd name="connsiteX75" fmla="*/ 3518262 w 3927009"/>
              <a:gd name="connsiteY75" fmla="*/ 2394958 h 2430025"/>
              <a:gd name="connsiteX76" fmla="*/ 3553097 w 3927009"/>
              <a:gd name="connsiteY76" fmla="*/ 2403667 h 2430025"/>
              <a:gd name="connsiteX77" fmla="*/ 3579222 w 3927009"/>
              <a:gd name="connsiteY77" fmla="*/ 2421084 h 2430025"/>
              <a:gd name="connsiteX78" fmla="*/ 3753394 w 3927009"/>
              <a:gd name="connsiteY78" fmla="*/ 2421084 h 2430025"/>
              <a:gd name="connsiteX79" fmla="*/ 3788228 w 3927009"/>
              <a:gd name="connsiteY79" fmla="*/ 2412376 h 2430025"/>
              <a:gd name="connsiteX80" fmla="*/ 3840480 w 3927009"/>
              <a:gd name="connsiteY80" fmla="*/ 2394958 h 2430025"/>
              <a:gd name="connsiteX81" fmla="*/ 3857897 w 3927009"/>
              <a:gd name="connsiteY81" fmla="*/ 2368833 h 2430025"/>
              <a:gd name="connsiteX82" fmla="*/ 3875314 w 3927009"/>
              <a:gd name="connsiteY82" fmla="*/ 2325290 h 2430025"/>
              <a:gd name="connsiteX83" fmla="*/ 3884022 w 3927009"/>
              <a:gd name="connsiteY83" fmla="*/ 2299164 h 2430025"/>
              <a:gd name="connsiteX84" fmla="*/ 3901440 w 3927009"/>
              <a:gd name="connsiteY84" fmla="*/ 2273038 h 2430025"/>
              <a:gd name="connsiteX85" fmla="*/ 3910148 w 3927009"/>
              <a:gd name="connsiteY85" fmla="*/ 2020490 h 2430025"/>
              <a:gd name="connsiteX86" fmla="*/ 3892731 w 3927009"/>
              <a:gd name="connsiteY86" fmla="*/ 1994364 h 2430025"/>
              <a:gd name="connsiteX87" fmla="*/ 3866605 w 3927009"/>
              <a:gd name="connsiteY87" fmla="*/ 1924696 h 2430025"/>
              <a:gd name="connsiteX88" fmla="*/ 3849188 w 3927009"/>
              <a:gd name="connsiteY88" fmla="*/ 1907278 h 2430025"/>
              <a:gd name="connsiteX89" fmla="*/ 3831771 w 3927009"/>
              <a:gd name="connsiteY89" fmla="*/ 1855027 h 2430025"/>
              <a:gd name="connsiteX90" fmla="*/ 3823062 w 3927009"/>
              <a:gd name="connsiteY90" fmla="*/ 1828901 h 2430025"/>
              <a:gd name="connsiteX91" fmla="*/ 3788228 w 3927009"/>
              <a:gd name="connsiteY91" fmla="*/ 1785358 h 2430025"/>
              <a:gd name="connsiteX92" fmla="*/ 3770811 w 3927009"/>
              <a:gd name="connsiteY92" fmla="*/ 1759233 h 2430025"/>
              <a:gd name="connsiteX93" fmla="*/ 3744685 w 3927009"/>
              <a:gd name="connsiteY93" fmla="*/ 1741816 h 2430025"/>
              <a:gd name="connsiteX94" fmla="*/ 3709851 w 3927009"/>
              <a:gd name="connsiteY94" fmla="*/ 1698273 h 2430025"/>
              <a:gd name="connsiteX95" fmla="*/ 3657600 w 3927009"/>
              <a:gd name="connsiteY95" fmla="*/ 1646021 h 2430025"/>
              <a:gd name="connsiteX96" fmla="*/ 3622765 w 3927009"/>
              <a:gd name="connsiteY96" fmla="*/ 1602478 h 2430025"/>
              <a:gd name="connsiteX97" fmla="*/ 3587931 w 3927009"/>
              <a:gd name="connsiteY97" fmla="*/ 1585061 h 2430025"/>
              <a:gd name="connsiteX98" fmla="*/ 3518262 w 3927009"/>
              <a:gd name="connsiteY98" fmla="*/ 1532810 h 2430025"/>
              <a:gd name="connsiteX99" fmla="*/ 3466011 w 3927009"/>
              <a:gd name="connsiteY99" fmla="*/ 1497976 h 2430025"/>
              <a:gd name="connsiteX100" fmla="*/ 3422468 w 3927009"/>
              <a:gd name="connsiteY100" fmla="*/ 1463141 h 2430025"/>
              <a:gd name="connsiteX101" fmla="*/ 3370217 w 3927009"/>
              <a:gd name="connsiteY101" fmla="*/ 1445724 h 2430025"/>
              <a:gd name="connsiteX102" fmla="*/ 3344091 w 3927009"/>
              <a:gd name="connsiteY102" fmla="*/ 1437016 h 2430025"/>
              <a:gd name="connsiteX103" fmla="*/ 3326674 w 3927009"/>
              <a:gd name="connsiteY103" fmla="*/ 1419598 h 2430025"/>
              <a:gd name="connsiteX104" fmla="*/ 3274422 w 3927009"/>
              <a:gd name="connsiteY104" fmla="*/ 1384764 h 2430025"/>
              <a:gd name="connsiteX105" fmla="*/ 3248297 w 3927009"/>
              <a:gd name="connsiteY105" fmla="*/ 1358638 h 2430025"/>
              <a:gd name="connsiteX106" fmla="*/ 3213462 w 3927009"/>
              <a:gd name="connsiteY106" fmla="*/ 1315096 h 2430025"/>
              <a:gd name="connsiteX107" fmla="*/ 3143794 w 3927009"/>
              <a:gd name="connsiteY107" fmla="*/ 1288970 h 2430025"/>
              <a:gd name="connsiteX108" fmla="*/ 3091542 w 3927009"/>
              <a:gd name="connsiteY108" fmla="*/ 1254136 h 2430025"/>
              <a:gd name="connsiteX109" fmla="*/ 3039291 w 3927009"/>
              <a:gd name="connsiteY109" fmla="*/ 1236718 h 2430025"/>
              <a:gd name="connsiteX110" fmla="*/ 2987040 w 3927009"/>
              <a:gd name="connsiteY110" fmla="*/ 1210593 h 2430025"/>
              <a:gd name="connsiteX111" fmla="*/ 2934788 w 3927009"/>
              <a:gd name="connsiteY111" fmla="*/ 1175758 h 2430025"/>
              <a:gd name="connsiteX112" fmla="*/ 2908662 w 3927009"/>
              <a:gd name="connsiteY112" fmla="*/ 1158341 h 2430025"/>
              <a:gd name="connsiteX113" fmla="*/ 2891245 w 3927009"/>
              <a:gd name="connsiteY113" fmla="*/ 1132216 h 2430025"/>
              <a:gd name="connsiteX114" fmla="*/ 2882537 w 3927009"/>
              <a:gd name="connsiteY114" fmla="*/ 1106090 h 2430025"/>
              <a:gd name="connsiteX115" fmla="*/ 2856411 w 3927009"/>
              <a:gd name="connsiteY115" fmla="*/ 1097381 h 2430025"/>
              <a:gd name="connsiteX116" fmla="*/ 2847702 w 3927009"/>
              <a:gd name="connsiteY116" fmla="*/ 1071256 h 2430025"/>
              <a:gd name="connsiteX117" fmla="*/ 2856411 w 3927009"/>
              <a:gd name="connsiteY117" fmla="*/ 1027713 h 2430025"/>
              <a:gd name="connsiteX118" fmla="*/ 2908662 w 3927009"/>
              <a:gd name="connsiteY118" fmla="*/ 1001587 h 2430025"/>
              <a:gd name="connsiteX119" fmla="*/ 2952205 w 3927009"/>
              <a:gd name="connsiteY119" fmla="*/ 966753 h 2430025"/>
              <a:gd name="connsiteX120" fmla="*/ 3030582 w 3927009"/>
              <a:gd name="connsiteY120" fmla="*/ 949336 h 2430025"/>
              <a:gd name="connsiteX121" fmla="*/ 3074125 w 3927009"/>
              <a:gd name="connsiteY121" fmla="*/ 914501 h 2430025"/>
              <a:gd name="connsiteX122" fmla="*/ 3091542 w 3927009"/>
              <a:gd name="connsiteY122" fmla="*/ 862250 h 2430025"/>
              <a:gd name="connsiteX123" fmla="*/ 3082834 w 3927009"/>
              <a:gd name="connsiteY123" fmla="*/ 792581 h 2430025"/>
              <a:gd name="connsiteX124" fmla="*/ 3065417 w 3927009"/>
              <a:gd name="connsiteY124" fmla="*/ 766456 h 2430025"/>
              <a:gd name="connsiteX125" fmla="*/ 3030582 w 3927009"/>
              <a:gd name="connsiteY125" fmla="*/ 696787 h 2430025"/>
              <a:gd name="connsiteX126" fmla="*/ 3013165 w 3927009"/>
              <a:gd name="connsiteY126" fmla="*/ 670661 h 2430025"/>
              <a:gd name="connsiteX127" fmla="*/ 2960914 w 3927009"/>
              <a:gd name="connsiteY127" fmla="*/ 653244 h 2430025"/>
              <a:gd name="connsiteX128" fmla="*/ 2934788 w 3927009"/>
              <a:gd name="connsiteY128" fmla="*/ 644536 h 2430025"/>
              <a:gd name="connsiteX129" fmla="*/ 2908662 w 3927009"/>
              <a:gd name="connsiteY129" fmla="*/ 627118 h 2430025"/>
              <a:gd name="connsiteX130" fmla="*/ 2856411 w 3927009"/>
              <a:gd name="connsiteY130" fmla="*/ 574867 h 2430025"/>
              <a:gd name="connsiteX131" fmla="*/ 2804160 w 3927009"/>
              <a:gd name="connsiteY131" fmla="*/ 540033 h 2430025"/>
              <a:gd name="connsiteX132" fmla="*/ 2778034 w 3927009"/>
              <a:gd name="connsiteY132" fmla="*/ 531324 h 2430025"/>
              <a:gd name="connsiteX133" fmla="*/ 2717074 w 3927009"/>
              <a:gd name="connsiteY133" fmla="*/ 505198 h 2430025"/>
              <a:gd name="connsiteX134" fmla="*/ 2690948 w 3927009"/>
              <a:gd name="connsiteY134" fmla="*/ 487781 h 2430025"/>
              <a:gd name="connsiteX135" fmla="*/ 2603862 w 3927009"/>
              <a:gd name="connsiteY135" fmla="*/ 470364 h 2430025"/>
              <a:gd name="connsiteX136" fmla="*/ 2577737 w 3927009"/>
              <a:gd name="connsiteY136" fmla="*/ 461656 h 2430025"/>
              <a:gd name="connsiteX137" fmla="*/ 2542902 w 3927009"/>
              <a:gd name="connsiteY137" fmla="*/ 426821 h 2430025"/>
              <a:gd name="connsiteX138" fmla="*/ 2481942 w 3927009"/>
              <a:gd name="connsiteY138" fmla="*/ 400696 h 2430025"/>
              <a:gd name="connsiteX139" fmla="*/ 2464525 w 3927009"/>
              <a:gd name="connsiteY139" fmla="*/ 383278 h 2430025"/>
              <a:gd name="connsiteX140" fmla="*/ 2420982 w 3927009"/>
              <a:gd name="connsiteY140" fmla="*/ 348444 h 2430025"/>
              <a:gd name="connsiteX141" fmla="*/ 2124891 w 3927009"/>
              <a:gd name="connsiteY141" fmla="*/ 357153 h 2430025"/>
              <a:gd name="connsiteX142" fmla="*/ 2037805 w 3927009"/>
              <a:gd name="connsiteY142" fmla="*/ 383278 h 2430025"/>
              <a:gd name="connsiteX143" fmla="*/ 1950720 w 3927009"/>
              <a:gd name="connsiteY143" fmla="*/ 409404 h 2430025"/>
              <a:gd name="connsiteX144" fmla="*/ 1924594 w 3927009"/>
              <a:gd name="connsiteY144" fmla="*/ 418113 h 2430025"/>
              <a:gd name="connsiteX145" fmla="*/ 1837508 w 3927009"/>
              <a:gd name="connsiteY145" fmla="*/ 435530 h 2430025"/>
              <a:gd name="connsiteX146" fmla="*/ 1776548 w 3927009"/>
              <a:gd name="connsiteY146" fmla="*/ 452947 h 2430025"/>
              <a:gd name="connsiteX147" fmla="*/ 1672045 w 3927009"/>
              <a:gd name="connsiteY147" fmla="*/ 470364 h 2430025"/>
              <a:gd name="connsiteX148" fmla="*/ 1593668 w 3927009"/>
              <a:gd name="connsiteY148" fmla="*/ 496490 h 2430025"/>
              <a:gd name="connsiteX149" fmla="*/ 1567542 w 3927009"/>
              <a:gd name="connsiteY149" fmla="*/ 505198 h 2430025"/>
              <a:gd name="connsiteX150" fmla="*/ 1402080 w 3927009"/>
              <a:gd name="connsiteY150" fmla="*/ 496490 h 2430025"/>
              <a:gd name="connsiteX151" fmla="*/ 1349828 w 3927009"/>
              <a:gd name="connsiteY151" fmla="*/ 479073 h 2430025"/>
              <a:gd name="connsiteX152" fmla="*/ 1288868 w 3927009"/>
              <a:gd name="connsiteY152" fmla="*/ 444238 h 2430025"/>
              <a:gd name="connsiteX153" fmla="*/ 1262742 w 3927009"/>
              <a:gd name="connsiteY153" fmla="*/ 435530 h 2430025"/>
              <a:gd name="connsiteX154" fmla="*/ 1219200 w 3927009"/>
              <a:gd name="connsiteY154" fmla="*/ 357153 h 2430025"/>
              <a:gd name="connsiteX155" fmla="*/ 1184365 w 3927009"/>
              <a:gd name="connsiteY155" fmla="*/ 322318 h 2430025"/>
              <a:gd name="connsiteX156" fmla="*/ 1123405 w 3927009"/>
              <a:gd name="connsiteY156" fmla="*/ 243941 h 2430025"/>
              <a:gd name="connsiteX157" fmla="*/ 1088571 w 3927009"/>
              <a:gd name="connsiteY157" fmla="*/ 200398 h 2430025"/>
              <a:gd name="connsiteX158" fmla="*/ 1062445 w 3927009"/>
              <a:gd name="connsiteY158" fmla="*/ 191690 h 2430025"/>
              <a:gd name="connsiteX159" fmla="*/ 975360 w 3927009"/>
              <a:gd name="connsiteY159" fmla="*/ 139438 h 2430025"/>
              <a:gd name="connsiteX160" fmla="*/ 931817 w 3927009"/>
              <a:gd name="connsiteY160" fmla="*/ 95896 h 2430025"/>
              <a:gd name="connsiteX161" fmla="*/ 914400 w 3927009"/>
              <a:gd name="connsiteY161" fmla="*/ 78478 h 2430025"/>
              <a:gd name="connsiteX162" fmla="*/ 862148 w 3927009"/>
              <a:gd name="connsiteY162" fmla="*/ 61061 h 2430025"/>
              <a:gd name="connsiteX163" fmla="*/ 836022 w 3927009"/>
              <a:gd name="connsiteY163" fmla="*/ 43644 h 2430025"/>
              <a:gd name="connsiteX164" fmla="*/ 783771 w 3927009"/>
              <a:gd name="connsiteY164" fmla="*/ 34936 h 2430025"/>
              <a:gd name="connsiteX165" fmla="*/ 679268 w 3927009"/>
              <a:gd name="connsiteY165" fmla="*/ 17518 h 2430025"/>
              <a:gd name="connsiteX166" fmla="*/ 618308 w 3927009"/>
              <a:gd name="connsiteY166" fmla="*/ 101 h 2430025"/>
              <a:gd name="connsiteX167" fmla="*/ 496388 w 3927009"/>
              <a:gd name="connsiteY167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10194 w 3927009"/>
              <a:gd name="connsiteY30" fmla="*/ 496490 h 2430025"/>
              <a:gd name="connsiteX31" fmla="*/ 1088571 w 3927009"/>
              <a:gd name="connsiteY31" fmla="*/ 522616 h 2430025"/>
              <a:gd name="connsiteX32" fmla="*/ 1114697 w 3927009"/>
              <a:gd name="connsiteY32" fmla="*/ 531324 h 2430025"/>
              <a:gd name="connsiteX33" fmla="*/ 1140822 w 3927009"/>
              <a:gd name="connsiteY33" fmla="*/ 540033 h 2430025"/>
              <a:gd name="connsiteX34" fmla="*/ 1184365 w 3927009"/>
              <a:gd name="connsiteY34" fmla="*/ 583576 h 2430025"/>
              <a:gd name="connsiteX35" fmla="*/ 1262742 w 3927009"/>
              <a:gd name="connsiteY35" fmla="*/ 635827 h 2430025"/>
              <a:gd name="connsiteX36" fmla="*/ 1306285 w 3927009"/>
              <a:gd name="connsiteY36" fmla="*/ 670661 h 2430025"/>
              <a:gd name="connsiteX37" fmla="*/ 1341120 w 3927009"/>
              <a:gd name="connsiteY37" fmla="*/ 679370 h 2430025"/>
              <a:gd name="connsiteX38" fmla="*/ 1367245 w 3927009"/>
              <a:gd name="connsiteY38" fmla="*/ 688078 h 2430025"/>
              <a:gd name="connsiteX39" fmla="*/ 1454331 w 3927009"/>
              <a:gd name="connsiteY39" fmla="*/ 714204 h 2430025"/>
              <a:gd name="connsiteX40" fmla="*/ 1480457 w 3927009"/>
              <a:gd name="connsiteY40" fmla="*/ 722913 h 2430025"/>
              <a:gd name="connsiteX41" fmla="*/ 1524000 w 3927009"/>
              <a:gd name="connsiteY41" fmla="*/ 731621 h 2430025"/>
              <a:gd name="connsiteX42" fmla="*/ 1576251 w 3927009"/>
              <a:gd name="connsiteY42" fmla="*/ 749038 h 2430025"/>
              <a:gd name="connsiteX43" fmla="*/ 1593668 w 3927009"/>
              <a:gd name="connsiteY43" fmla="*/ 766456 h 2430025"/>
              <a:gd name="connsiteX44" fmla="*/ 2534194 w 3927009"/>
              <a:gd name="connsiteY44" fmla="*/ 1515393 h 2430025"/>
              <a:gd name="connsiteX45" fmla="*/ 2621280 w 3927009"/>
              <a:gd name="connsiteY45" fmla="*/ 1593770 h 2430025"/>
              <a:gd name="connsiteX46" fmla="*/ 2682240 w 3927009"/>
              <a:gd name="connsiteY46" fmla="*/ 1611187 h 2430025"/>
              <a:gd name="connsiteX47" fmla="*/ 2751908 w 3927009"/>
              <a:gd name="connsiteY47" fmla="*/ 1654730 h 2430025"/>
              <a:gd name="connsiteX48" fmla="*/ 2760617 w 3927009"/>
              <a:gd name="connsiteY48" fmla="*/ 1680856 h 2430025"/>
              <a:gd name="connsiteX49" fmla="*/ 2786742 w 3927009"/>
              <a:gd name="connsiteY49" fmla="*/ 1706981 h 2430025"/>
              <a:gd name="connsiteX50" fmla="*/ 2804160 w 3927009"/>
              <a:gd name="connsiteY50" fmla="*/ 1733107 h 2430025"/>
              <a:gd name="connsiteX51" fmla="*/ 2838994 w 3927009"/>
              <a:gd name="connsiteY51" fmla="*/ 1776650 h 2430025"/>
              <a:gd name="connsiteX52" fmla="*/ 2865120 w 3927009"/>
              <a:gd name="connsiteY52" fmla="*/ 1828901 h 2430025"/>
              <a:gd name="connsiteX53" fmla="*/ 2891245 w 3927009"/>
              <a:gd name="connsiteY53" fmla="*/ 1855027 h 2430025"/>
              <a:gd name="connsiteX54" fmla="*/ 2926080 w 3927009"/>
              <a:gd name="connsiteY54" fmla="*/ 1898570 h 2430025"/>
              <a:gd name="connsiteX55" fmla="*/ 2943497 w 3927009"/>
              <a:gd name="connsiteY55" fmla="*/ 1933404 h 2430025"/>
              <a:gd name="connsiteX56" fmla="*/ 2960914 w 3927009"/>
              <a:gd name="connsiteY56" fmla="*/ 1959530 h 2430025"/>
              <a:gd name="connsiteX57" fmla="*/ 2969622 w 3927009"/>
              <a:gd name="connsiteY57" fmla="*/ 1985656 h 2430025"/>
              <a:gd name="connsiteX58" fmla="*/ 2987040 w 3927009"/>
              <a:gd name="connsiteY58" fmla="*/ 2003073 h 2430025"/>
              <a:gd name="connsiteX59" fmla="*/ 3004457 w 3927009"/>
              <a:gd name="connsiteY59" fmla="*/ 2029198 h 2430025"/>
              <a:gd name="connsiteX60" fmla="*/ 3021874 w 3927009"/>
              <a:gd name="connsiteY60" fmla="*/ 2046616 h 2430025"/>
              <a:gd name="connsiteX61" fmla="*/ 3039291 w 3927009"/>
              <a:gd name="connsiteY61" fmla="*/ 2072741 h 2430025"/>
              <a:gd name="connsiteX62" fmla="*/ 3065417 w 3927009"/>
              <a:gd name="connsiteY62" fmla="*/ 2090158 h 2430025"/>
              <a:gd name="connsiteX63" fmla="*/ 3082834 w 3927009"/>
              <a:gd name="connsiteY63" fmla="*/ 2107576 h 2430025"/>
              <a:gd name="connsiteX64" fmla="*/ 3135085 w 3927009"/>
              <a:gd name="connsiteY64" fmla="*/ 2133701 h 2430025"/>
              <a:gd name="connsiteX65" fmla="*/ 3161211 w 3927009"/>
              <a:gd name="connsiteY65" fmla="*/ 2151118 h 2430025"/>
              <a:gd name="connsiteX66" fmla="*/ 3204754 w 3927009"/>
              <a:gd name="connsiteY66" fmla="*/ 2185953 h 2430025"/>
              <a:gd name="connsiteX67" fmla="*/ 3239588 w 3927009"/>
              <a:gd name="connsiteY67" fmla="*/ 2229496 h 2430025"/>
              <a:gd name="connsiteX68" fmla="*/ 3265714 w 3927009"/>
              <a:gd name="connsiteY68" fmla="*/ 2238204 h 2430025"/>
              <a:gd name="connsiteX69" fmla="*/ 3317965 w 3927009"/>
              <a:gd name="connsiteY69" fmla="*/ 2281747 h 2430025"/>
              <a:gd name="connsiteX70" fmla="*/ 3344091 w 3927009"/>
              <a:gd name="connsiteY70" fmla="*/ 2290456 h 2430025"/>
              <a:gd name="connsiteX71" fmla="*/ 3396342 w 3927009"/>
              <a:gd name="connsiteY71" fmla="*/ 2333998 h 2430025"/>
              <a:gd name="connsiteX72" fmla="*/ 3439885 w 3927009"/>
              <a:gd name="connsiteY72" fmla="*/ 2342707 h 2430025"/>
              <a:gd name="connsiteX73" fmla="*/ 3466011 w 3927009"/>
              <a:gd name="connsiteY73" fmla="*/ 2351416 h 2430025"/>
              <a:gd name="connsiteX74" fmla="*/ 3518262 w 3927009"/>
              <a:gd name="connsiteY74" fmla="*/ 2394958 h 2430025"/>
              <a:gd name="connsiteX75" fmla="*/ 3553097 w 3927009"/>
              <a:gd name="connsiteY75" fmla="*/ 2403667 h 2430025"/>
              <a:gd name="connsiteX76" fmla="*/ 3579222 w 3927009"/>
              <a:gd name="connsiteY76" fmla="*/ 2421084 h 2430025"/>
              <a:gd name="connsiteX77" fmla="*/ 3753394 w 3927009"/>
              <a:gd name="connsiteY77" fmla="*/ 2421084 h 2430025"/>
              <a:gd name="connsiteX78" fmla="*/ 3788228 w 3927009"/>
              <a:gd name="connsiteY78" fmla="*/ 2412376 h 2430025"/>
              <a:gd name="connsiteX79" fmla="*/ 3840480 w 3927009"/>
              <a:gd name="connsiteY79" fmla="*/ 2394958 h 2430025"/>
              <a:gd name="connsiteX80" fmla="*/ 3857897 w 3927009"/>
              <a:gd name="connsiteY80" fmla="*/ 2368833 h 2430025"/>
              <a:gd name="connsiteX81" fmla="*/ 3875314 w 3927009"/>
              <a:gd name="connsiteY81" fmla="*/ 2325290 h 2430025"/>
              <a:gd name="connsiteX82" fmla="*/ 3884022 w 3927009"/>
              <a:gd name="connsiteY82" fmla="*/ 2299164 h 2430025"/>
              <a:gd name="connsiteX83" fmla="*/ 3901440 w 3927009"/>
              <a:gd name="connsiteY83" fmla="*/ 2273038 h 2430025"/>
              <a:gd name="connsiteX84" fmla="*/ 3910148 w 3927009"/>
              <a:gd name="connsiteY84" fmla="*/ 2020490 h 2430025"/>
              <a:gd name="connsiteX85" fmla="*/ 3892731 w 3927009"/>
              <a:gd name="connsiteY85" fmla="*/ 1994364 h 2430025"/>
              <a:gd name="connsiteX86" fmla="*/ 3866605 w 3927009"/>
              <a:gd name="connsiteY86" fmla="*/ 1924696 h 2430025"/>
              <a:gd name="connsiteX87" fmla="*/ 3849188 w 3927009"/>
              <a:gd name="connsiteY87" fmla="*/ 1907278 h 2430025"/>
              <a:gd name="connsiteX88" fmla="*/ 3831771 w 3927009"/>
              <a:gd name="connsiteY88" fmla="*/ 1855027 h 2430025"/>
              <a:gd name="connsiteX89" fmla="*/ 3823062 w 3927009"/>
              <a:gd name="connsiteY89" fmla="*/ 1828901 h 2430025"/>
              <a:gd name="connsiteX90" fmla="*/ 3788228 w 3927009"/>
              <a:gd name="connsiteY90" fmla="*/ 1785358 h 2430025"/>
              <a:gd name="connsiteX91" fmla="*/ 3770811 w 3927009"/>
              <a:gd name="connsiteY91" fmla="*/ 1759233 h 2430025"/>
              <a:gd name="connsiteX92" fmla="*/ 3744685 w 3927009"/>
              <a:gd name="connsiteY92" fmla="*/ 1741816 h 2430025"/>
              <a:gd name="connsiteX93" fmla="*/ 3709851 w 3927009"/>
              <a:gd name="connsiteY93" fmla="*/ 1698273 h 2430025"/>
              <a:gd name="connsiteX94" fmla="*/ 3657600 w 3927009"/>
              <a:gd name="connsiteY94" fmla="*/ 1646021 h 2430025"/>
              <a:gd name="connsiteX95" fmla="*/ 3622765 w 3927009"/>
              <a:gd name="connsiteY95" fmla="*/ 1602478 h 2430025"/>
              <a:gd name="connsiteX96" fmla="*/ 3587931 w 3927009"/>
              <a:gd name="connsiteY96" fmla="*/ 1585061 h 2430025"/>
              <a:gd name="connsiteX97" fmla="*/ 3518262 w 3927009"/>
              <a:gd name="connsiteY97" fmla="*/ 1532810 h 2430025"/>
              <a:gd name="connsiteX98" fmla="*/ 3466011 w 3927009"/>
              <a:gd name="connsiteY98" fmla="*/ 1497976 h 2430025"/>
              <a:gd name="connsiteX99" fmla="*/ 3422468 w 3927009"/>
              <a:gd name="connsiteY99" fmla="*/ 1463141 h 2430025"/>
              <a:gd name="connsiteX100" fmla="*/ 3370217 w 3927009"/>
              <a:gd name="connsiteY100" fmla="*/ 1445724 h 2430025"/>
              <a:gd name="connsiteX101" fmla="*/ 3344091 w 3927009"/>
              <a:gd name="connsiteY101" fmla="*/ 1437016 h 2430025"/>
              <a:gd name="connsiteX102" fmla="*/ 3326674 w 3927009"/>
              <a:gd name="connsiteY102" fmla="*/ 1419598 h 2430025"/>
              <a:gd name="connsiteX103" fmla="*/ 3274422 w 3927009"/>
              <a:gd name="connsiteY103" fmla="*/ 1384764 h 2430025"/>
              <a:gd name="connsiteX104" fmla="*/ 3248297 w 3927009"/>
              <a:gd name="connsiteY104" fmla="*/ 1358638 h 2430025"/>
              <a:gd name="connsiteX105" fmla="*/ 3213462 w 3927009"/>
              <a:gd name="connsiteY105" fmla="*/ 1315096 h 2430025"/>
              <a:gd name="connsiteX106" fmla="*/ 3143794 w 3927009"/>
              <a:gd name="connsiteY106" fmla="*/ 1288970 h 2430025"/>
              <a:gd name="connsiteX107" fmla="*/ 3091542 w 3927009"/>
              <a:gd name="connsiteY107" fmla="*/ 1254136 h 2430025"/>
              <a:gd name="connsiteX108" fmla="*/ 3039291 w 3927009"/>
              <a:gd name="connsiteY108" fmla="*/ 1236718 h 2430025"/>
              <a:gd name="connsiteX109" fmla="*/ 2987040 w 3927009"/>
              <a:gd name="connsiteY109" fmla="*/ 1210593 h 2430025"/>
              <a:gd name="connsiteX110" fmla="*/ 2934788 w 3927009"/>
              <a:gd name="connsiteY110" fmla="*/ 1175758 h 2430025"/>
              <a:gd name="connsiteX111" fmla="*/ 2908662 w 3927009"/>
              <a:gd name="connsiteY111" fmla="*/ 1158341 h 2430025"/>
              <a:gd name="connsiteX112" fmla="*/ 2891245 w 3927009"/>
              <a:gd name="connsiteY112" fmla="*/ 1132216 h 2430025"/>
              <a:gd name="connsiteX113" fmla="*/ 2882537 w 3927009"/>
              <a:gd name="connsiteY113" fmla="*/ 1106090 h 2430025"/>
              <a:gd name="connsiteX114" fmla="*/ 2856411 w 3927009"/>
              <a:gd name="connsiteY114" fmla="*/ 1097381 h 2430025"/>
              <a:gd name="connsiteX115" fmla="*/ 2847702 w 3927009"/>
              <a:gd name="connsiteY115" fmla="*/ 1071256 h 2430025"/>
              <a:gd name="connsiteX116" fmla="*/ 2856411 w 3927009"/>
              <a:gd name="connsiteY116" fmla="*/ 1027713 h 2430025"/>
              <a:gd name="connsiteX117" fmla="*/ 2908662 w 3927009"/>
              <a:gd name="connsiteY117" fmla="*/ 1001587 h 2430025"/>
              <a:gd name="connsiteX118" fmla="*/ 2952205 w 3927009"/>
              <a:gd name="connsiteY118" fmla="*/ 966753 h 2430025"/>
              <a:gd name="connsiteX119" fmla="*/ 3030582 w 3927009"/>
              <a:gd name="connsiteY119" fmla="*/ 949336 h 2430025"/>
              <a:gd name="connsiteX120" fmla="*/ 3074125 w 3927009"/>
              <a:gd name="connsiteY120" fmla="*/ 914501 h 2430025"/>
              <a:gd name="connsiteX121" fmla="*/ 3091542 w 3927009"/>
              <a:gd name="connsiteY121" fmla="*/ 862250 h 2430025"/>
              <a:gd name="connsiteX122" fmla="*/ 3082834 w 3927009"/>
              <a:gd name="connsiteY122" fmla="*/ 792581 h 2430025"/>
              <a:gd name="connsiteX123" fmla="*/ 3065417 w 3927009"/>
              <a:gd name="connsiteY123" fmla="*/ 766456 h 2430025"/>
              <a:gd name="connsiteX124" fmla="*/ 3030582 w 3927009"/>
              <a:gd name="connsiteY124" fmla="*/ 696787 h 2430025"/>
              <a:gd name="connsiteX125" fmla="*/ 3013165 w 3927009"/>
              <a:gd name="connsiteY125" fmla="*/ 670661 h 2430025"/>
              <a:gd name="connsiteX126" fmla="*/ 2960914 w 3927009"/>
              <a:gd name="connsiteY126" fmla="*/ 653244 h 2430025"/>
              <a:gd name="connsiteX127" fmla="*/ 2934788 w 3927009"/>
              <a:gd name="connsiteY127" fmla="*/ 644536 h 2430025"/>
              <a:gd name="connsiteX128" fmla="*/ 2908662 w 3927009"/>
              <a:gd name="connsiteY128" fmla="*/ 627118 h 2430025"/>
              <a:gd name="connsiteX129" fmla="*/ 2856411 w 3927009"/>
              <a:gd name="connsiteY129" fmla="*/ 574867 h 2430025"/>
              <a:gd name="connsiteX130" fmla="*/ 2804160 w 3927009"/>
              <a:gd name="connsiteY130" fmla="*/ 540033 h 2430025"/>
              <a:gd name="connsiteX131" fmla="*/ 2778034 w 3927009"/>
              <a:gd name="connsiteY131" fmla="*/ 531324 h 2430025"/>
              <a:gd name="connsiteX132" fmla="*/ 2717074 w 3927009"/>
              <a:gd name="connsiteY132" fmla="*/ 505198 h 2430025"/>
              <a:gd name="connsiteX133" fmla="*/ 2690948 w 3927009"/>
              <a:gd name="connsiteY133" fmla="*/ 487781 h 2430025"/>
              <a:gd name="connsiteX134" fmla="*/ 2603862 w 3927009"/>
              <a:gd name="connsiteY134" fmla="*/ 470364 h 2430025"/>
              <a:gd name="connsiteX135" fmla="*/ 2577737 w 3927009"/>
              <a:gd name="connsiteY135" fmla="*/ 461656 h 2430025"/>
              <a:gd name="connsiteX136" fmla="*/ 2542902 w 3927009"/>
              <a:gd name="connsiteY136" fmla="*/ 426821 h 2430025"/>
              <a:gd name="connsiteX137" fmla="*/ 2481942 w 3927009"/>
              <a:gd name="connsiteY137" fmla="*/ 400696 h 2430025"/>
              <a:gd name="connsiteX138" fmla="*/ 2464525 w 3927009"/>
              <a:gd name="connsiteY138" fmla="*/ 383278 h 2430025"/>
              <a:gd name="connsiteX139" fmla="*/ 2420982 w 3927009"/>
              <a:gd name="connsiteY139" fmla="*/ 348444 h 2430025"/>
              <a:gd name="connsiteX140" fmla="*/ 2124891 w 3927009"/>
              <a:gd name="connsiteY140" fmla="*/ 357153 h 2430025"/>
              <a:gd name="connsiteX141" fmla="*/ 2037805 w 3927009"/>
              <a:gd name="connsiteY141" fmla="*/ 383278 h 2430025"/>
              <a:gd name="connsiteX142" fmla="*/ 1950720 w 3927009"/>
              <a:gd name="connsiteY142" fmla="*/ 409404 h 2430025"/>
              <a:gd name="connsiteX143" fmla="*/ 1924594 w 3927009"/>
              <a:gd name="connsiteY143" fmla="*/ 418113 h 2430025"/>
              <a:gd name="connsiteX144" fmla="*/ 1837508 w 3927009"/>
              <a:gd name="connsiteY144" fmla="*/ 435530 h 2430025"/>
              <a:gd name="connsiteX145" fmla="*/ 1776548 w 3927009"/>
              <a:gd name="connsiteY145" fmla="*/ 452947 h 2430025"/>
              <a:gd name="connsiteX146" fmla="*/ 1672045 w 3927009"/>
              <a:gd name="connsiteY146" fmla="*/ 470364 h 2430025"/>
              <a:gd name="connsiteX147" fmla="*/ 1593668 w 3927009"/>
              <a:gd name="connsiteY147" fmla="*/ 496490 h 2430025"/>
              <a:gd name="connsiteX148" fmla="*/ 1567542 w 3927009"/>
              <a:gd name="connsiteY148" fmla="*/ 505198 h 2430025"/>
              <a:gd name="connsiteX149" fmla="*/ 1402080 w 3927009"/>
              <a:gd name="connsiteY149" fmla="*/ 496490 h 2430025"/>
              <a:gd name="connsiteX150" fmla="*/ 1349828 w 3927009"/>
              <a:gd name="connsiteY150" fmla="*/ 479073 h 2430025"/>
              <a:gd name="connsiteX151" fmla="*/ 1288868 w 3927009"/>
              <a:gd name="connsiteY151" fmla="*/ 444238 h 2430025"/>
              <a:gd name="connsiteX152" fmla="*/ 1262742 w 3927009"/>
              <a:gd name="connsiteY152" fmla="*/ 435530 h 2430025"/>
              <a:gd name="connsiteX153" fmla="*/ 1219200 w 3927009"/>
              <a:gd name="connsiteY153" fmla="*/ 357153 h 2430025"/>
              <a:gd name="connsiteX154" fmla="*/ 1184365 w 3927009"/>
              <a:gd name="connsiteY154" fmla="*/ 322318 h 2430025"/>
              <a:gd name="connsiteX155" fmla="*/ 1123405 w 3927009"/>
              <a:gd name="connsiteY155" fmla="*/ 243941 h 2430025"/>
              <a:gd name="connsiteX156" fmla="*/ 1088571 w 3927009"/>
              <a:gd name="connsiteY156" fmla="*/ 200398 h 2430025"/>
              <a:gd name="connsiteX157" fmla="*/ 1062445 w 3927009"/>
              <a:gd name="connsiteY157" fmla="*/ 191690 h 2430025"/>
              <a:gd name="connsiteX158" fmla="*/ 975360 w 3927009"/>
              <a:gd name="connsiteY158" fmla="*/ 139438 h 2430025"/>
              <a:gd name="connsiteX159" fmla="*/ 931817 w 3927009"/>
              <a:gd name="connsiteY159" fmla="*/ 95896 h 2430025"/>
              <a:gd name="connsiteX160" fmla="*/ 914400 w 3927009"/>
              <a:gd name="connsiteY160" fmla="*/ 78478 h 2430025"/>
              <a:gd name="connsiteX161" fmla="*/ 862148 w 3927009"/>
              <a:gd name="connsiteY161" fmla="*/ 61061 h 2430025"/>
              <a:gd name="connsiteX162" fmla="*/ 836022 w 3927009"/>
              <a:gd name="connsiteY162" fmla="*/ 43644 h 2430025"/>
              <a:gd name="connsiteX163" fmla="*/ 783771 w 3927009"/>
              <a:gd name="connsiteY163" fmla="*/ 34936 h 2430025"/>
              <a:gd name="connsiteX164" fmla="*/ 679268 w 3927009"/>
              <a:gd name="connsiteY164" fmla="*/ 17518 h 2430025"/>
              <a:gd name="connsiteX165" fmla="*/ 618308 w 3927009"/>
              <a:gd name="connsiteY165" fmla="*/ 101 h 2430025"/>
              <a:gd name="connsiteX166" fmla="*/ 496388 w 3927009"/>
              <a:gd name="connsiteY166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10194 w 3927009"/>
              <a:gd name="connsiteY30" fmla="*/ 496490 h 2430025"/>
              <a:gd name="connsiteX31" fmla="*/ 1088571 w 3927009"/>
              <a:gd name="connsiteY31" fmla="*/ 522616 h 2430025"/>
              <a:gd name="connsiteX32" fmla="*/ 1114697 w 3927009"/>
              <a:gd name="connsiteY32" fmla="*/ 531324 h 2430025"/>
              <a:gd name="connsiteX33" fmla="*/ 1184365 w 3927009"/>
              <a:gd name="connsiteY33" fmla="*/ 583576 h 2430025"/>
              <a:gd name="connsiteX34" fmla="*/ 1262742 w 3927009"/>
              <a:gd name="connsiteY34" fmla="*/ 635827 h 2430025"/>
              <a:gd name="connsiteX35" fmla="*/ 1306285 w 3927009"/>
              <a:gd name="connsiteY35" fmla="*/ 670661 h 2430025"/>
              <a:gd name="connsiteX36" fmla="*/ 1341120 w 3927009"/>
              <a:gd name="connsiteY36" fmla="*/ 679370 h 2430025"/>
              <a:gd name="connsiteX37" fmla="*/ 1367245 w 3927009"/>
              <a:gd name="connsiteY37" fmla="*/ 688078 h 2430025"/>
              <a:gd name="connsiteX38" fmla="*/ 1454331 w 3927009"/>
              <a:gd name="connsiteY38" fmla="*/ 714204 h 2430025"/>
              <a:gd name="connsiteX39" fmla="*/ 1480457 w 3927009"/>
              <a:gd name="connsiteY39" fmla="*/ 722913 h 2430025"/>
              <a:gd name="connsiteX40" fmla="*/ 1524000 w 3927009"/>
              <a:gd name="connsiteY40" fmla="*/ 731621 h 2430025"/>
              <a:gd name="connsiteX41" fmla="*/ 1576251 w 3927009"/>
              <a:gd name="connsiteY41" fmla="*/ 749038 h 2430025"/>
              <a:gd name="connsiteX42" fmla="*/ 1593668 w 3927009"/>
              <a:gd name="connsiteY42" fmla="*/ 766456 h 2430025"/>
              <a:gd name="connsiteX43" fmla="*/ 2534194 w 3927009"/>
              <a:gd name="connsiteY43" fmla="*/ 1515393 h 2430025"/>
              <a:gd name="connsiteX44" fmla="*/ 2621280 w 3927009"/>
              <a:gd name="connsiteY44" fmla="*/ 1593770 h 2430025"/>
              <a:gd name="connsiteX45" fmla="*/ 2682240 w 3927009"/>
              <a:gd name="connsiteY45" fmla="*/ 1611187 h 2430025"/>
              <a:gd name="connsiteX46" fmla="*/ 2751908 w 3927009"/>
              <a:gd name="connsiteY46" fmla="*/ 1654730 h 2430025"/>
              <a:gd name="connsiteX47" fmla="*/ 2760617 w 3927009"/>
              <a:gd name="connsiteY47" fmla="*/ 1680856 h 2430025"/>
              <a:gd name="connsiteX48" fmla="*/ 2786742 w 3927009"/>
              <a:gd name="connsiteY48" fmla="*/ 1706981 h 2430025"/>
              <a:gd name="connsiteX49" fmla="*/ 2804160 w 3927009"/>
              <a:gd name="connsiteY49" fmla="*/ 1733107 h 2430025"/>
              <a:gd name="connsiteX50" fmla="*/ 2838994 w 3927009"/>
              <a:gd name="connsiteY50" fmla="*/ 1776650 h 2430025"/>
              <a:gd name="connsiteX51" fmla="*/ 2865120 w 3927009"/>
              <a:gd name="connsiteY51" fmla="*/ 1828901 h 2430025"/>
              <a:gd name="connsiteX52" fmla="*/ 2891245 w 3927009"/>
              <a:gd name="connsiteY52" fmla="*/ 1855027 h 2430025"/>
              <a:gd name="connsiteX53" fmla="*/ 2926080 w 3927009"/>
              <a:gd name="connsiteY53" fmla="*/ 1898570 h 2430025"/>
              <a:gd name="connsiteX54" fmla="*/ 2943497 w 3927009"/>
              <a:gd name="connsiteY54" fmla="*/ 1933404 h 2430025"/>
              <a:gd name="connsiteX55" fmla="*/ 2960914 w 3927009"/>
              <a:gd name="connsiteY55" fmla="*/ 1959530 h 2430025"/>
              <a:gd name="connsiteX56" fmla="*/ 2969622 w 3927009"/>
              <a:gd name="connsiteY56" fmla="*/ 1985656 h 2430025"/>
              <a:gd name="connsiteX57" fmla="*/ 2987040 w 3927009"/>
              <a:gd name="connsiteY57" fmla="*/ 2003073 h 2430025"/>
              <a:gd name="connsiteX58" fmla="*/ 3004457 w 3927009"/>
              <a:gd name="connsiteY58" fmla="*/ 2029198 h 2430025"/>
              <a:gd name="connsiteX59" fmla="*/ 3021874 w 3927009"/>
              <a:gd name="connsiteY59" fmla="*/ 2046616 h 2430025"/>
              <a:gd name="connsiteX60" fmla="*/ 3039291 w 3927009"/>
              <a:gd name="connsiteY60" fmla="*/ 2072741 h 2430025"/>
              <a:gd name="connsiteX61" fmla="*/ 3065417 w 3927009"/>
              <a:gd name="connsiteY61" fmla="*/ 2090158 h 2430025"/>
              <a:gd name="connsiteX62" fmla="*/ 3082834 w 3927009"/>
              <a:gd name="connsiteY62" fmla="*/ 2107576 h 2430025"/>
              <a:gd name="connsiteX63" fmla="*/ 3135085 w 3927009"/>
              <a:gd name="connsiteY63" fmla="*/ 2133701 h 2430025"/>
              <a:gd name="connsiteX64" fmla="*/ 3161211 w 3927009"/>
              <a:gd name="connsiteY64" fmla="*/ 2151118 h 2430025"/>
              <a:gd name="connsiteX65" fmla="*/ 3204754 w 3927009"/>
              <a:gd name="connsiteY65" fmla="*/ 2185953 h 2430025"/>
              <a:gd name="connsiteX66" fmla="*/ 3239588 w 3927009"/>
              <a:gd name="connsiteY66" fmla="*/ 2229496 h 2430025"/>
              <a:gd name="connsiteX67" fmla="*/ 3265714 w 3927009"/>
              <a:gd name="connsiteY67" fmla="*/ 2238204 h 2430025"/>
              <a:gd name="connsiteX68" fmla="*/ 3317965 w 3927009"/>
              <a:gd name="connsiteY68" fmla="*/ 2281747 h 2430025"/>
              <a:gd name="connsiteX69" fmla="*/ 3344091 w 3927009"/>
              <a:gd name="connsiteY69" fmla="*/ 2290456 h 2430025"/>
              <a:gd name="connsiteX70" fmla="*/ 3396342 w 3927009"/>
              <a:gd name="connsiteY70" fmla="*/ 2333998 h 2430025"/>
              <a:gd name="connsiteX71" fmla="*/ 3439885 w 3927009"/>
              <a:gd name="connsiteY71" fmla="*/ 2342707 h 2430025"/>
              <a:gd name="connsiteX72" fmla="*/ 3466011 w 3927009"/>
              <a:gd name="connsiteY72" fmla="*/ 2351416 h 2430025"/>
              <a:gd name="connsiteX73" fmla="*/ 3518262 w 3927009"/>
              <a:gd name="connsiteY73" fmla="*/ 2394958 h 2430025"/>
              <a:gd name="connsiteX74" fmla="*/ 3553097 w 3927009"/>
              <a:gd name="connsiteY74" fmla="*/ 2403667 h 2430025"/>
              <a:gd name="connsiteX75" fmla="*/ 3579222 w 3927009"/>
              <a:gd name="connsiteY75" fmla="*/ 2421084 h 2430025"/>
              <a:gd name="connsiteX76" fmla="*/ 3753394 w 3927009"/>
              <a:gd name="connsiteY76" fmla="*/ 2421084 h 2430025"/>
              <a:gd name="connsiteX77" fmla="*/ 3788228 w 3927009"/>
              <a:gd name="connsiteY77" fmla="*/ 2412376 h 2430025"/>
              <a:gd name="connsiteX78" fmla="*/ 3840480 w 3927009"/>
              <a:gd name="connsiteY78" fmla="*/ 2394958 h 2430025"/>
              <a:gd name="connsiteX79" fmla="*/ 3857897 w 3927009"/>
              <a:gd name="connsiteY79" fmla="*/ 2368833 h 2430025"/>
              <a:gd name="connsiteX80" fmla="*/ 3875314 w 3927009"/>
              <a:gd name="connsiteY80" fmla="*/ 2325290 h 2430025"/>
              <a:gd name="connsiteX81" fmla="*/ 3884022 w 3927009"/>
              <a:gd name="connsiteY81" fmla="*/ 2299164 h 2430025"/>
              <a:gd name="connsiteX82" fmla="*/ 3901440 w 3927009"/>
              <a:gd name="connsiteY82" fmla="*/ 2273038 h 2430025"/>
              <a:gd name="connsiteX83" fmla="*/ 3910148 w 3927009"/>
              <a:gd name="connsiteY83" fmla="*/ 2020490 h 2430025"/>
              <a:gd name="connsiteX84" fmla="*/ 3892731 w 3927009"/>
              <a:gd name="connsiteY84" fmla="*/ 1994364 h 2430025"/>
              <a:gd name="connsiteX85" fmla="*/ 3866605 w 3927009"/>
              <a:gd name="connsiteY85" fmla="*/ 1924696 h 2430025"/>
              <a:gd name="connsiteX86" fmla="*/ 3849188 w 3927009"/>
              <a:gd name="connsiteY86" fmla="*/ 1907278 h 2430025"/>
              <a:gd name="connsiteX87" fmla="*/ 3831771 w 3927009"/>
              <a:gd name="connsiteY87" fmla="*/ 1855027 h 2430025"/>
              <a:gd name="connsiteX88" fmla="*/ 3823062 w 3927009"/>
              <a:gd name="connsiteY88" fmla="*/ 1828901 h 2430025"/>
              <a:gd name="connsiteX89" fmla="*/ 3788228 w 3927009"/>
              <a:gd name="connsiteY89" fmla="*/ 1785358 h 2430025"/>
              <a:gd name="connsiteX90" fmla="*/ 3770811 w 3927009"/>
              <a:gd name="connsiteY90" fmla="*/ 1759233 h 2430025"/>
              <a:gd name="connsiteX91" fmla="*/ 3744685 w 3927009"/>
              <a:gd name="connsiteY91" fmla="*/ 1741816 h 2430025"/>
              <a:gd name="connsiteX92" fmla="*/ 3709851 w 3927009"/>
              <a:gd name="connsiteY92" fmla="*/ 1698273 h 2430025"/>
              <a:gd name="connsiteX93" fmla="*/ 3657600 w 3927009"/>
              <a:gd name="connsiteY93" fmla="*/ 1646021 h 2430025"/>
              <a:gd name="connsiteX94" fmla="*/ 3622765 w 3927009"/>
              <a:gd name="connsiteY94" fmla="*/ 1602478 h 2430025"/>
              <a:gd name="connsiteX95" fmla="*/ 3587931 w 3927009"/>
              <a:gd name="connsiteY95" fmla="*/ 1585061 h 2430025"/>
              <a:gd name="connsiteX96" fmla="*/ 3518262 w 3927009"/>
              <a:gd name="connsiteY96" fmla="*/ 1532810 h 2430025"/>
              <a:gd name="connsiteX97" fmla="*/ 3466011 w 3927009"/>
              <a:gd name="connsiteY97" fmla="*/ 1497976 h 2430025"/>
              <a:gd name="connsiteX98" fmla="*/ 3422468 w 3927009"/>
              <a:gd name="connsiteY98" fmla="*/ 1463141 h 2430025"/>
              <a:gd name="connsiteX99" fmla="*/ 3370217 w 3927009"/>
              <a:gd name="connsiteY99" fmla="*/ 1445724 h 2430025"/>
              <a:gd name="connsiteX100" fmla="*/ 3344091 w 3927009"/>
              <a:gd name="connsiteY100" fmla="*/ 1437016 h 2430025"/>
              <a:gd name="connsiteX101" fmla="*/ 3326674 w 3927009"/>
              <a:gd name="connsiteY101" fmla="*/ 1419598 h 2430025"/>
              <a:gd name="connsiteX102" fmla="*/ 3274422 w 3927009"/>
              <a:gd name="connsiteY102" fmla="*/ 1384764 h 2430025"/>
              <a:gd name="connsiteX103" fmla="*/ 3248297 w 3927009"/>
              <a:gd name="connsiteY103" fmla="*/ 1358638 h 2430025"/>
              <a:gd name="connsiteX104" fmla="*/ 3213462 w 3927009"/>
              <a:gd name="connsiteY104" fmla="*/ 1315096 h 2430025"/>
              <a:gd name="connsiteX105" fmla="*/ 3143794 w 3927009"/>
              <a:gd name="connsiteY105" fmla="*/ 1288970 h 2430025"/>
              <a:gd name="connsiteX106" fmla="*/ 3091542 w 3927009"/>
              <a:gd name="connsiteY106" fmla="*/ 1254136 h 2430025"/>
              <a:gd name="connsiteX107" fmla="*/ 3039291 w 3927009"/>
              <a:gd name="connsiteY107" fmla="*/ 1236718 h 2430025"/>
              <a:gd name="connsiteX108" fmla="*/ 2987040 w 3927009"/>
              <a:gd name="connsiteY108" fmla="*/ 1210593 h 2430025"/>
              <a:gd name="connsiteX109" fmla="*/ 2934788 w 3927009"/>
              <a:gd name="connsiteY109" fmla="*/ 1175758 h 2430025"/>
              <a:gd name="connsiteX110" fmla="*/ 2908662 w 3927009"/>
              <a:gd name="connsiteY110" fmla="*/ 1158341 h 2430025"/>
              <a:gd name="connsiteX111" fmla="*/ 2891245 w 3927009"/>
              <a:gd name="connsiteY111" fmla="*/ 1132216 h 2430025"/>
              <a:gd name="connsiteX112" fmla="*/ 2882537 w 3927009"/>
              <a:gd name="connsiteY112" fmla="*/ 1106090 h 2430025"/>
              <a:gd name="connsiteX113" fmla="*/ 2856411 w 3927009"/>
              <a:gd name="connsiteY113" fmla="*/ 1097381 h 2430025"/>
              <a:gd name="connsiteX114" fmla="*/ 2847702 w 3927009"/>
              <a:gd name="connsiteY114" fmla="*/ 1071256 h 2430025"/>
              <a:gd name="connsiteX115" fmla="*/ 2856411 w 3927009"/>
              <a:gd name="connsiteY115" fmla="*/ 1027713 h 2430025"/>
              <a:gd name="connsiteX116" fmla="*/ 2908662 w 3927009"/>
              <a:gd name="connsiteY116" fmla="*/ 1001587 h 2430025"/>
              <a:gd name="connsiteX117" fmla="*/ 2952205 w 3927009"/>
              <a:gd name="connsiteY117" fmla="*/ 966753 h 2430025"/>
              <a:gd name="connsiteX118" fmla="*/ 3030582 w 3927009"/>
              <a:gd name="connsiteY118" fmla="*/ 949336 h 2430025"/>
              <a:gd name="connsiteX119" fmla="*/ 3074125 w 3927009"/>
              <a:gd name="connsiteY119" fmla="*/ 914501 h 2430025"/>
              <a:gd name="connsiteX120" fmla="*/ 3091542 w 3927009"/>
              <a:gd name="connsiteY120" fmla="*/ 862250 h 2430025"/>
              <a:gd name="connsiteX121" fmla="*/ 3082834 w 3927009"/>
              <a:gd name="connsiteY121" fmla="*/ 792581 h 2430025"/>
              <a:gd name="connsiteX122" fmla="*/ 3065417 w 3927009"/>
              <a:gd name="connsiteY122" fmla="*/ 766456 h 2430025"/>
              <a:gd name="connsiteX123" fmla="*/ 3030582 w 3927009"/>
              <a:gd name="connsiteY123" fmla="*/ 696787 h 2430025"/>
              <a:gd name="connsiteX124" fmla="*/ 3013165 w 3927009"/>
              <a:gd name="connsiteY124" fmla="*/ 670661 h 2430025"/>
              <a:gd name="connsiteX125" fmla="*/ 2960914 w 3927009"/>
              <a:gd name="connsiteY125" fmla="*/ 653244 h 2430025"/>
              <a:gd name="connsiteX126" fmla="*/ 2934788 w 3927009"/>
              <a:gd name="connsiteY126" fmla="*/ 644536 h 2430025"/>
              <a:gd name="connsiteX127" fmla="*/ 2908662 w 3927009"/>
              <a:gd name="connsiteY127" fmla="*/ 627118 h 2430025"/>
              <a:gd name="connsiteX128" fmla="*/ 2856411 w 3927009"/>
              <a:gd name="connsiteY128" fmla="*/ 574867 h 2430025"/>
              <a:gd name="connsiteX129" fmla="*/ 2804160 w 3927009"/>
              <a:gd name="connsiteY129" fmla="*/ 540033 h 2430025"/>
              <a:gd name="connsiteX130" fmla="*/ 2778034 w 3927009"/>
              <a:gd name="connsiteY130" fmla="*/ 531324 h 2430025"/>
              <a:gd name="connsiteX131" fmla="*/ 2717074 w 3927009"/>
              <a:gd name="connsiteY131" fmla="*/ 505198 h 2430025"/>
              <a:gd name="connsiteX132" fmla="*/ 2690948 w 3927009"/>
              <a:gd name="connsiteY132" fmla="*/ 487781 h 2430025"/>
              <a:gd name="connsiteX133" fmla="*/ 2603862 w 3927009"/>
              <a:gd name="connsiteY133" fmla="*/ 470364 h 2430025"/>
              <a:gd name="connsiteX134" fmla="*/ 2577737 w 3927009"/>
              <a:gd name="connsiteY134" fmla="*/ 461656 h 2430025"/>
              <a:gd name="connsiteX135" fmla="*/ 2542902 w 3927009"/>
              <a:gd name="connsiteY135" fmla="*/ 426821 h 2430025"/>
              <a:gd name="connsiteX136" fmla="*/ 2481942 w 3927009"/>
              <a:gd name="connsiteY136" fmla="*/ 400696 h 2430025"/>
              <a:gd name="connsiteX137" fmla="*/ 2464525 w 3927009"/>
              <a:gd name="connsiteY137" fmla="*/ 383278 h 2430025"/>
              <a:gd name="connsiteX138" fmla="*/ 2420982 w 3927009"/>
              <a:gd name="connsiteY138" fmla="*/ 348444 h 2430025"/>
              <a:gd name="connsiteX139" fmla="*/ 2124891 w 3927009"/>
              <a:gd name="connsiteY139" fmla="*/ 357153 h 2430025"/>
              <a:gd name="connsiteX140" fmla="*/ 2037805 w 3927009"/>
              <a:gd name="connsiteY140" fmla="*/ 383278 h 2430025"/>
              <a:gd name="connsiteX141" fmla="*/ 1950720 w 3927009"/>
              <a:gd name="connsiteY141" fmla="*/ 409404 h 2430025"/>
              <a:gd name="connsiteX142" fmla="*/ 1924594 w 3927009"/>
              <a:gd name="connsiteY142" fmla="*/ 418113 h 2430025"/>
              <a:gd name="connsiteX143" fmla="*/ 1837508 w 3927009"/>
              <a:gd name="connsiteY143" fmla="*/ 435530 h 2430025"/>
              <a:gd name="connsiteX144" fmla="*/ 1776548 w 3927009"/>
              <a:gd name="connsiteY144" fmla="*/ 452947 h 2430025"/>
              <a:gd name="connsiteX145" fmla="*/ 1672045 w 3927009"/>
              <a:gd name="connsiteY145" fmla="*/ 470364 h 2430025"/>
              <a:gd name="connsiteX146" fmla="*/ 1593668 w 3927009"/>
              <a:gd name="connsiteY146" fmla="*/ 496490 h 2430025"/>
              <a:gd name="connsiteX147" fmla="*/ 1567542 w 3927009"/>
              <a:gd name="connsiteY147" fmla="*/ 505198 h 2430025"/>
              <a:gd name="connsiteX148" fmla="*/ 1402080 w 3927009"/>
              <a:gd name="connsiteY148" fmla="*/ 496490 h 2430025"/>
              <a:gd name="connsiteX149" fmla="*/ 1349828 w 3927009"/>
              <a:gd name="connsiteY149" fmla="*/ 479073 h 2430025"/>
              <a:gd name="connsiteX150" fmla="*/ 1288868 w 3927009"/>
              <a:gd name="connsiteY150" fmla="*/ 444238 h 2430025"/>
              <a:gd name="connsiteX151" fmla="*/ 1262742 w 3927009"/>
              <a:gd name="connsiteY151" fmla="*/ 435530 h 2430025"/>
              <a:gd name="connsiteX152" fmla="*/ 1219200 w 3927009"/>
              <a:gd name="connsiteY152" fmla="*/ 357153 h 2430025"/>
              <a:gd name="connsiteX153" fmla="*/ 1184365 w 3927009"/>
              <a:gd name="connsiteY153" fmla="*/ 322318 h 2430025"/>
              <a:gd name="connsiteX154" fmla="*/ 1123405 w 3927009"/>
              <a:gd name="connsiteY154" fmla="*/ 243941 h 2430025"/>
              <a:gd name="connsiteX155" fmla="*/ 1088571 w 3927009"/>
              <a:gd name="connsiteY155" fmla="*/ 200398 h 2430025"/>
              <a:gd name="connsiteX156" fmla="*/ 1062445 w 3927009"/>
              <a:gd name="connsiteY156" fmla="*/ 191690 h 2430025"/>
              <a:gd name="connsiteX157" fmla="*/ 975360 w 3927009"/>
              <a:gd name="connsiteY157" fmla="*/ 139438 h 2430025"/>
              <a:gd name="connsiteX158" fmla="*/ 931817 w 3927009"/>
              <a:gd name="connsiteY158" fmla="*/ 95896 h 2430025"/>
              <a:gd name="connsiteX159" fmla="*/ 914400 w 3927009"/>
              <a:gd name="connsiteY159" fmla="*/ 78478 h 2430025"/>
              <a:gd name="connsiteX160" fmla="*/ 862148 w 3927009"/>
              <a:gd name="connsiteY160" fmla="*/ 61061 h 2430025"/>
              <a:gd name="connsiteX161" fmla="*/ 836022 w 3927009"/>
              <a:gd name="connsiteY161" fmla="*/ 43644 h 2430025"/>
              <a:gd name="connsiteX162" fmla="*/ 783771 w 3927009"/>
              <a:gd name="connsiteY162" fmla="*/ 34936 h 2430025"/>
              <a:gd name="connsiteX163" fmla="*/ 679268 w 3927009"/>
              <a:gd name="connsiteY163" fmla="*/ 17518 h 2430025"/>
              <a:gd name="connsiteX164" fmla="*/ 618308 w 3927009"/>
              <a:gd name="connsiteY164" fmla="*/ 101 h 2430025"/>
              <a:gd name="connsiteX165" fmla="*/ 496388 w 3927009"/>
              <a:gd name="connsiteY165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88571 w 3927009"/>
              <a:gd name="connsiteY30" fmla="*/ 522616 h 2430025"/>
              <a:gd name="connsiteX31" fmla="*/ 1114697 w 3927009"/>
              <a:gd name="connsiteY31" fmla="*/ 531324 h 2430025"/>
              <a:gd name="connsiteX32" fmla="*/ 1184365 w 3927009"/>
              <a:gd name="connsiteY32" fmla="*/ 583576 h 2430025"/>
              <a:gd name="connsiteX33" fmla="*/ 1262742 w 3927009"/>
              <a:gd name="connsiteY33" fmla="*/ 635827 h 2430025"/>
              <a:gd name="connsiteX34" fmla="*/ 1306285 w 3927009"/>
              <a:gd name="connsiteY34" fmla="*/ 670661 h 2430025"/>
              <a:gd name="connsiteX35" fmla="*/ 1341120 w 3927009"/>
              <a:gd name="connsiteY35" fmla="*/ 679370 h 2430025"/>
              <a:gd name="connsiteX36" fmla="*/ 1367245 w 3927009"/>
              <a:gd name="connsiteY36" fmla="*/ 688078 h 2430025"/>
              <a:gd name="connsiteX37" fmla="*/ 1454331 w 3927009"/>
              <a:gd name="connsiteY37" fmla="*/ 714204 h 2430025"/>
              <a:gd name="connsiteX38" fmla="*/ 1480457 w 3927009"/>
              <a:gd name="connsiteY38" fmla="*/ 722913 h 2430025"/>
              <a:gd name="connsiteX39" fmla="*/ 1524000 w 3927009"/>
              <a:gd name="connsiteY39" fmla="*/ 731621 h 2430025"/>
              <a:gd name="connsiteX40" fmla="*/ 1576251 w 3927009"/>
              <a:gd name="connsiteY40" fmla="*/ 749038 h 2430025"/>
              <a:gd name="connsiteX41" fmla="*/ 1593668 w 3927009"/>
              <a:gd name="connsiteY41" fmla="*/ 766456 h 2430025"/>
              <a:gd name="connsiteX42" fmla="*/ 2534194 w 3927009"/>
              <a:gd name="connsiteY42" fmla="*/ 1515393 h 2430025"/>
              <a:gd name="connsiteX43" fmla="*/ 2621280 w 3927009"/>
              <a:gd name="connsiteY43" fmla="*/ 1593770 h 2430025"/>
              <a:gd name="connsiteX44" fmla="*/ 2682240 w 3927009"/>
              <a:gd name="connsiteY44" fmla="*/ 1611187 h 2430025"/>
              <a:gd name="connsiteX45" fmla="*/ 2751908 w 3927009"/>
              <a:gd name="connsiteY45" fmla="*/ 1654730 h 2430025"/>
              <a:gd name="connsiteX46" fmla="*/ 2760617 w 3927009"/>
              <a:gd name="connsiteY46" fmla="*/ 1680856 h 2430025"/>
              <a:gd name="connsiteX47" fmla="*/ 2786742 w 3927009"/>
              <a:gd name="connsiteY47" fmla="*/ 1706981 h 2430025"/>
              <a:gd name="connsiteX48" fmla="*/ 2804160 w 3927009"/>
              <a:gd name="connsiteY48" fmla="*/ 1733107 h 2430025"/>
              <a:gd name="connsiteX49" fmla="*/ 2838994 w 3927009"/>
              <a:gd name="connsiteY49" fmla="*/ 1776650 h 2430025"/>
              <a:gd name="connsiteX50" fmla="*/ 2865120 w 3927009"/>
              <a:gd name="connsiteY50" fmla="*/ 1828901 h 2430025"/>
              <a:gd name="connsiteX51" fmla="*/ 2891245 w 3927009"/>
              <a:gd name="connsiteY51" fmla="*/ 1855027 h 2430025"/>
              <a:gd name="connsiteX52" fmla="*/ 2926080 w 3927009"/>
              <a:gd name="connsiteY52" fmla="*/ 1898570 h 2430025"/>
              <a:gd name="connsiteX53" fmla="*/ 2943497 w 3927009"/>
              <a:gd name="connsiteY53" fmla="*/ 1933404 h 2430025"/>
              <a:gd name="connsiteX54" fmla="*/ 2960914 w 3927009"/>
              <a:gd name="connsiteY54" fmla="*/ 1959530 h 2430025"/>
              <a:gd name="connsiteX55" fmla="*/ 2969622 w 3927009"/>
              <a:gd name="connsiteY55" fmla="*/ 1985656 h 2430025"/>
              <a:gd name="connsiteX56" fmla="*/ 2987040 w 3927009"/>
              <a:gd name="connsiteY56" fmla="*/ 2003073 h 2430025"/>
              <a:gd name="connsiteX57" fmla="*/ 3004457 w 3927009"/>
              <a:gd name="connsiteY57" fmla="*/ 2029198 h 2430025"/>
              <a:gd name="connsiteX58" fmla="*/ 3021874 w 3927009"/>
              <a:gd name="connsiteY58" fmla="*/ 2046616 h 2430025"/>
              <a:gd name="connsiteX59" fmla="*/ 3039291 w 3927009"/>
              <a:gd name="connsiteY59" fmla="*/ 2072741 h 2430025"/>
              <a:gd name="connsiteX60" fmla="*/ 3065417 w 3927009"/>
              <a:gd name="connsiteY60" fmla="*/ 2090158 h 2430025"/>
              <a:gd name="connsiteX61" fmla="*/ 3082834 w 3927009"/>
              <a:gd name="connsiteY61" fmla="*/ 2107576 h 2430025"/>
              <a:gd name="connsiteX62" fmla="*/ 3135085 w 3927009"/>
              <a:gd name="connsiteY62" fmla="*/ 2133701 h 2430025"/>
              <a:gd name="connsiteX63" fmla="*/ 3161211 w 3927009"/>
              <a:gd name="connsiteY63" fmla="*/ 2151118 h 2430025"/>
              <a:gd name="connsiteX64" fmla="*/ 3204754 w 3927009"/>
              <a:gd name="connsiteY64" fmla="*/ 2185953 h 2430025"/>
              <a:gd name="connsiteX65" fmla="*/ 3239588 w 3927009"/>
              <a:gd name="connsiteY65" fmla="*/ 2229496 h 2430025"/>
              <a:gd name="connsiteX66" fmla="*/ 3265714 w 3927009"/>
              <a:gd name="connsiteY66" fmla="*/ 2238204 h 2430025"/>
              <a:gd name="connsiteX67" fmla="*/ 3317965 w 3927009"/>
              <a:gd name="connsiteY67" fmla="*/ 2281747 h 2430025"/>
              <a:gd name="connsiteX68" fmla="*/ 3344091 w 3927009"/>
              <a:gd name="connsiteY68" fmla="*/ 2290456 h 2430025"/>
              <a:gd name="connsiteX69" fmla="*/ 3396342 w 3927009"/>
              <a:gd name="connsiteY69" fmla="*/ 2333998 h 2430025"/>
              <a:gd name="connsiteX70" fmla="*/ 3439885 w 3927009"/>
              <a:gd name="connsiteY70" fmla="*/ 2342707 h 2430025"/>
              <a:gd name="connsiteX71" fmla="*/ 3466011 w 3927009"/>
              <a:gd name="connsiteY71" fmla="*/ 2351416 h 2430025"/>
              <a:gd name="connsiteX72" fmla="*/ 3518262 w 3927009"/>
              <a:gd name="connsiteY72" fmla="*/ 2394958 h 2430025"/>
              <a:gd name="connsiteX73" fmla="*/ 3553097 w 3927009"/>
              <a:gd name="connsiteY73" fmla="*/ 2403667 h 2430025"/>
              <a:gd name="connsiteX74" fmla="*/ 3579222 w 3927009"/>
              <a:gd name="connsiteY74" fmla="*/ 2421084 h 2430025"/>
              <a:gd name="connsiteX75" fmla="*/ 3753394 w 3927009"/>
              <a:gd name="connsiteY75" fmla="*/ 2421084 h 2430025"/>
              <a:gd name="connsiteX76" fmla="*/ 3788228 w 3927009"/>
              <a:gd name="connsiteY76" fmla="*/ 2412376 h 2430025"/>
              <a:gd name="connsiteX77" fmla="*/ 3840480 w 3927009"/>
              <a:gd name="connsiteY77" fmla="*/ 2394958 h 2430025"/>
              <a:gd name="connsiteX78" fmla="*/ 3857897 w 3927009"/>
              <a:gd name="connsiteY78" fmla="*/ 2368833 h 2430025"/>
              <a:gd name="connsiteX79" fmla="*/ 3875314 w 3927009"/>
              <a:gd name="connsiteY79" fmla="*/ 2325290 h 2430025"/>
              <a:gd name="connsiteX80" fmla="*/ 3884022 w 3927009"/>
              <a:gd name="connsiteY80" fmla="*/ 2299164 h 2430025"/>
              <a:gd name="connsiteX81" fmla="*/ 3901440 w 3927009"/>
              <a:gd name="connsiteY81" fmla="*/ 2273038 h 2430025"/>
              <a:gd name="connsiteX82" fmla="*/ 3910148 w 3927009"/>
              <a:gd name="connsiteY82" fmla="*/ 2020490 h 2430025"/>
              <a:gd name="connsiteX83" fmla="*/ 3892731 w 3927009"/>
              <a:gd name="connsiteY83" fmla="*/ 1994364 h 2430025"/>
              <a:gd name="connsiteX84" fmla="*/ 3866605 w 3927009"/>
              <a:gd name="connsiteY84" fmla="*/ 1924696 h 2430025"/>
              <a:gd name="connsiteX85" fmla="*/ 3849188 w 3927009"/>
              <a:gd name="connsiteY85" fmla="*/ 1907278 h 2430025"/>
              <a:gd name="connsiteX86" fmla="*/ 3831771 w 3927009"/>
              <a:gd name="connsiteY86" fmla="*/ 1855027 h 2430025"/>
              <a:gd name="connsiteX87" fmla="*/ 3823062 w 3927009"/>
              <a:gd name="connsiteY87" fmla="*/ 1828901 h 2430025"/>
              <a:gd name="connsiteX88" fmla="*/ 3788228 w 3927009"/>
              <a:gd name="connsiteY88" fmla="*/ 1785358 h 2430025"/>
              <a:gd name="connsiteX89" fmla="*/ 3770811 w 3927009"/>
              <a:gd name="connsiteY89" fmla="*/ 1759233 h 2430025"/>
              <a:gd name="connsiteX90" fmla="*/ 3744685 w 3927009"/>
              <a:gd name="connsiteY90" fmla="*/ 1741816 h 2430025"/>
              <a:gd name="connsiteX91" fmla="*/ 3709851 w 3927009"/>
              <a:gd name="connsiteY91" fmla="*/ 1698273 h 2430025"/>
              <a:gd name="connsiteX92" fmla="*/ 3657600 w 3927009"/>
              <a:gd name="connsiteY92" fmla="*/ 1646021 h 2430025"/>
              <a:gd name="connsiteX93" fmla="*/ 3622765 w 3927009"/>
              <a:gd name="connsiteY93" fmla="*/ 1602478 h 2430025"/>
              <a:gd name="connsiteX94" fmla="*/ 3587931 w 3927009"/>
              <a:gd name="connsiteY94" fmla="*/ 1585061 h 2430025"/>
              <a:gd name="connsiteX95" fmla="*/ 3518262 w 3927009"/>
              <a:gd name="connsiteY95" fmla="*/ 1532810 h 2430025"/>
              <a:gd name="connsiteX96" fmla="*/ 3466011 w 3927009"/>
              <a:gd name="connsiteY96" fmla="*/ 1497976 h 2430025"/>
              <a:gd name="connsiteX97" fmla="*/ 3422468 w 3927009"/>
              <a:gd name="connsiteY97" fmla="*/ 1463141 h 2430025"/>
              <a:gd name="connsiteX98" fmla="*/ 3370217 w 3927009"/>
              <a:gd name="connsiteY98" fmla="*/ 1445724 h 2430025"/>
              <a:gd name="connsiteX99" fmla="*/ 3344091 w 3927009"/>
              <a:gd name="connsiteY99" fmla="*/ 1437016 h 2430025"/>
              <a:gd name="connsiteX100" fmla="*/ 3326674 w 3927009"/>
              <a:gd name="connsiteY100" fmla="*/ 1419598 h 2430025"/>
              <a:gd name="connsiteX101" fmla="*/ 3274422 w 3927009"/>
              <a:gd name="connsiteY101" fmla="*/ 1384764 h 2430025"/>
              <a:gd name="connsiteX102" fmla="*/ 3248297 w 3927009"/>
              <a:gd name="connsiteY102" fmla="*/ 1358638 h 2430025"/>
              <a:gd name="connsiteX103" fmla="*/ 3213462 w 3927009"/>
              <a:gd name="connsiteY103" fmla="*/ 1315096 h 2430025"/>
              <a:gd name="connsiteX104" fmla="*/ 3143794 w 3927009"/>
              <a:gd name="connsiteY104" fmla="*/ 1288970 h 2430025"/>
              <a:gd name="connsiteX105" fmla="*/ 3091542 w 3927009"/>
              <a:gd name="connsiteY105" fmla="*/ 1254136 h 2430025"/>
              <a:gd name="connsiteX106" fmla="*/ 3039291 w 3927009"/>
              <a:gd name="connsiteY106" fmla="*/ 1236718 h 2430025"/>
              <a:gd name="connsiteX107" fmla="*/ 2987040 w 3927009"/>
              <a:gd name="connsiteY107" fmla="*/ 1210593 h 2430025"/>
              <a:gd name="connsiteX108" fmla="*/ 2934788 w 3927009"/>
              <a:gd name="connsiteY108" fmla="*/ 1175758 h 2430025"/>
              <a:gd name="connsiteX109" fmla="*/ 2908662 w 3927009"/>
              <a:gd name="connsiteY109" fmla="*/ 1158341 h 2430025"/>
              <a:gd name="connsiteX110" fmla="*/ 2891245 w 3927009"/>
              <a:gd name="connsiteY110" fmla="*/ 1132216 h 2430025"/>
              <a:gd name="connsiteX111" fmla="*/ 2882537 w 3927009"/>
              <a:gd name="connsiteY111" fmla="*/ 1106090 h 2430025"/>
              <a:gd name="connsiteX112" fmla="*/ 2856411 w 3927009"/>
              <a:gd name="connsiteY112" fmla="*/ 1097381 h 2430025"/>
              <a:gd name="connsiteX113" fmla="*/ 2847702 w 3927009"/>
              <a:gd name="connsiteY113" fmla="*/ 1071256 h 2430025"/>
              <a:gd name="connsiteX114" fmla="*/ 2856411 w 3927009"/>
              <a:gd name="connsiteY114" fmla="*/ 1027713 h 2430025"/>
              <a:gd name="connsiteX115" fmla="*/ 2908662 w 3927009"/>
              <a:gd name="connsiteY115" fmla="*/ 1001587 h 2430025"/>
              <a:gd name="connsiteX116" fmla="*/ 2952205 w 3927009"/>
              <a:gd name="connsiteY116" fmla="*/ 966753 h 2430025"/>
              <a:gd name="connsiteX117" fmla="*/ 3030582 w 3927009"/>
              <a:gd name="connsiteY117" fmla="*/ 949336 h 2430025"/>
              <a:gd name="connsiteX118" fmla="*/ 3074125 w 3927009"/>
              <a:gd name="connsiteY118" fmla="*/ 914501 h 2430025"/>
              <a:gd name="connsiteX119" fmla="*/ 3091542 w 3927009"/>
              <a:gd name="connsiteY119" fmla="*/ 862250 h 2430025"/>
              <a:gd name="connsiteX120" fmla="*/ 3082834 w 3927009"/>
              <a:gd name="connsiteY120" fmla="*/ 792581 h 2430025"/>
              <a:gd name="connsiteX121" fmla="*/ 3065417 w 3927009"/>
              <a:gd name="connsiteY121" fmla="*/ 766456 h 2430025"/>
              <a:gd name="connsiteX122" fmla="*/ 3030582 w 3927009"/>
              <a:gd name="connsiteY122" fmla="*/ 696787 h 2430025"/>
              <a:gd name="connsiteX123" fmla="*/ 3013165 w 3927009"/>
              <a:gd name="connsiteY123" fmla="*/ 670661 h 2430025"/>
              <a:gd name="connsiteX124" fmla="*/ 2960914 w 3927009"/>
              <a:gd name="connsiteY124" fmla="*/ 653244 h 2430025"/>
              <a:gd name="connsiteX125" fmla="*/ 2934788 w 3927009"/>
              <a:gd name="connsiteY125" fmla="*/ 644536 h 2430025"/>
              <a:gd name="connsiteX126" fmla="*/ 2908662 w 3927009"/>
              <a:gd name="connsiteY126" fmla="*/ 627118 h 2430025"/>
              <a:gd name="connsiteX127" fmla="*/ 2856411 w 3927009"/>
              <a:gd name="connsiteY127" fmla="*/ 574867 h 2430025"/>
              <a:gd name="connsiteX128" fmla="*/ 2804160 w 3927009"/>
              <a:gd name="connsiteY128" fmla="*/ 540033 h 2430025"/>
              <a:gd name="connsiteX129" fmla="*/ 2778034 w 3927009"/>
              <a:gd name="connsiteY129" fmla="*/ 531324 h 2430025"/>
              <a:gd name="connsiteX130" fmla="*/ 2717074 w 3927009"/>
              <a:gd name="connsiteY130" fmla="*/ 505198 h 2430025"/>
              <a:gd name="connsiteX131" fmla="*/ 2690948 w 3927009"/>
              <a:gd name="connsiteY131" fmla="*/ 487781 h 2430025"/>
              <a:gd name="connsiteX132" fmla="*/ 2603862 w 3927009"/>
              <a:gd name="connsiteY132" fmla="*/ 470364 h 2430025"/>
              <a:gd name="connsiteX133" fmla="*/ 2577737 w 3927009"/>
              <a:gd name="connsiteY133" fmla="*/ 461656 h 2430025"/>
              <a:gd name="connsiteX134" fmla="*/ 2542902 w 3927009"/>
              <a:gd name="connsiteY134" fmla="*/ 426821 h 2430025"/>
              <a:gd name="connsiteX135" fmla="*/ 2481942 w 3927009"/>
              <a:gd name="connsiteY135" fmla="*/ 400696 h 2430025"/>
              <a:gd name="connsiteX136" fmla="*/ 2464525 w 3927009"/>
              <a:gd name="connsiteY136" fmla="*/ 383278 h 2430025"/>
              <a:gd name="connsiteX137" fmla="*/ 2420982 w 3927009"/>
              <a:gd name="connsiteY137" fmla="*/ 348444 h 2430025"/>
              <a:gd name="connsiteX138" fmla="*/ 2124891 w 3927009"/>
              <a:gd name="connsiteY138" fmla="*/ 357153 h 2430025"/>
              <a:gd name="connsiteX139" fmla="*/ 2037805 w 3927009"/>
              <a:gd name="connsiteY139" fmla="*/ 383278 h 2430025"/>
              <a:gd name="connsiteX140" fmla="*/ 1950720 w 3927009"/>
              <a:gd name="connsiteY140" fmla="*/ 409404 h 2430025"/>
              <a:gd name="connsiteX141" fmla="*/ 1924594 w 3927009"/>
              <a:gd name="connsiteY141" fmla="*/ 418113 h 2430025"/>
              <a:gd name="connsiteX142" fmla="*/ 1837508 w 3927009"/>
              <a:gd name="connsiteY142" fmla="*/ 435530 h 2430025"/>
              <a:gd name="connsiteX143" fmla="*/ 1776548 w 3927009"/>
              <a:gd name="connsiteY143" fmla="*/ 452947 h 2430025"/>
              <a:gd name="connsiteX144" fmla="*/ 1672045 w 3927009"/>
              <a:gd name="connsiteY144" fmla="*/ 470364 h 2430025"/>
              <a:gd name="connsiteX145" fmla="*/ 1593668 w 3927009"/>
              <a:gd name="connsiteY145" fmla="*/ 496490 h 2430025"/>
              <a:gd name="connsiteX146" fmla="*/ 1567542 w 3927009"/>
              <a:gd name="connsiteY146" fmla="*/ 505198 h 2430025"/>
              <a:gd name="connsiteX147" fmla="*/ 1402080 w 3927009"/>
              <a:gd name="connsiteY147" fmla="*/ 496490 h 2430025"/>
              <a:gd name="connsiteX148" fmla="*/ 1349828 w 3927009"/>
              <a:gd name="connsiteY148" fmla="*/ 479073 h 2430025"/>
              <a:gd name="connsiteX149" fmla="*/ 1288868 w 3927009"/>
              <a:gd name="connsiteY149" fmla="*/ 444238 h 2430025"/>
              <a:gd name="connsiteX150" fmla="*/ 1262742 w 3927009"/>
              <a:gd name="connsiteY150" fmla="*/ 435530 h 2430025"/>
              <a:gd name="connsiteX151" fmla="*/ 1219200 w 3927009"/>
              <a:gd name="connsiteY151" fmla="*/ 357153 h 2430025"/>
              <a:gd name="connsiteX152" fmla="*/ 1184365 w 3927009"/>
              <a:gd name="connsiteY152" fmla="*/ 322318 h 2430025"/>
              <a:gd name="connsiteX153" fmla="*/ 1123405 w 3927009"/>
              <a:gd name="connsiteY153" fmla="*/ 243941 h 2430025"/>
              <a:gd name="connsiteX154" fmla="*/ 1088571 w 3927009"/>
              <a:gd name="connsiteY154" fmla="*/ 200398 h 2430025"/>
              <a:gd name="connsiteX155" fmla="*/ 1062445 w 3927009"/>
              <a:gd name="connsiteY155" fmla="*/ 191690 h 2430025"/>
              <a:gd name="connsiteX156" fmla="*/ 975360 w 3927009"/>
              <a:gd name="connsiteY156" fmla="*/ 139438 h 2430025"/>
              <a:gd name="connsiteX157" fmla="*/ 931817 w 3927009"/>
              <a:gd name="connsiteY157" fmla="*/ 95896 h 2430025"/>
              <a:gd name="connsiteX158" fmla="*/ 914400 w 3927009"/>
              <a:gd name="connsiteY158" fmla="*/ 78478 h 2430025"/>
              <a:gd name="connsiteX159" fmla="*/ 862148 w 3927009"/>
              <a:gd name="connsiteY159" fmla="*/ 61061 h 2430025"/>
              <a:gd name="connsiteX160" fmla="*/ 836022 w 3927009"/>
              <a:gd name="connsiteY160" fmla="*/ 43644 h 2430025"/>
              <a:gd name="connsiteX161" fmla="*/ 783771 w 3927009"/>
              <a:gd name="connsiteY161" fmla="*/ 34936 h 2430025"/>
              <a:gd name="connsiteX162" fmla="*/ 679268 w 3927009"/>
              <a:gd name="connsiteY162" fmla="*/ 17518 h 2430025"/>
              <a:gd name="connsiteX163" fmla="*/ 618308 w 3927009"/>
              <a:gd name="connsiteY163" fmla="*/ 101 h 2430025"/>
              <a:gd name="connsiteX164" fmla="*/ 496388 w 3927009"/>
              <a:gd name="connsiteY164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88571 w 3927009"/>
              <a:gd name="connsiteY30" fmla="*/ 522616 h 2430025"/>
              <a:gd name="connsiteX31" fmla="*/ 1184365 w 3927009"/>
              <a:gd name="connsiteY31" fmla="*/ 583576 h 2430025"/>
              <a:gd name="connsiteX32" fmla="*/ 1262742 w 3927009"/>
              <a:gd name="connsiteY32" fmla="*/ 635827 h 2430025"/>
              <a:gd name="connsiteX33" fmla="*/ 1306285 w 3927009"/>
              <a:gd name="connsiteY33" fmla="*/ 670661 h 2430025"/>
              <a:gd name="connsiteX34" fmla="*/ 1341120 w 3927009"/>
              <a:gd name="connsiteY34" fmla="*/ 679370 h 2430025"/>
              <a:gd name="connsiteX35" fmla="*/ 1367245 w 3927009"/>
              <a:gd name="connsiteY35" fmla="*/ 688078 h 2430025"/>
              <a:gd name="connsiteX36" fmla="*/ 1454331 w 3927009"/>
              <a:gd name="connsiteY36" fmla="*/ 714204 h 2430025"/>
              <a:gd name="connsiteX37" fmla="*/ 1480457 w 3927009"/>
              <a:gd name="connsiteY37" fmla="*/ 722913 h 2430025"/>
              <a:gd name="connsiteX38" fmla="*/ 1524000 w 3927009"/>
              <a:gd name="connsiteY38" fmla="*/ 731621 h 2430025"/>
              <a:gd name="connsiteX39" fmla="*/ 1576251 w 3927009"/>
              <a:gd name="connsiteY39" fmla="*/ 749038 h 2430025"/>
              <a:gd name="connsiteX40" fmla="*/ 1593668 w 3927009"/>
              <a:gd name="connsiteY40" fmla="*/ 766456 h 2430025"/>
              <a:gd name="connsiteX41" fmla="*/ 2534194 w 3927009"/>
              <a:gd name="connsiteY41" fmla="*/ 1515393 h 2430025"/>
              <a:gd name="connsiteX42" fmla="*/ 2621280 w 3927009"/>
              <a:gd name="connsiteY42" fmla="*/ 1593770 h 2430025"/>
              <a:gd name="connsiteX43" fmla="*/ 2682240 w 3927009"/>
              <a:gd name="connsiteY43" fmla="*/ 1611187 h 2430025"/>
              <a:gd name="connsiteX44" fmla="*/ 2751908 w 3927009"/>
              <a:gd name="connsiteY44" fmla="*/ 1654730 h 2430025"/>
              <a:gd name="connsiteX45" fmla="*/ 2760617 w 3927009"/>
              <a:gd name="connsiteY45" fmla="*/ 1680856 h 2430025"/>
              <a:gd name="connsiteX46" fmla="*/ 2786742 w 3927009"/>
              <a:gd name="connsiteY46" fmla="*/ 1706981 h 2430025"/>
              <a:gd name="connsiteX47" fmla="*/ 2804160 w 3927009"/>
              <a:gd name="connsiteY47" fmla="*/ 1733107 h 2430025"/>
              <a:gd name="connsiteX48" fmla="*/ 2838994 w 3927009"/>
              <a:gd name="connsiteY48" fmla="*/ 1776650 h 2430025"/>
              <a:gd name="connsiteX49" fmla="*/ 2865120 w 3927009"/>
              <a:gd name="connsiteY49" fmla="*/ 1828901 h 2430025"/>
              <a:gd name="connsiteX50" fmla="*/ 2891245 w 3927009"/>
              <a:gd name="connsiteY50" fmla="*/ 1855027 h 2430025"/>
              <a:gd name="connsiteX51" fmla="*/ 2926080 w 3927009"/>
              <a:gd name="connsiteY51" fmla="*/ 1898570 h 2430025"/>
              <a:gd name="connsiteX52" fmla="*/ 2943497 w 3927009"/>
              <a:gd name="connsiteY52" fmla="*/ 1933404 h 2430025"/>
              <a:gd name="connsiteX53" fmla="*/ 2960914 w 3927009"/>
              <a:gd name="connsiteY53" fmla="*/ 1959530 h 2430025"/>
              <a:gd name="connsiteX54" fmla="*/ 2969622 w 3927009"/>
              <a:gd name="connsiteY54" fmla="*/ 1985656 h 2430025"/>
              <a:gd name="connsiteX55" fmla="*/ 2987040 w 3927009"/>
              <a:gd name="connsiteY55" fmla="*/ 2003073 h 2430025"/>
              <a:gd name="connsiteX56" fmla="*/ 3004457 w 3927009"/>
              <a:gd name="connsiteY56" fmla="*/ 2029198 h 2430025"/>
              <a:gd name="connsiteX57" fmla="*/ 3021874 w 3927009"/>
              <a:gd name="connsiteY57" fmla="*/ 2046616 h 2430025"/>
              <a:gd name="connsiteX58" fmla="*/ 3039291 w 3927009"/>
              <a:gd name="connsiteY58" fmla="*/ 2072741 h 2430025"/>
              <a:gd name="connsiteX59" fmla="*/ 3065417 w 3927009"/>
              <a:gd name="connsiteY59" fmla="*/ 2090158 h 2430025"/>
              <a:gd name="connsiteX60" fmla="*/ 3082834 w 3927009"/>
              <a:gd name="connsiteY60" fmla="*/ 2107576 h 2430025"/>
              <a:gd name="connsiteX61" fmla="*/ 3135085 w 3927009"/>
              <a:gd name="connsiteY61" fmla="*/ 2133701 h 2430025"/>
              <a:gd name="connsiteX62" fmla="*/ 3161211 w 3927009"/>
              <a:gd name="connsiteY62" fmla="*/ 2151118 h 2430025"/>
              <a:gd name="connsiteX63" fmla="*/ 3204754 w 3927009"/>
              <a:gd name="connsiteY63" fmla="*/ 2185953 h 2430025"/>
              <a:gd name="connsiteX64" fmla="*/ 3239588 w 3927009"/>
              <a:gd name="connsiteY64" fmla="*/ 2229496 h 2430025"/>
              <a:gd name="connsiteX65" fmla="*/ 3265714 w 3927009"/>
              <a:gd name="connsiteY65" fmla="*/ 2238204 h 2430025"/>
              <a:gd name="connsiteX66" fmla="*/ 3317965 w 3927009"/>
              <a:gd name="connsiteY66" fmla="*/ 2281747 h 2430025"/>
              <a:gd name="connsiteX67" fmla="*/ 3344091 w 3927009"/>
              <a:gd name="connsiteY67" fmla="*/ 2290456 h 2430025"/>
              <a:gd name="connsiteX68" fmla="*/ 3396342 w 3927009"/>
              <a:gd name="connsiteY68" fmla="*/ 2333998 h 2430025"/>
              <a:gd name="connsiteX69" fmla="*/ 3439885 w 3927009"/>
              <a:gd name="connsiteY69" fmla="*/ 2342707 h 2430025"/>
              <a:gd name="connsiteX70" fmla="*/ 3466011 w 3927009"/>
              <a:gd name="connsiteY70" fmla="*/ 2351416 h 2430025"/>
              <a:gd name="connsiteX71" fmla="*/ 3518262 w 3927009"/>
              <a:gd name="connsiteY71" fmla="*/ 2394958 h 2430025"/>
              <a:gd name="connsiteX72" fmla="*/ 3553097 w 3927009"/>
              <a:gd name="connsiteY72" fmla="*/ 2403667 h 2430025"/>
              <a:gd name="connsiteX73" fmla="*/ 3579222 w 3927009"/>
              <a:gd name="connsiteY73" fmla="*/ 2421084 h 2430025"/>
              <a:gd name="connsiteX74" fmla="*/ 3753394 w 3927009"/>
              <a:gd name="connsiteY74" fmla="*/ 2421084 h 2430025"/>
              <a:gd name="connsiteX75" fmla="*/ 3788228 w 3927009"/>
              <a:gd name="connsiteY75" fmla="*/ 2412376 h 2430025"/>
              <a:gd name="connsiteX76" fmla="*/ 3840480 w 3927009"/>
              <a:gd name="connsiteY76" fmla="*/ 2394958 h 2430025"/>
              <a:gd name="connsiteX77" fmla="*/ 3857897 w 3927009"/>
              <a:gd name="connsiteY77" fmla="*/ 2368833 h 2430025"/>
              <a:gd name="connsiteX78" fmla="*/ 3875314 w 3927009"/>
              <a:gd name="connsiteY78" fmla="*/ 2325290 h 2430025"/>
              <a:gd name="connsiteX79" fmla="*/ 3884022 w 3927009"/>
              <a:gd name="connsiteY79" fmla="*/ 2299164 h 2430025"/>
              <a:gd name="connsiteX80" fmla="*/ 3901440 w 3927009"/>
              <a:gd name="connsiteY80" fmla="*/ 2273038 h 2430025"/>
              <a:gd name="connsiteX81" fmla="*/ 3910148 w 3927009"/>
              <a:gd name="connsiteY81" fmla="*/ 2020490 h 2430025"/>
              <a:gd name="connsiteX82" fmla="*/ 3892731 w 3927009"/>
              <a:gd name="connsiteY82" fmla="*/ 1994364 h 2430025"/>
              <a:gd name="connsiteX83" fmla="*/ 3866605 w 3927009"/>
              <a:gd name="connsiteY83" fmla="*/ 1924696 h 2430025"/>
              <a:gd name="connsiteX84" fmla="*/ 3849188 w 3927009"/>
              <a:gd name="connsiteY84" fmla="*/ 1907278 h 2430025"/>
              <a:gd name="connsiteX85" fmla="*/ 3831771 w 3927009"/>
              <a:gd name="connsiteY85" fmla="*/ 1855027 h 2430025"/>
              <a:gd name="connsiteX86" fmla="*/ 3823062 w 3927009"/>
              <a:gd name="connsiteY86" fmla="*/ 1828901 h 2430025"/>
              <a:gd name="connsiteX87" fmla="*/ 3788228 w 3927009"/>
              <a:gd name="connsiteY87" fmla="*/ 1785358 h 2430025"/>
              <a:gd name="connsiteX88" fmla="*/ 3770811 w 3927009"/>
              <a:gd name="connsiteY88" fmla="*/ 1759233 h 2430025"/>
              <a:gd name="connsiteX89" fmla="*/ 3744685 w 3927009"/>
              <a:gd name="connsiteY89" fmla="*/ 1741816 h 2430025"/>
              <a:gd name="connsiteX90" fmla="*/ 3709851 w 3927009"/>
              <a:gd name="connsiteY90" fmla="*/ 1698273 h 2430025"/>
              <a:gd name="connsiteX91" fmla="*/ 3657600 w 3927009"/>
              <a:gd name="connsiteY91" fmla="*/ 1646021 h 2430025"/>
              <a:gd name="connsiteX92" fmla="*/ 3622765 w 3927009"/>
              <a:gd name="connsiteY92" fmla="*/ 1602478 h 2430025"/>
              <a:gd name="connsiteX93" fmla="*/ 3587931 w 3927009"/>
              <a:gd name="connsiteY93" fmla="*/ 1585061 h 2430025"/>
              <a:gd name="connsiteX94" fmla="*/ 3518262 w 3927009"/>
              <a:gd name="connsiteY94" fmla="*/ 1532810 h 2430025"/>
              <a:gd name="connsiteX95" fmla="*/ 3466011 w 3927009"/>
              <a:gd name="connsiteY95" fmla="*/ 1497976 h 2430025"/>
              <a:gd name="connsiteX96" fmla="*/ 3422468 w 3927009"/>
              <a:gd name="connsiteY96" fmla="*/ 1463141 h 2430025"/>
              <a:gd name="connsiteX97" fmla="*/ 3370217 w 3927009"/>
              <a:gd name="connsiteY97" fmla="*/ 1445724 h 2430025"/>
              <a:gd name="connsiteX98" fmla="*/ 3344091 w 3927009"/>
              <a:gd name="connsiteY98" fmla="*/ 1437016 h 2430025"/>
              <a:gd name="connsiteX99" fmla="*/ 3326674 w 3927009"/>
              <a:gd name="connsiteY99" fmla="*/ 1419598 h 2430025"/>
              <a:gd name="connsiteX100" fmla="*/ 3274422 w 3927009"/>
              <a:gd name="connsiteY100" fmla="*/ 1384764 h 2430025"/>
              <a:gd name="connsiteX101" fmla="*/ 3248297 w 3927009"/>
              <a:gd name="connsiteY101" fmla="*/ 1358638 h 2430025"/>
              <a:gd name="connsiteX102" fmla="*/ 3213462 w 3927009"/>
              <a:gd name="connsiteY102" fmla="*/ 1315096 h 2430025"/>
              <a:gd name="connsiteX103" fmla="*/ 3143794 w 3927009"/>
              <a:gd name="connsiteY103" fmla="*/ 1288970 h 2430025"/>
              <a:gd name="connsiteX104" fmla="*/ 3091542 w 3927009"/>
              <a:gd name="connsiteY104" fmla="*/ 1254136 h 2430025"/>
              <a:gd name="connsiteX105" fmla="*/ 3039291 w 3927009"/>
              <a:gd name="connsiteY105" fmla="*/ 1236718 h 2430025"/>
              <a:gd name="connsiteX106" fmla="*/ 2987040 w 3927009"/>
              <a:gd name="connsiteY106" fmla="*/ 1210593 h 2430025"/>
              <a:gd name="connsiteX107" fmla="*/ 2934788 w 3927009"/>
              <a:gd name="connsiteY107" fmla="*/ 1175758 h 2430025"/>
              <a:gd name="connsiteX108" fmla="*/ 2908662 w 3927009"/>
              <a:gd name="connsiteY108" fmla="*/ 1158341 h 2430025"/>
              <a:gd name="connsiteX109" fmla="*/ 2891245 w 3927009"/>
              <a:gd name="connsiteY109" fmla="*/ 1132216 h 2430025"/>
              <a:gd name="connsiteX110" fmla="*/ 2882537 w 3927009"/>
              <a:gd name="connsiteY110" fmla="*/ 1106090 h 2430025"/>
              <a:gd name="connsiteX111" fmla="*/ 2856411 w 3927009"/>
              <a:gd name="connsiteY111" fmla="*/ 1097381 h 2430025"/>
              <a:gd name="connsiteX112" fmla="*/ 2847702 w 3927009"/>
              <a:gd name="connsiteY112" fmla="*/ 1071256 h 2430025"/>
              <a:gd name="connsiteX113" fmla="*/ 2856411 w 3927009"/>
              <a:gd name="connsiteY113" fmla="*/ 1027713 h 2430025"/>
              <a:gd name="connsiteX114" fmla="*/ 2908662 w 3927009"/>
              <a:gd name="connsiteY114" fmla="*/ 1001587 h 2430025"/>
              <a:gd name="connsiteX115" fmla="*/ 2952205 w 3927009"/>
              <a:gd name="connsiteY115" fmla="*/ 966753 h 2430025"/>
              <a:gd name="connsiteX116" fmla="*/ 3030582 w 3927009"/>
              <a:gd name="connsiteY116" fmla="*/ 949336 h 2430025"/>
              <a:gd name="connsiteX117" fmla="*/ 3074125 w 3927009"/>
              <a:gd name="connsiteY117" fmla="*/ 914501 h 2430025"/>
              <a:gd name="connsiteX118" fmla="*/ 3091542 w 3927009"/>
              <a:gd name="connsiteY118" fmla="*/ 862250 h 2430025"/>
              <a:gd name="connsiteX119" fmla="*/ 3082834 w 3927009"/>
              <a:gd name="connsiteY119" fmla="*/ 792581 h 2430025"/>
              <a:gd name="connsiteX120" fmla="*/ 3065417 w 3927009"/>
              <a:gd name="connsiteY120" fmla="*/ 766456 h 2430025"/>
              <a:gd name="connsiteX121" fmla="*/ 3030582 w 3927009"/>
              <a:gd name="connsiteY121" fmla="*/ 696787 h 2430025"/>
              <a:gd name="connsiteX122" fmla="*/ 3013165 w 3927009"/>
              <a:gd name="connsiteY122" fmla="*/ 670661 h 2430025"/>
              <a:gd name="connsiteX123" fmla="*/ 2960914 w 3927009"/>
              <a:gd name="connsiteY123" fmla="*/ 653244 h 2430025"/>
              <a:gd name="connsiteX124" fmla="*/ 2934788 w 3927009"/>
              <a:gd name="connsiteY124" fmla="*/ 644536 h 2430025"/>
              <a:gd name="connsiteX125" fmla="*/ 2908662 w 3927009"/>
              <a:gd name="connsiteY125" fmla="*/ 627118 h 2430025"/>
              <a:gd name="connsiteX126" fmla="*/ 2856411 w 3927009"/>
              <a:gd name="connsiteY126" fmla="*/ 574867 h 2430025"/>
              <a:gd name="connsiteX127" fmla="*/ 2804160 w 3927009"/>
              <a:gd name="connsiteY127" fmla="*/ 540033 h 2430025"/>
              <a:gd name="connsiteX128" fmla="*/ 2778034 w 3927009"/>
              <a:gd name="connsiteY128" fmla="*/ 531324 h 2430025"/>
              <a:gd name="connsiteX129" fmla="*/ 2717074 w 3927009"/>
              <a:gd name="connsiteY129" fmla="*/ 505198 h 2430025"/>
              <a:gd name="connsiteX130" fmla="*/ 2690948 w 3927009"/>
              <a:gd name="connsiteY130" fmla="*/ 487781 h 2430025"/>
              <a:gd name="connsiteX131" fmla="*/ 2603862 w 3927009"/>
              <a:gd name="connsiteY131" fmla="*/ 470364 h 2430025"/>
              <a:gd name="connsiteX132" fmla="*/ 2577737 w 3927009"/>
              <a:gd name="connsiteY132" fmla="*/ 461656 h 2430025"/>
              <a:gd name="connsiteX133" fmla="*/ 2542902 w 3927009"/>
              <a:gd name="connsiteY133" fmla="*/ 426821 h 2430025"/>
              <a:gd name="connsiteX134" fmla="*/ 2481942 w 3927009"/>
              <a:gd name="connsiteY134" fmla="*/ 400696 h 2430025"/>
              <a:gd name="connsiteX135" fmla="*/ 2464525 w 3927009"/>
              <a:gd name="connsiteY135" fmla="*/ 383278 h 2430025"/>
              <a:gd name="connsiteX136" fmla="*/ 2420982 w 3927009"/>
              <a:gd name="connsiteY136" fmla="*/ 348444 h 2430025"/>
              <a:gd name="connsiteX137" fmla="*/ 2124891 w 3927009"/>
              <a:gd name="connsiteY137" fmla="*/ 357153 h 2430025"/>
              <a:gd name="connsiteX138" fmla="*/ 2037805 w 3927009"/>
              <a:gd name="connsiteY138" fmla="*/ 383278 h 2430025"/>
              <a:gd name="connsiteX139" fmla="*/ 1950720 w 3927009"/>
              <a:gd name="connsiteY139" fmla="*/ 409404 h 2430025"/>
              <a:gd name="connsiteX140" fmla="*/ 1924594 w 3927009"/>
              <a:gd name="connsiteY140" fmla="*/ 418113 h 2430025"/>
              <a:gd name="connsiteX141" fmla="*/ 1837508 w 3927009"/>
              <a:gd name="connsiteY141" fmla="*/ 435530 h 2430025"/>
              <a:gd name="connsiteX142" fmla="*/ 1776548 w 3927009"/>
              <a:gd name="connsiteY142" fmla="*/ 452947 h 2430025"/>
              <a:gd name="connsiteX143" fmla="*/ 1672045 w 3927009"/>
              <a:gd name="connsiteY143" fmla="*/ 470364 h 2430025"/>
              <a:gd name="connsiteX144" fmla="*/ 1593668 w 3927009"/>
              <a:gd name="connsiteY144" fmla="*/ 496490 h 2430025"/>
              <a:gd name="connsiteX145" fmla="*/ 1567542 w 3927009"/>
              <a:gd name="connsiteY145" fmla="*/ 505198 h 2430025"/>
              <a:gd name="connsiteX146" fmla="*/ 1402080 w 3927009"/>
              <a:gd name="connsiteY146" fmla="*/ 496490 h 2430025"/>
              <a:gd name="connsiteX147" fmla="*/ 1349828 w 3927009"/>
              <a:gd name="connsiteY147" fmla="*/ 479073 h 2430025"/>
              <a:gd name="connsiteX148" fmla="*/ 1288868 w 3927009"/>
              <a:gd name="connsiteY148" fmla="*/ 444238 h 2430025"/>
              <a:gd name="connsiteX149" fmla="*/ 1262742 w 3927009"/>
              <a:gd name="connsiteY149" fmla="*/ 435530 h 2430025"/>
              <a:gd name="connsiteX150" fmla="*/ 1219200 w 3927009"/>
              <a:gd name="connsiteY150" fmla="*/ 357153 h 2430025"/>
              <a:gd name="connsiteX151" fmla="*/ 1184365 w 3927009"/>
              <a:gd name="connsiteY151" fmla="*/ 322318 h 2430025"/>
              <a:gd name="connsiteX152" fmla="*/ 1123405 w 3927009"/>
              <a:gd name="connsiteY152" fmla="*/ 243941 h 2430025"/>
              <a:gd name="connsiteX153" fmla="*/ 1088571 w 3927009"/>
              <a:gd name="connsiteY153" fmla="*/ 200398 h 2430025"/>
              <a:gd name="connsiteX154" fmla="*/ 1062445 w 3927009"/>
              <a:gd name="connsiteY154" fmla="*/ 191690 h 2430025"/>
              <a:gd name="connsiteX155" fmla="*/ 975360 w 3927009"/>
              <a:gd name="connsiteY155" fmla="*/ 139438 h 2430025"/>
              <a:gd name="connsiteX156" fmla="*/ 931817 w 3927009"/>
              <a:gd name="connsiteY156" fmla="*/ 95896 h 2430025"/>
              <a:gd name="connsiteX157" fmla="*/ 914400 w 3927009"/>
              <a:gd name="connsiteY157" fmla="*/ 78478 h 2430025"/>
              <a:gd name="connsiteX158" fmla="*/ 862148 w 3927009"/>
              <a:gd name="connsiteY158" fmla="*/ 61061 h 2430025"/>
              <a:gd name="connsiteX159" fmla="*/ 836022 w 3927009"/>
              <a:gd name="connsiteY159" fmla="*/ 43644 h 2430025"/>
              <a:gd name="connsiteX160" fmla="*/ 783771 w 3927009"/>
              <a:gd name="connsiteY160" fmla="*/ 34936 h 2430025"/>
              <a:gd name="connsiteX161" fmla="*/ 679268 w 3927009"/>
              <a:gd name="connsiteY161" fmla="*/ 17518 h 2430025"/>
              <a:gd name="connsiteX162" fmla="*/ 618308 w 3927009"/>
              <a:gd name="connsiteY162" fmla="*/ 101 h 2430025"/>
              <a:gd name="connsiteX163" fmla="*/ 496388 w 3927009"/>
              <a:gd name="connsiteY163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88571 w 3927009"/>
              <a:gd name="connsiteY30" fmla="*/ 522616 h 2430025"/>
              <a:gd name="connsiteX31" fmla="*/ 1184365 w 3927009"/>
              <a:gd name="connsiteY31" fmla="*/ 583576 h 2430025"/>
              <a:gd name="connsiteX32" fmla="*/ 1262742 w 3927009"/>
              <a:gd name="connsiteY32" fmla="*/ 635827 h 2430025"/>
              <a:gd name="connsiteX33" fmla="*/ 1306285 w 3927009"/>
              <a:gd name="connsiteY33" fmla="*/ 670661 h 2430025"/>
              <a:gd name="connsiteX34" fmla="*/ 1341120 w 3927009"/>
              <a:gd name="connsiteY34" fmla="*/ 679370 h 2430025"/>
              <a:gd name="connsiteX35" fmla="*/ 1454331 w 3927009"/>
              <a:gd name="connsiteY35" fmla="*/ 714204 h 2430025"/>
              <a:gd name="connsiteX36" fmla="*/ 1480457 w 3927009"/>
              <a:gd name="connsiteY36" fmla="*/ 722913 h 2430025"/>
              <a:gd name="connsiteX37" fmla="*/ 1524000 w 3927009"/>
              <a:gd name="connsiteY37" fmla="*/ 731621 h 2430025"/>
              <a:gd name="connsiteX38" fmla="*/ 1576251 w 3927009"/>
              <a:gd name="connsiteY38" fmla="*/ 749038 h 2430025"/>
              <a:gd name="connsiteX39" fmla="*/ 1593668 w 3927009"/>
              <a:gd name="connsiteY39" fmla="*/ 766456 h 2430025"/>
              <a:gd name="connsiteX40" fmla="*/ 2534194 w 3927009"/>
              <a:gd name="connsiteY40" fmla="*/ 1515393 h 2430025"/>
              <a:gd name="connsiteX41" fmla="*/ 2621280 w 3927009"/>
              <a:gd name="connsiteY41" fmla="*/ 1593770 h 2430025"/>
              <a:gd name="connsiteX42" fmla="*/ 2682240 w 3927009"/>
              <a:gd name="connsiteY42" fmla="*/ 1611187 h 2430025"/>
              <a:gd name="connsiteX43" fmla="*/ 2751908 w 3927009"/>
              <a:gd name="connsiteY43" fmla="*/ 1654730 h 2430025"/>
              <a:gd name="connsiteX44" fmla="*/ 2760617 w 3927009"/>
              <a:gd name="connsiteY44" fmla="*/ 1680856 h 2430025"/>
              <a:gd name="connsiteX45" fmla="*/ 2786742 w 3927009"/>
              <a:gd name="connsiteY45" fmla="*/ 1706981 h 2430025"/>
              <a:gd name="connsiteX46" fmla="*/ 2804160 w 3927009"/>
              <a:gd name="connsiteY46" fmla="*/ 1733107 h 2430025"/>
              <a:gd name="connsiteX47" fmla="*/ 2838994 w 3927009"/>
              <a:gd name="connsiteY47" fmla="*/ 1776650 h 2430025"/>
              <a:gd name="connsiteX48" fmla="*/ 2865120 w 3927009"/>
              <a:gd name="connsiteY48" fmla="*/ 1828901 h 2430025"/>
              <a:gd name="connsiteX49" fmla="*/ 2891245 w 3927009"/>
              <a:gd name="connsiteY49" fmla="*/ 1855027 h 2430025"/>
              <a:gd name="connsiteX50" fmla="*/ 2926080 w 3927009"/>
              <a:gd name="connsiteY50" fmla="*/ 1898570 h 2430025"/>
              <a:gd name="connsiteX51" fmla="*/ 2943497 w 3927009"/>
              <a:gd name="connsiteY51" fmla="*/ 1933404 h 2430025"/>
              <a:gd name="connsiteX52" fmla="*/ 2960914 w 3927009"/>
              <a:gd name="connsiteY52" fmla="*/ 1959530 h 2430025"/>
              <a:gd name="connsiteX53" fmla="*/ 2969622 w 3927009"/>
              <a:gd name="connsiteY53" fmla="*/ 1985656 h 2430025"/>
              <a:gd name="connsiteX54" fmla="*/ 2987040 w 3927009"/>
              <a:gd name="connsiteY54" fmla="*/ 2003073 h 2430025"/>
              <a:gd name="connsiteX55" fmla="*/ 3004457 w 3927009"/>
              <a:gd name="connsiteY55" fmla="*/ 2029198 h 2430025"/>
              <a:gd name="connsiteX56" fmla="*/ 3021874 w 3927009"/>
              <a:gd name="connsiteY56" fmla="*/ 2046616 h 2430025"/>
              <a:gd name="connsiteX57" fmla="*/ 3039291 w 3927009"/>
              <a:gd name="connsiteY57" fmla="*/ 2072741 h 2430025"/>
              <a:gd name="connsiteX58" fmla="*/ 3065417 w 3927009"/>
              <a:gd name="connsiteY58" fmla="*/ 2090158 h 2430025"/>
              <a:gd name="connsiteX59" fmla="*/ 3082834 w 3927009"/>
              <a:gd name="connsiteY59" fmla="*/ 2107576 h 2430025"/>
              <a:gd name="connsiteX60" fmla="*/ 3135085 w 3927009"/>
              <a:gd name="connsiteY60" fmla="*/ 2133701 h 2430025"/>
              <a:gd name="connsiteX61" fmla="*/ 3161211 w 3927009"/>
              <a:gd name="connsiteY61" fmla="*/ 2151118 h 2430025"/>
              <a:gd name="connsiteX62" fmla="*/ 3204754 w 3927009"/>
              <a:gd name="connsiteY62" fmla="*/ 2185953 h 2430025"/>
              <a:gd name="connsiteX63" fmla="*/ 3239588 w 3927009"/>
              <a:gd name="connsiteY63" fmla="*/ 2229496 h 2430025"/>
              <a:gd name="connsiteX64" fmla="*/ 3265714 w 3927009"/>
              <a:gd name="connsiteY64" fmla="*/ 2238204 h 2430025"/>
              <a:gd name="connsiteX65" fmla="*/ 3317965 w 3927009"/>
              <a:gd name="connsiteY65" fmla="*/ 2281747 h 2430025"/>
              <a:gd name="connsiteX66" fmla="*/ 3344091 w 3927009"/>
              <a:gd name="connsiteY66" fmla="*/ 2290456 h 2430025"/>
              <a:gd name="connsiteX67" fmla="*/ 3396342 w 3927009"/>
              <a:gd name="connsiteY67" fmla="*/ 2333998 h 2430025"/>
              <a:gd name="connsiteX68" fmla="*/ 3439885 w 3927009"/>
              <a:gd name="connsiteY68" fmla="*/ 2342707 h 2430025"/>
              <a:gd name="connsiteX69" fmla="*/ 3466011 w 3927009"/>
              <a:gd name="connsiteY69" fmla="*/ 2351416 h 2430025"/>
              <a:gd name="connsiteX70" fmla="*/ 3518262 w 3927009"/>
              <a:gd name="connsiteY70" fmla="*/ 2394958 h 2430025"/>
              <a:gd name="connsiteX71" fmla="*/ 3553097 w 3927009"/>
              <a:gd name="connsiteY71" fmla="*/ 2403667 h 2430025"/>
              <a:gd name="connsiteX72" fmla="*/ 3579222 w 3927009"/>
              <a:gd name="connsiteY72" fmla="*/ 2421084 h 2430025"/>
              <a:gd name="connsiteX73" fmla="*/ 3753394 w 3927009"/>
              <a:gd name="connsiteY73" fmla="*/ 2421084 h 2430025"/>
              <a:gd name="connsiteX74" fmla="*/ 3788228 w 3927009"/>
              <a:gd name="connsiteY74" fmla="*/ 2412376 h 2430025"/>
              <a:gd name="connsiteX75" fmla="*/ 3840480 w 3927009"/>
              <a:gd name="connsiteY75" fmla="*/ 2394958 h 2430025"/>
              <a:gd name="connsiteX76" fmla="*/ 3857897 w 3927009"/>
              <a:gd name="connsiteY76" fmla="*/ 2368833 h 2430025"/>
              <a:gd name="connsiteX77" fmla="*/ 3875314 w 3927009"/>
              <a:gd name="connsiteY77" fmla="*/ 2325290 h 2430025"/>
              <a:gd name="connsiteX78" fmla="*/ 3884022 w 3927009"/>
              <a:gd name="connsiteY78" fmla="*/ 2299164 h 2430025"/>
              <a:gd name="connsiteX79" fmla="*/ 3901440 w 3927009"/>
              <a:gd name="connsiteY79" fmla="*/ 2273038 h 2430025"/>
              <a:gd name="connsiteX80" fmla="*/ 3910148 w 3927009"/>
              <a:gd name="connsiteY80" fmla="*/ 2020490 h 2430025"/>
              <a:gd name="connsiteX81" fmla="*/ 3892731 w 3927009"/>
              <a:gd name="connsiteY81" fmla="*/ 1994364 h 2430025"/>
              <a:gd name="connsiteX82" fmla="*/ 3866605 w 3927009"/>
              <a:gd name="connsiteY82" fmla="*/ 1924696 h 2430025"/>
              <a:gd name="connsiteX83" fmla="*/ 3849188 w 3927009"/>
              <a:gd name="connsiteY83" fmla="*/ 1907278 h 2430025"/>
              <a:gd name="connsiteX84" fmla="*/ 3831771 w 3927009"/>
              <a:gd name="connsiteY84" fmla="*/ 1855027 h 2430025"/>
              <a:gd name="connsiteX85" fmla="*/ 3823062 w 3927009"/>
              <a:gd name="connsiteY85" fmla="*/ 1828901 h 2430025"/>
              <a:gd name="connsiteX86" fmla="*/ 3788228 w 3927009"/>
              <a:gd name="connsiteY86" fmla="*/ 1785358 h 2430025"/>
              <a:gd name="connsiteX87" fmla="*/ 3770811 w 3927009"/>
              <a:gd name="connsiteY87" fmla="*/ 1759233 h 2430025"/>
              <a:gd name="connsiteX88" fmla="*/ 3744685 w 3927009"/>
              <a:gd name="connsiteY88" fmla="*/ 1741816 h 2430025"/>
              <a:gd name="connsiteX89" fmla="*/ 3709851 w 3927009"/>
              <a:gd name="connsiteY89" fmla="*/ 1698273 h 2430025"/>
              <a:gd name="connsiteX90" fmla="*/ 3657600 w 3927009"/>
              <a:gd name="connsiteY90" fmla="*/ 1646021 h 2430025"/>
              <a:gd name="connsiteX91" fmla="*/ 3622765 w 3927009"/>
              <a:gd name="connsiteY91" fmla="*/ 1602478 h 2430025"/>
              <a:gd name="connsiteX92" fmla="*/ 3587931 w 3927009"/>
              <a:gd name="connsiteY92" fmla="*/ 1585061 h 2430025"/>
              <a:gd name="connsiteX93" fmla="*/ 3518262 w 3927009"/>
              <a:gd name="connsiteY93" fmla="*/ 1532810 h 2430025"/>
              <a:gd name="connsiteX94" fmla="*/ 3466011 w 3927009"/>
              <a:gd name="connsiteY94" fmla="*/ 1497976 h 2430025"/>
              <a:gd name="connsiteX95" fmla="*/ 3422468 w 3927009"/>
              <a:gd name="connsiteY95" fmla="*/ 1463141 h 2430025"/>
              <a:gd name="connsiteX96" fmla="*/ 3370217 w 3927009"/>
              <a:gd name="connsiteY96" fmla="*/ 1445724 h 2430025"/>
              <a:gd name="connsiteX97" fmla="*/ 3344091 w 3927009"/>
              <a:gd name="connsiteY97" fmla="*/ 1437016 h 2430025"/>
              <a:gd name="connsiteX98" fmla="*/ 3326674 w 3927009"/>
              <a:gd name="connsiteY98" fmla="*/ 1419598 h 2430025"/>
              <a:gd name="connsiteX99" fmla="*/ 3274422 w 3927009"/>
              <a:gd name="connsiteY99" fmla="*/ 1384764 h 2430025"/>
              <a:gd name="connsiteX100" fmla="*/ 3248297 w 3927009"/>
              <a:gd name="connsiteY100" fmla="*/ 1358638 h 2430025"/>
              <a:gd name="connsiteX101" fmla="*/ 3213462 w 3927009"/>
              <a:gd name="connsiteY101" fmla="*/ 1315096 h 2430025"/>
              <a:gd name="connsiteX102" fmla="*/ 3143794 w 3927009"/>
              <a:gd name="connsiteY102" fmla="*/ 1288970 h 2430025"/>
              <a:gd name="connsiteX103" fmla="*/ 3091542 w 3927009"/>
              <a:gd name="connsiteY103" fmla="*/ 1254136 h 2430025"/>
              <a:gd name="connsiteX104" fmla="*/ 3039291 w 3927009"/>
              <a:gd name="connsiteY104" fmla="*/ 1236718 h 2430025"/>
              <a:gd name="connsiteX105" fmla="*/ 2987040 w 3927009"/>
              <a:gd name="connsiteY105" fmla="*/ 1210593 h 2430025"/>
              <a:gd name="connsiteX106" fmla="*/ 2934788 w 3927009"/>
              <a:gd name="connsiteY106" fmla="*/ 1175758 h 2430025"/>
              <a:gd name="connsiteX107" fmla="*/ 2908662 w 3927009"/>
              <a:gd name="connsiteY107" fmla="*/ 1158341 h 2430025"/>
              <a:gd name="connsiteX108" fmla="*/ 2891245 w 3927009"/>
              <a:gd name="connsiteY108" fmla="*/ 1132216 h 2430025"/>
              <a:gd name="connsiteX109" fmla="*/ 2882537 w 3927009"/>
              <a:gd name="connsiteY109" fmla="*/ 1106090 h 2430025"/>
              <a:gd name="connsiteX110" fmla="*/ 2856411 w 3927009"/>
              <a:gd name="connsiteY110" fmla="*/ 1097381 h 2430025"/>
              <a:gd name="connsiteX111" fmla="*/ 2847702 w 3927009"/>
              <a:gd name="connsiteY111" fmla="*/ 1071256 h 2430025"/>
              <a:gd name="connsiteX112" fmla="*/ 2856411 w 3927009"/>
              <a:gd name="connsiteY112" fmla="*/ 1027713 h 2430025"/>
              <a:gd name="connsiteX113" fmla="*/ 2908662 w 3927009"/>
              <a:gd name="connsiteY113" fmla="*/ 1001587 h 2430025"/>
              <a:gd name="connsiteX114" fmla="*/ 2952205 w 3927009"/>
              <a:gd name="connsiteY114" fmla="*/ 966753 h 2430025"/>
              <a:gd name="connsiteX115" fmla="*/ 3030582 w 3927009"/>
              <a:gd name="connsiteY115" fmla="*/ 949336 h 2430025"/>
              <a:gd name="connsiteX116" fmla="*/ 3074125 w 3927009"/>
              <a:gd name="connsiteY116" fmla="*/ 914501 h 2430025"/>
              <a:gd name="connsiteX117" fmla="*/ 3091542 w 3927009"/>
              <a:gd name="connsiteY117" fmla="*/ 862250 h 2430025"/>
              <a:gd name="connsiteX118" fmla="*/ 3082834 w 3927009"/>
              <a:gd name="connsiteY118" fmla="*/ 792581 h 2430025"/>
              <a:gd name="connsiteX119" fmla="*/ 3065417 w 3927009"/>
              <a:gd name="connsiteY119" fmla="*/ 766456 h 2430025"/>
              <a:gd name="connsiteX120" fmla="*/ 3030582 w 3927009"/>
              <a:gd name="connsiteY120" fmla="*/ 696787 h 2430025"/>
              <a:gd name="connsiteX121" fmla="*/ 3013165 w 3927009"/>
              <a:gd name="connsiteY121" fmla="*/ 670661 h 2430025"/>
              <a:gd name="connsiteX122" fmla="*/ 2960914 w 3927009"/>
              <a:gd name="connsiteY122" fmla="*/ 653244 h 2430025"/>
              <a:gd name="connsiteX123" fmla="*/ 2934788 w 3927009"/>
              <a:gd name="connsiteY123" fmla="*/ 644536 h 2430025"/>
              <a:gd name="connsiteX124" fmla="*/ 2908662 w 3927009"/>
              <a:gd name="connsiteY124" fmla="*/ 627118 h 2430025"/>
              <a:gd name="connsiteX125" fmla="*/ 2856411 w 3927009"/>
              <a:gd name="connsiteY125" fmla="*/ 574867 h 2430025"/>
              <a:gd name="connsiteX126" fmla="*/ 2804160 w 3927009"/>
              <a:gd name="connsiteY126" fmla="*/ 540033 h 2430025"/>
              <a:gd name="connsiteX127" fmla="*/ 2778034 w 3927009"/>
              <a:gd name="connsiteY127" fmla="*/ 531324 h 2430025"/>
              <a:gd name="connsiteX128" fmla="*/ 2717074 w 3927009"/>
              <a:gd name="connsiteY128" fmla="*/ 505198 h 2430025"/>
              <a:gd name="connsiteX129" fmla="*/ 2690948 w 3927009"/>
              <a:gd name="connsiteY129" fmla="*/ 487781 h 2430025"/>
              <a:gd name="connsiteX130" fmla="*/ 2603862 w 3927009"/>
              <a:gd name="connsiteY130" fmla="*/ 470364 h 2430025"/>
              <a:gd name="connsiteX131" fmla="*/ 2577737 w 3927009"/>
              <a:gd name="connsiteY131" fmla="*/ 461656 h 2430025"/>
              <a:gd name="connsiteX132" fmla="*/ 2542902 w 3927009"/>
              <a:gd name="connsiteY132" fmla="*/ 426821 h 2430025"/>
              <a:gd name="connsiteX133" fmla="*/ 2481942 w 3927009"/>
              <a:gd name="connsiteY133" fmla="*/ 400696 h 2430025"/>
              <a:gd name="connsiteX134" fmla="*/ 2464525 w 3927009"/>
              <a:gd name="connsiteY134" fmla="*/ 383278 h 2430025"/>
              <a:gd name="connsiteX135" fmla="*/ 2420982 w 3927009"/>
              <a:gd name="connsiteY135" fmla="*/ 348444 h 2430025"/>
              <a:gd name="connsiteX136" fmla="*/ 2124891 w 3927009"/>
              <a:gd name="connsiteY136" fmla="*/ 357153 h 2430025"/>
              <a:gd name="connsiteX137" fmla="*/ 2037805 w 3927009"/>
              <a:gd name="connsiteY137" fmla="*/ 383278 h 2430025"/>
              <a:gd name="connsiteX138" fmla="*/ 1950720 w 3927009"/>
              <a:gd name="connsiteY138" fmla="*/ 409404 h 2430025"/>
              <a:gd name="connsiteX139" fmla="*/ 1924594 w 3927009"/>
              <a:gd name="connsiteY139" fmla="*/ 418113 h 2430025"/>
              <a:gd name="connsiteX140" fmla="*/ 1837508 w 3927009"/>
              <a:gd name="connsiteY140" fmla="*/ 435530 h 2430025"/>
              <a:gd name="connsiteX141" fmla="*/ 1776548 w 3927009"/>
              <a:gd name="connsiteY141" fmla="*/ 452947 h 2430025"/>
              <a:gd name="connsiteX142" fmla="*/ 1672045 w 3927009"/>
              <a:gd name="connsiteY142" fmla="*/ 470364 h 2430025"/>
              <a:gd name="connsiteX143" fmla="*/ 1593668 w 3927009"/>
              <a:gd name="connsiteY143" fmla="*/ 496490 h 2430025"/>
              <a:gd name="connsiteX144" fmla="*/ 1567542 w 3927009"/>
              <a:gd name="connsiteY144" fmla="*/ 505198 h 2430025"/>
              <a:gd name="connsiteX145" fmla="*/ 1402080 w 3927009"/>
              <a:gd name="connsiteY145" fmla="*/ 496490 h 2430025"/>
              <a:gd name="connsiteX146" fmla="*/ 1349828 w 3927009"/>
              <a:gd name="connsiteY146" fmla="*/ 479073 h 2430025"/>
              <a:gd name="connsiteX147" fmla="*/ 1288868 w 3927009"/>
              <a:gd name="connsiteY147" fmla="*/ 444238 h 2430025"/>
              <a:gd name="connsiteX148" fmla="*/ 1262742 w 3927009"/>
              <a:gd name="connsiteY148" fmla="*/ 435530 h 2430025"/>
              <a:gd name="connsiteX149" fmla="*/ 1219200 w 3927009"/>
              <a:gd name="connsiteY149" fmla="*/ 357153 h 2430025"/>
              <a:gd name="connsiteX150" fmla="*/ 1184365 w 3927009"/>
              <a:gd name="connsiteY150" fmla="*/ 322318 h 2430025"/>
              <a:gd name="connsiteX151" fmla="*/ 1123405 w 3927009"/>
              <a:gd name="connsiteY151" fmla="*/ 243941 h 2430025"/>
              <a:gd name="connsiteX152" fmla="*/ 1088571 w 3927009"/>
              <a:gd name="connsiteY152" fmla="*/ 200398 h 2430025"/>
              <a:gd name="connsiteX153" fmla="*/ 1062445 w 3927009"/>
              <a:gd name="connsiteY153" fmla="*/ 191690 h 2430025"/>
              <a:gd name="connsiteX154" fmla="*/ 975360 w 3927009"/>
              <a:gd name="connsiteY154" fmla="*/ 139438 h 2430025"/>
              <a:gd name="connsiteX155" fmla="*/ 931817 w 3927009"/>
              <a:gd name="connsiteY155" fmla="*/ 95896 h 2430025"/>
              <a:gd name="connsiteX156" fmla="*/ 914400 w 3927009"/>
              <a:gd name="connsiteY156" fmla="*/ 78478 h 2430025"/>
              <a:gd name="connsiteX157" fmla="*/ 862148 w 3927009"/>
              <a:gd name="connsiteY157" fmla="*/ 61061 h 2430025"/>
              <a:gd name="connsiteX158" fmla="*/ 836022 w 3927009"/>
              <a:gd name="connsiteY158" fmla="*/ 43644 h 2430025"/>
              <a:gd name="connsiteX159" fmla="*/ 783771 w 3927009"/>
              <a:gd name="connsiteY159" fmla="*/ 34936 h 2430025"/>
              <a:gd name="connsiteX160" fmla="*/ 679268 w 3927009"/>
              <a:gd name="connsiteY160" fmla="*/ 17518 h 2430025"/>
              <a:gd name="connsiteX161" fmla="*/ 618308 w 3927009"/>
              <a:gd name="connsiteY161" fmla="*/ 101 h 2430025"/>
              <a:gd name="connsiteX162" fmla="*/ 496388 w 3927009"/>
              <a:gd name="connsiteY162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88571 w 3927009"/>
              <a:gd name="connsiteY30" fmla="*/ 522616 h 2430025"/>
              <a:gd name="connsiteX31" fmla="*/ 1184365 w 3927009"/>
              <a:gd name="connsiteY31" fmla="*/ 583576 h 2430025"/>
              <a:gd name="connsiteX32" fmla="*/ 1262742 w 3927009"/>
              <a:gd name="connsiteY32" fmla="*/ 635827 h 2430025"/>
              <a:gd name="connsiteX33" fmla="*/ 1341120 w 3927009"/>
              <a:gd name="connsiteY33" fmla="*/ 679370 h 2430025"/>
              <a:gd name="connsiteX34" fmla="*/ 1454331 w 3927009"/>
              <a:gd name="connsiteY34" fmla="*/ 714204 h 2430025"/>
              <a:gd name="connsiteX35" fmla="*/ 1480457 w 3927009"/>
              <a:gd name="connsiteY35" fmla="*/ 722913 h 2430025"/>
              <a:gd name="connsiteX36" fmla="*/ 1524000 w 3927009"/>
              <a:gd name="connsiteY36" fmla="*/ 731621 h 2430025"/>
              <a:gd name="connsiteX37" fmla="*/ 1576251 w 3927009"/>
              <a:gd name="connsiteY37" fmla="*/ 749038 h 2430025"/>
              <a:gd name="connsiteX38" fmla="*/ 1593668 w 3927009"/>
              <a:gd name="connsiteY38" fmla="*/ 766456 h 2430025"/>
              <a:gd name="connsiteX39" fmla="*/ 2534194 w 3927009"/>
              <a:gd name="connsiteY39" fmla="*/ 1515393 h 2430025"/>
              <a:gd name="connsiteX40" fmla="*/ 2621280 w 3927009"/>
              <a:gd name="connsiteY40" fmla="*/ 1593770 h 2430025"/>
              <a:gd name="connsiteX41" fmla="*/ 2682240 w 3927009"/>
              <a:gd name="connsiteY41" fmla="*/ 1611187 h 2430025"/>
              <a:gd name="connsiteX42" fmla="*/ 2751908 w 3927009"/>
              <a:gd name="connsiteY42" fmla="*/ 1654730 h 2430025"/>
              <a:gd name="connsiteX43" fmla="*/ 2760617 w 3927009"/>
              <a:gd name="connsiteY43" fmla="*/ 1680856 h 2430025"/>
              <a:gd name="connsiteX44" fmla="*/ 2786742 w 3927009"/>
              <a:gd name="connsiteY44" fmla="*/ 1706981 h 2430025"/>
              <a:gd name="connsiteX45" fmla="*/ 2804160 w 3927009"/>
              <a:gd name="connsiteY45" fmla="*/ 1733107 h 2430025"/>
              <a:gd name="connsiteX46" fmla="*/ 2838994 w 3927009"/>
              <a:gd name="connsiteY46" fmla="*/ 1776650 h 2430025"/>
              <a:gd name="connsiteX47" fmla="*/ 2865120 w 3927009"/>
              <a:gd name="connsiteY47" fmla="*/ 1828901 h 2430025"/>
              <a:gd name="connsiteX48" fmla="*/ 2891245 w 3927009"/>
              <a:gd name="connsiteY48" fmla="*/ 1855027 h 2430025"/>
              <a:gd name="connsiteX49" fmla="*/ 2926080 w 3927009"/>
              <a:gd name="connsiteY49" fmla="*/ 1898570 h 2430025"/>
              <a:gd name="connsiteX50" fmla="*/ 2943497 w 3927009"/>
              <a:gd name="connsiteY50" fmla="*/ 1933404 h 2430025"/>
              <a:gd name="connsiteX51" fmla="*/ 2960914 w 3927009"/>
              <a:gd name="connsiteY51" fmla="*/ 1959530 h 2430025"/>
              <a:gd name="connsiteX52" fmla="*/ 2969622 w 3927009"/>
              <a:gd name="connsiteY52" fmla="*/ 1985656 h 2430025"/>
              <a:gd name="connsiteX53" fmla="*/ 2987040 w 3927009"/>
              <a:gd name="connsiteY53" fmla="*/ 2003073 h 2430025"/>
              <a:gd name="connsiteX54" fmla="*/ 3004457 w 3927009"/>
              <a:gd name="connsiteY54" fmla="*/ 2029198 h 2430025"/>
              <a:gd name="connsiteX55" fmla="*/ 3021874 w 3927009"/>
              <a:gd name="connsiteY55" fmla="*/ 2046616 h 2430025"/>
              <a:gd name="connsiteX56" fmla="*/ 3039291 w 3927009"/>
              <a:gd name="connsiteY56" fmla="*/ 2072741 h 2430025"/>
              <a:gd name="connsiteX57" fmla="*/ 3065417 w 3927009"/>
              <a:gd name="connsiteY57" fmla="*/ 2090158 h 2430025"/>
              <a:gd name="connsiteX58" fmla="*/ 3082834 w 3927009"/>
              <a:gd name="connsiteY58" fmla="*/ 2107576 h 2430025"/>
              <a:gd name="connsiteX59" fmla="*/ 3135085 w 3927009"/>
              <a:gd name="connsiteY59" fmla="*/ 2133701 h 2430025"/>
              <a:gd name="connsiteX60" fmla="*/ 3161211 w 3927009"/>
              <a:gd name="connsiteY60" fmla="*/ 2151118 h 2430025"/>
              <a:gd name="connsiteX61" fmla="*/ 3204754 w 3927009"/>
              <a:gd name="connsiteY61" fmla="*/ 2185953 h 2430025"/>
              <a:gd name="connsiteX62" fmla="*/ 3239588 w 3927009"/>
              <a:gd name="connsiteY62" fmla="*/ 2229496 h 2430025"/>
              <a:gd name="connsiteX63" fmla="*/ 3265714 w 3927009"/>
              <a:gd name="connsiteY63" fmla="*/ 2238204 h 2430025"/>
              <a:gd name="connsiteX64" fmla="*/ 3317965 w 3927009"/>
              <a:gd name="connsiteY64" fmla="*/ 2281747 h 2430025"/>
              <a:gd name="connsiteX65" fmla="*/ 3344091 w 3927009"/>
              <a:gd name="connsiteY65" fmla="*/ 2290456 h 2430025"/>
              <a:gd name="connsiteX66" fmla="*/ 3396342 w 3927009"/>
              <a:gd name="connsiteY66" fmla="*/ 2333998 h 2430025"/>
              <a:gd name="connsiteX67" fmla="*/ 3439885 w 3927009"/>
              <a:gd name="connsiteY67" fmla="*/ 2342707 h 2430025"/>
              <a:gd name="connsiteX68" fmla="*/ 3466011 w 3927009"/>
              <a:gd name="connsiteY68" fmla="*/ 2351416 h 2430025"/>
              <a:gd name="connsiteX69" fmla="*/ 3518262 w 3927009"/>
              <a:gd name="connsiteY69" fmla="*/ 2394958 h 2430025"/>
              <a:gd name="connsiteX70" fmla="*/ 3553097 w 3927009"/>
              <a:gd name="connsiteY70" fmla="*/ 2403667 h 2430025"/>
              <a:gd name="connsiteX71" fmla="*/ 3579222 w 3927009"/>
              <a:gd name="connsiteY71" fmla="*/ 2421084 h 2430025"/>
              <a:gd name="connsiteX72" fmla="*/ 3753394 w 3927009"/>
              <a:gd name="connsiteY72" fmla="*/ 2421084 h 2430025"/>
              <a:gd name="connsiteX73" fmla="*/ 3788228 w 3927009"/>
              <a:gd name="connsiteY73" fmla="*/ 2412376 h 2430025"/>
              <a:gd name="connsiteX74" fmla="*/ 3840480 w 3927009"/>
              <a:gd name="connsiteY74" fmla="*/ 2394958 h 2430025"/>
              <a:gd name="connsiteX75" fmla="*/ 3857897 w 3927009"/>
              <a:gd name="connsiteY75" fmla="*/ 2368833 h 2430025"/>
              <a:gd name="connsiteX76" fmla="*/ 3875314 w 3927009"/>
              <a:gd name="connsiteY76" fmla="*/ 2325290 h 2430025"/>
              <a:gd name="connsiteX77" fmla="*/ 3884022 w 3927009"/>
              <a:gd name="connsiteY77" fmla="*/ 2299164 h 2430025"/>
              <a:gd name="connsiteX78" fmla="*/ 3901440 w 3927009"/>
              <a:gd name="connsiteY78" fmla="*/ 2273038 h 2430025"/>
              <a:gd name="connsiteX79" fmla="*/ 3910148 w 3927009"/>
              <a:gd name="connsiteY79" fmla="*/ 2020490 h 2430025"/>
              <a:gd name="connsiteX80" fmla="*/ 3892731 w 3927009"/>
              <a:gd name="connsiteY80" fmla="*/ 1994364 h 2430025"/>
              <a:gd name="connsiteX81" fmla="*/ 3866605 w 3927009"/>
              <a:gd name="connsiteY81" fmla="*/ 1924696 h 2430025"/>
              <a:gd name="connsiteX82" fmla="*/ 3849188 w 3927009"/>
              <a:gd name="connsiteY82" fmla="*/ 1907278 h 2430025"/>
              <a:gd name="connsiteX83" fmla="*/ 3831771 w 3927009"/>
              <a:gd name="connsiteY83" fmla="*/ 1855027 h 2430025"/>
              <a:gd name="connsiteX84" fmla="*/ 3823062 w 3927009"/>
              <a:gd name="connsiteY84" fmla="*/ 1828901 h 2430025"/>
              <a:gd name="connsiteX85" fmla="*/ 3788228 w 3927009"/>
              <a:gd name="connsiteY85" fmla="*/ 1785358 h 2430025"/>
              <a:gd name="connsiteX86" fmla="*/ 3770811 w 3927009"/>
              <a:gd name="connsiteY86" fmla="*/ 1759233 h 2430025"/>
              <a:gd name="connsiteX87" fmla="*/ 3744685 w 3927009"/>
              <a:gd name="connsiteY87" fmla="*/ 1741816 h 2430025"/>
              <a:gd name="connsiteX88" fmla="*/ 3709851 w 3927009"/>
              <a:gd name="connsiteY88" fmla="*/ 1698273 h 2430025"/>
              <a:gd name="connsiteX89" fmla="*/ 3657600 w 3927009"/>
              <a:gd name="connsiteY89" fmla="*/ 1646021 h 2430025"/>
              <a:gd name="connsiteX90" fmla="*/ 3622765 w 3927009"/>
              <a:gd name="connsiteY90" fmla="*/ 1602478 h 2430025"/>
              <a:gd name="connsiteX91" fmla="*/ 3587931 w 3927009"/>
              <a:gd name="connsiteY91" fmla="*/ 1585061 h 2430025"/>
              <a:gd name="connsiteX92" fmla="*/ 3518262 w 3927009"/>
              <a:gd name="connsiteY92" fmla="*/ 1532810 h 2430025"/>
              <a:gd name="connsiteX93" fmla="*/ 3466011 w 3927009"/>
              <a:gd name="connsiteY93" fmla="*/ 1497976 h 2430025"/>
              <a:gd name="connsiteX94" fmla="*/ 3422468 w 3927009"/>
              <a:gd name="connsiteY94" fmla="*/ 1463141 h 2430025"/>
              <a:gd name="connsiteX95" fmla="*/ 3370217 w 3927009"/>
              <a:gd name="connsiteY95" fmla="*/ 1445724 h 2430025"/>
              <a:gd name="connsiteX96" fmla="*/ 3344091 w 3927009"/>
              <a:gd name="connsiteY96" fmla="*/ 1437016 h 2430025"/>
              <a:gd name="connsiteX97" fmla="*/ 3326674 w 3927009"/>
              <a:gd name="connsiteY97" fmla="*/ 1419598 h 2430025"/>
              <a:gd name="connsiteX98" fmla="*/ 3274422 w 3927009"/>
              <a:gd name="connsiteY98" fmla="*/ 1384764 h 2430025"/>
              <a:gd name="connsiteX99" fmla="*/ 3248297 w 3927009"/>
              <a:gd name="connsiteY99" fmla="*/ 1358638 h 2430025"/>
              <a:gd name="connsiteX100" fmla="*/ 3213462 w 3927009"/>
              <a:gd name="connsiteY100" fmla="*/ 1315096 h 2430025"/>
              <a:gd name="connsiteX101" fmla="*/ 3143794 w 3927009"/>
              <a:gd name="connsiteY101" fmla="*/ 1288970 h 2430025"/>
              <a:gd name="connsiteX102" fmla="*/ 3091542 w 3927009"/>
              <a:gd name="connsiteY102" fmla="*/ 1254136 h 2430025"/>
              <a:gd name="connsiteX103" fmla="*/ 3039291 w 3927009"/>
              <a:gd name="connsiteY103" fmla="*/ 1236718 h 2430025"/>
              <a:gd name="connsiteX104" fmla="*/ 2987040 w 3927009"/>
              <a:gd name="connsiteY104" fmla="*/ 1210593 h 2430025"/>
              <a:gd name="connsiteX105" fmla="*/ 2934788 w 3927009"/>
              <a:gd name="connsiteY105" fmla="*/ 1175758 h 2430025"/>
              <a:gd name="connsiteX106" fmla="*/ 2908662 w 3927009"/>
              <a:gd name="connsiteY106" fmla="*/ 1158341 h 2430025"/>
              <a:gd name="connsiteX107" fmla="*/ 2891245 w 3927009"/>
              <a:gd name="connsiteY107" fmla="*/ 1132216 h 2430025"/>
              <a:gd name="connsiteX108" fmla="*/ 2882537 w 3927009"/>
              <a:gd name="connsiteY108" fmla="*/ 1106090 h 2430025"/>
              <a:gd name="connsiteX109" fmla="*/ 2856411 w 3927009"/>
              <a:gd name="connsiteY109" fmla="*/ 1097381 h 2430025"/>
              <a:gd name="connsiteX110" fmla="*/ 2847702 w 3927009"/>
              <a:gd name="connsiteY110" fmla="*/ 1071256 h 2430025"/>
              <a:gd name="connsiteX111" fmla="*/ 2856411 w 3927009"/>
              <a:gd name="connsiteY111" fmla="*/ 1027713 h 2430025"/>
              <a:gd name="connsiteX112" fmla="*/ 2908662 w 3927009"/>
              <a:gd name="connsiteY112" fmla="*/ 1001587 h 2430025"/>
              <a:gd name="connsiteX113" fmla="*/ 2952205 w 3927009"/>
              <a:gd name="connsiteY113" fmla="*/ 966753 h 2430025"/>
              <a:gd name="connsiteX114" fmla="*/ 3030582 w 3927009"/>
              <a:gd name="connsiteY114" fmla="*/ 949336 h 2430025"/>
              <a:gd name="connsiteX115" fmla="*/ 3074125 w 3927009"/>
              <a:gd name="connsiteY115" fmla="*/ 914501 h 2430025"/>
              <a:gd name="connsiteX116" fmla="*/ 3091542 w 3927009"/>
              <a:gd name="connsiteY116" fmla="*/ 862250 h 2430025"/>
              <a:gd name="connsiteX117" fmla="*/ 3082834 w 3927009"/>
              <a:gd name="connsiteY117" fmla="*/ 792581 h 2430025"/>
              <a:gd name="connsiteX118" fmla="*/ 3065417 w 3927009"/>
              <a:gd name="connsiteY118" fmla="*/ 766456 h 2430025"/>
              <a:gd name="connsiteX119" fmla="*/ 3030582 w 3927009"/>
              <a:gd name="connsiteY119" fmla="*/ 696787 h 2430025"/>
              <a:gd name="connsiteX120" fmla="*/ 3013165 w 3927009"/>
              <a:gd name="connsiteY120" fmla="*/ 670661 h 2430025"/>
              <a:gd name="connsiteX121" fmla="*/ 2960914 w 3927009"/>
              <a:gd name="connsiteY121" fmla="*/ 653244 h 2430025"/>
              <a:gd name="connsiteX122" fmla="*/ 2934788 w 3927009"/>
              <a:gd name="connsiteY122" fmla="*/ 644536 h 2430025"/>
              <a:gd name="connsiteX123" fmla="*/ 2908662 w 3927009"/>
              <a:gd name="connsiteY123" fmla="*/ 627118 h 2430025"/>
              <a:gd name="connsiteX124" fmla="*/ 2856411 w 3927009"/>
              <a:gd name="connsiteY124" fmla="*/ 574867 h 2430025"/>
              <a:gd name="connsiteX125" fmla="*/ 2804160 w 3927009"/>
              <a:gd name="connsiteY125" fmla="*/ 540033 h 2430025"/>
              <a:gd name="connsiteX126" fmla="*/ 2778034 w 3927009"/>
              <a:gd name="connsiteY126" fmla="*/ 531324 h 2430025"/>
              <a:gd name="connsiteX127" fmla="*/ 2717074 w 3927009"/>
              <a:gd name="connsiteY127" fmla="*/ 505198 h 2430025"/>
              <a:gd name="connsiteX128" fmla="*/ 2690948 w 3927009"/>
              <a:gd name="connsiteY128" fmla="*/ 487781 h 2430025"/>
              <a:gd name="connsiteX129" fmla="*/ 2603862 w 3927009"/>
              <a:gd name="connsiteY129" fmla="*/ 470364 h 2430025"/>
              <a:gd name="connsiteX130" fmla="*/ 2577737 w 3927009"/>
              <a:gd name="connsiteY130" fmla="*/ 461656 h 2430025"/>
              <a:gd name="connsiteX131" fmla="*/ 2542902 w 3927009"/>
              <a:gd name="connsiteY131" fmla="*/ 426821 h 2430025"/>
              <a:gd name="connsiteX132" fmla="*/ 2481942 w 3927009"/>
              <a:gd name="connsiteY132" fmla="*/ 400696 h 2430025"/>
              <a:gd name="connsiteX133" fmla="*/ 2464525 w 3927009"/>
              <a:gd name="connsiteY133" fmla="*/ 383278 h 2430025"/>
              <a:gd name="connsiteX134" fmla="*/ 2420982 w 3927009"/>
              <a:gd name="connsiteY134" fmla="*/ 348444 h 2430025"/>
              <a:gd name="connsiteX135" fmla="*/ 2124891 w 3927009"/>
              <a:gd name="connsiteY135" fmla="*/ 357153 h 2430025"/>
              <a:gd name="connsiteX136" fmla="*/ 2037805 w 3927009"/>
              <a:gd name="connsiteY136" fmla="*/ 383278 h 2430025"/>
              <a:gd name="connsiteX137" fmla="*/ 1950720 w 3927009"/>
              <a:gd name="connsiteY137" fmla="*/ 409404 h 2430025"/>
              <a:gd name="connsiteX138" fmla="*/ 1924594 w 3927009"/>
              <a:gd name="connsiteY138" fmla="*/ 418113 h 2430025"/>
              <a:gd name="connsiteX139" fmla="*/ 1837508 w 3927009"/>
              <a:gd name="connsiteY139" fmla="*/ 435530 h 2430025"/>
              <a:gd name="connsiteX140" fmla="*/ 1776548 w 3927009"/>
              <a:gd name="connsiteY140" fmla="*/ 452947 h 2430025"/>
              <a:gd name="connsiteX141" fmla="*/ 1672045 w 3927009"/>
              <a:gd name="connsiteY141" fmla="*/ 470364 h 2430025"/>
              <a:gd name="connsiteX142" fmla="*/ 1593668 w 3927009"/>
              <a:gd name="connsiteY142" fmla="*/ 496490 h 2430025"/>
              <a:gd name="connsiteX143" fmla="*/ 1567542 w 3927009"/>
              <a:gd name="connsiteY143" fmla="*/ 505198 h 2430025"/>
              <a:gd name="connsiteX144" fmla="*/ 1402080 w 3927009"/>
              <a:gd name="connsiteY144" fmla="*/ 496490 h 2430025"/>
              <a:gd name="connsiteX145" fmla="*/ 1349828 w 3927009"/>
              <a:gd name="connsiteY145" fmla="*/ 479073 h 2430025"/>
              <a:gd name="connsiteX146" fmla="*/ 1288868 w 3927009"/>
              <a:gd name="connsiteY146" fmla="*/ 444238 h 2430025"/>
              <a:gd name="connsiteX147" fmla="*/ 1262742 w 3927009"/>
              <a:gd name="connsiteY147" fmla="*/ 435530 h 2430025"/>
              <a:gd name="connsiteX148" fmla="*/ 1219200 w 3927009"/>
              <a:gd name="connsiteY148" fmla="*/ 357153 h 2430025"/>
              <a:gd name="connsiteX149" fmla="*/ 1184365 w 3927009"/>
              <a:gd name="connsiteY149" fmla="*/ 322318 h 2430025"/>
              <a:gd name="connsiteX150" fmla="*/ 1123405 w 3927009"/>
              <a:gd name="connsiteY150" fmla="*/ 243941 h 2430025"/>
              <a:gd name="connsiteX151" fmla="*/ 1088571 w 3927009"/>
              <a:gd name="connsiteY151" fmla="*/ 200398 h 2430025"/>
              <a:gd name="connsiteX152" fmla="*/ 1062445 w 3927009"/>
              <a:gd name="connsiteY152" fmla="*/ 191690 h 2430025"/>
              <a:gd name="connsiteX153" fmla="*/ 975360 w 3927009"/>
              <a:gd name="connsiteY153" fmla="*/ 139438 h 2430025"/>
              <a:gd name="connsiteX154" fmla="*/ 931817 w 3927009"/>
              <a:gd name="connsiteY154" fmla="*/ 95896 h 2430025"/>
              <a:gd name="connsiteX155" fmla="*/ 914400 w 3927009"/>
              <a:gd name="connsiteY155" fmla="*/ 78478 h 2430025"/>
              <a:gd name="connsiteX156" fmla="*/ 862148 w 3927009"/>
              <a:gd name="connsiteY156" fmla="*/ 61061 h 2430025"/>
              <a:gd name="connsiteX157" fmla="*/ 836022 w 3927009"/>
              <a:gd name="connsiteY157" fmla="*/ 43644 h 2430025"/>
              <a:gd name="connsiteX158" fmla="*/ 783771 w 3927009"/>
              <a:gd name="connsiteY158" fmla="*/ 34936 h 2430025"/>
              <a:gd name="connsiteX159" fmla="*/ 679268 w 3927009"/>
              <a:gd name="connsiteY159" fmla="*/ 17518 h 2430025"/>
              <a:gd name="connsiteX160" fmla="*/ 618308 w 3927009"/>
              <a:gd name="connsiteY160" fmla="*/ 101 h 2430025"/>
              <a:gd name="connsiteX161" fmla="*/ 496388 w 3927009"/>
              <a:gd name="connsiteY161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88571 w 3927009"/>
              <a:gd name="connsiteY30" fmla="*/ 522616 h 2430025"/>
              <a:gd name="connsiteX31" fmla="*/ 1184365 w 3927009"/>
              <a:gd name="connsiteY31" fmla="*/ 583576 h 2430025"/>
              <a:gd name="connsiteX32" fmla="*/ 1262742 w 3927009"/>
              <a:gd name="connsiteY32" fmla="*/ 635827 h 2430025"/>
              <a:gd name="connsiteX33" fmla="*/ 1341120 w 3927009"/>
              <a:gd name="connsiteY33" fmla="*/ 679370 h 2430025"/>
              <a:gd name="connsiteX34" fmla="*/ 1454331 w 3927009"/>
              <a:gd name="connsiteY34" fmla="*/ 714204 h 2430025"/>
              <a:gd name="connsiteX35" fmla="*/ 1524000 w 3927009"/>
              <a:gd name="connsiteY35" fmla="*/ 731621 h 2430025"/>
              <a:gd name="connsiteX36" fmla="*/ 1576251 w 3927009"/>
              <a:gd name="connsiteY36" fmla="*/ 749038 h 2430025"/>
              <a:gd name="connsiteX37" fmla="*/ 1593668 w 3927009"/>
              <a:gd name="connsiteY37" fmla="*/ 766456 h 2430025"/>
              <a:gd name="connsiteX38" fmla="*/ 2534194 w 3927009"/>
              <a:gd name="connsiteY38" fmla="*/ 1515393 h 2430025"/>
              <a:gd name="connsiteX39" fmla="*/ 2621280 w 3927009"/>
              <a:gd name="connsiteY39" fmla="*/ 1593770 h 2430025"/>
              <a:gd name="connsiteX40" fmla="*/ 2682240 w 3927009"/>
              <a:gd name="connsiteY40" fmla="*/ 1611187 h 2430025"/>
              <a:gd name="connsiteX41" fmla="*/ 2751908 w 3927009"/>
              <a:gd name="connsiteY41" fmla="*/ 1654730 h 2430025"/>
              <a:gd name="connsiteX42" fmla="*/ 2760617 w 3927009"/>
              <a:gd name="connsiteY42" fmla="*/ 1680856 h 2430025"/>
              <a:gd name="connsiteX43" fmla="*/ 2786742 w 3927009"/>
              <a:gd name="connsiteY43" fmla="*/ 1706981 h 2430025"/>
              <a:gd name="connsiteX44" fmla="*/ 2804160 w 3927009"/>
              <a:gd name="connsiteY44" fmla="*/ 1733107 h 2430025"/>
              <a:gd name="connsiteX45" fmla="*/ 2838994 w 3927009"/>
              <a:gd name="connsiteY45" fmla="*/ 1776650 h 2430025"/>
              <a:gd name="connsiteX46" fmla="*/ 2865120 w 3927009"/>
              <a:gd name="connsiteY46" fmla="*/ 1828901 h 2430025"/>
              <a:gd name="connsiteX47" fmla="*/ 2891245 w 3927009"/>
              <a:gd name="connsiteY47" fmla="*/ 1855027 h 2430025"/>
              <a:gd name="connsiteX48" fmla="*/ 2926080 w 3927009"/>
              <a:gd name="connsiteY48" fmla="*/ 1898570 h 2430025"/>
              <a:gd name="connsiteX49" fmla="*/ 2943497 w 3927009"/>
              <a:gd name="connsiteY49" fmla="*/ 1933404 h 2430025"/>
              <a:gd name="connsiteX50" fmla="*/ 2960914 w 3927009"/>
              <a:gd name="connsiteY50" fmla="*/ 1959530 h 2430025"/>
              <a:gd name="connsiteX51" fmla="*/ 2969622 w 3927009"/>
              <a:gd name="connsiteY51" fmla="*/ 1985656 h 2430025"/>
              <a:gd name="connsiteX52" fmla="*/ 2987040 w 3927009"/>
              <a:gd name="connsiteY52" fmla="*/ 2003073 h 2430025"/>
              <a:gd name="connsiteX53" fmla="*/ 3004457 w 3927009"/>
              <a:gd name="connsiteY53" fmla="*/ 2029198 h 2430025"/>
              <a:gd name="connsiteX54" fmla="*/ 3021874 w 3927009"/>
              <a:gd name="connsiteY54" fmla="*/ 2046616 h 2430025"/>
              <a:gd name="connsiteX55" fmla="*/ 3039291 w 3927009"/>
              <a:gd name="connsiteY55" fmla="*/ 2072741 h 2430025"/>
              <a:gd name="connsiteX56" fmla="*/ 3065417 w 3927009"/>
              <a:gd name="connsiteY56" fmla="*/ 2090158 h 2430025"/>
              <a:gd name="connsiteX57" fmla="*/ 3082834 w 3927009"/>
              <a:gd name="connsiteY57" fmla="*/ 2107576 h 2430025"/>
              <a:gd name="connsiteX58" fmla="*/ 3135085 w 3927009"/>
              <a:gd name="connsiteY58" fmla="*/ 2133701 h 2430025"/>
              <a:gd name="connsiteX59" fmla="*/ 3161211 w 3927009"/>
              <a:gd name="connsiteY59" fmla="*/ 2151118 h 2430025"/>
              <a:gd name="connsiteX60" fmla="*/ 3204754 w 3927009"/>
              <a:gd name="connsiteY60" fmla="*/ 2185953 h 2430025"/>
              <a:gd name="connsiteX61" fmla="*/ 3239588 w 3927009"/>
              <a:gd name="connsiteY61" fmla="*/ 2229496 h 2430025"/>
              <a:gd name="connsiteX62" fmla="*/ 3265714 w 3927009"/>
              <a:gd name="connsiteY62" fmla="*/ 2238204 h 2430025"/>
              <a:gd name="connsiteX63" fmla="*/ 3317965 w 3927009"/>
              <a:gd name="connsiteY63" fmla="*/ 2281747 h 2430025"/>
              <a:gd name="connsiteX64" fmla="*/ 3344091 w 3927009"/>
              <a:gd name="connsiteY64" fmla="*/ 2290456 h 2430025"/>
              <a:gd name="connsiteX65" fmla="*/ 3396342 w 3927009"/>
              <a:gd name="connsiteY65" fmla="*/ 2333998 h 2430025"/>
              <a:gd name="connsiteX66" fmla="*/ 3439885 w 3927009"/>
              <a:gd name="connsiteY66" fmla="*/ 2342707 h 2430025"/>
              <a:gd name="connsiteX67" fmla="*/ 3466011 w 3927009"/>
              <a:gd name="connsiteY67" fmla="*/ 2351416 h 2430025"/>
              <a:gd name="connsiteX68" fmla="*/ 3518262 w 3927009"/>
              <a:gd name="connsiteY68" fmla="*/ 2394958 h 2430025"/>
              <a:gd name="connsiteX69" fmla="*/ 3553097 w 3927009"/>
              <a:gd name="connsiteY69" fmla="*/ 2403667 h 2430025"/>
              <a:gd name="connsiteX70" fmla="*/ 3579222 w 3927009"/>
              <a:gd name="connsiteY70" fmla="*/ 2421084 h 2430025"/>
              <a:gd name="connsiteX71" fmla="*/ 3753394 w 3927009"/>
              <a:gd name="connsiteY71" fmla="*/ 2421084 h 2430025"/>
              <a:gd name="connsiteX72" fmla="*/ 3788228 w 3927009"/>
              <a:gd name="connsiteY72" fmla="*/ 2412376 h 2430025"/>
              <a:gd name="connsiteX73" fmla="*/ 3840480 w 3927009"/>
              <a:gd name="connsiteY73" fmla="*/ 2394958 h 2430025"/>
              <a:gd name="connsiteX74" fmla="*/ 3857897 w 3927009"/>
              <a:gd name="connsiteY74" fmla="*/ 2368833 h 2430025"/>
              <a:gd name="connsiteX75" fmla="*/ 3875314 w 3927009"/>
              <a:gd name="connsiteY75" fmla="*/ 2325290 h 2430025"/>
              <a:gd name="connsiteX76" fmla="*/ 3884022 w 3927009"/>
              <a:gd name="connsiteY76" fmla="*/ 2299164 h 2430025"/>
              <a:gd name="connsiteX77" fmla="*/ 3901440 w 3927009"/>
              <a:gd name="connsiteY77" fmla="*/ 2273038 h 2430025"/>
              <a:gd name="connsiteX78" fmla="*/ 3910148 w 3927009"/>
              <a:gd name="connsiteY78" fmla="*/ 2020490 h 2430025"/>
              <a:gd name="connsiteX79" fmla="*/ 3892731 w 3927009"/>
              <a:gd name="connsiteY79" fmla="*/ 1994364 h 2430025"/>
              <a:gd name="connsiteX80" fmla="*/ 3866605 w 3927009"/>
              <a:gd name="connsiteY80" fmla="*/ 1924696 h 2430025"/>
              <a:gd name="connsiteX81" fmla="*/ 3849188 w 3927009"/>
              <a:gd name="connsiteY81" fmla="*/ 1907278 h 2430025"/>
              <a:gd name="connsiteX82" fmla="*/ 3831771 w 3927009"/>
              <a:gd name="connsiteY82" fmla="*/ 1855027 h 2430025"/>
              <a:gd name="connsiteX83" fmla="*/ 3823062 w 3927009"/>
              <a:gd name="connsiteY83" fmla="*/ 1828901 h 2430025"/>
              <a:gd name="connsiteX84" fmla="*/ 3788228 w 3927009"/>
              <a:gd name="connsiteY84" fmla="*/ 1785358 h 2430025"/>
              <a:gd name="connsiteX85" fmla="*/ 3770811 w 3927009"/>
              <a:gd name="connsiteY85" fmla="*/ 1759233 h 2430025"/>
              <a:gd name="connsiteX86" fmla="*/ 3744685 w 3927009"/>
              <a:gd name="connsiteY86" fmla="*/ 1741816 h 2430025"/>
              <a:gd name="connsiteX87" fmla="*/ 3709851 w 3927009"/>
              <a:gd name="connsiteY87" fmla="*/ 1698273 h 2430025"/>
              <a:gd name="connsiteX88" fmla="*/ 3657600 w 3927009"/>
              <a:gd name="connsiteY88" fmla="*/ 1646021 h 2430025"/>
              <a:gd name="connsiteX89" fmla="*/ 3622765 w 3927009"/>
              <a:gd name="connsiteY89" fmla="*/ 1602478 h 2430025"/>
              <a:gd name="connsiteX90" fmla="*/ 3587931 w 3927009"/>
              <a:gd name="connsiteY90" fmla="*/ 1585061 h 2430025"/>
              <a:gd name="connsiteX91" fmla="*/ 3518262 w 3927009"/>
              <a:gd name="connsiteY91" fmla="*/ 1532810 h 2430025"/>
              <a:gd name="connsiteX92" fmla="*/ 3466011 w 3927009"/>
              <a:gd name="connsiteY92" fmla="*/ 1497976 h 2430025"/>
              <a:gd name="connsiteX93" fmla="*/ 3422468 w 3927009"/>
              <a:gd name="connsiteY93" fmla="*/ 1463141 h 2430025"/>
              <a:gd name="connsiteX94" fmla="*/ 3370217 w 3927009"/>
              <a:gd name="connsiteY94" fmla="*/ 1445724 h 2430025"/>
              <a:gd name="connsiteX95" fmla="*/ 3344091 w 3927009"/>
              <a:gd name="connsiteY95" fmla="*/ 1437016 h 2430025"/>
              <a:gd name="connsiteX96" fmla="*/ 3326674 w 3927009"/>
              <a:gd name="connsiteY96" fmla="*/ 1419598 h 2430025"/>
              <a:gd name="connsiteX97" fmla="*/ 3274422 w 3927009"/>
              <a:gd name="connsiteY97" fmla="*/ 1384764 h 2430025"/>
              <a:gd name="connsiteX98" fmla="*/ 3248297 w 3927009"/>
              <a:gd name="connsiteY98" fmla="*/ 1358638 h 2430025"/>
              <a:gd name="connsiteX99" fmla="*/ 3213462 w 3927009"/>
              <a:gd name="connsiteY99" fmla="*/ 1315096 h 2430025"/>
              <a:gd name="connsiteX100" fmla="*/ 3143794 w 3927009"/>
              <a:gd name="connsiteY100" fmla="*/ 1288970 h 2430025"/>
              <a:gd name="connsiteX101" fmla="*/ 3091542 w 3927009"/>
              <a:gd name="connsiteY101" fmla="*/ 1254136 h 2430025"/>
              <a:gd name="connsiteX102" fmla="*/ 3039291 w 3927009"/>
              <a:gd name="connsiteY102" fmla="*/ 1236718 h 2430025"/>
              <a:gd name="connsiteX103" fmla="*/ 2987040 w 3927009"/>
              <a:gd name="connsiteY103" fmla="*/ 1210593 h 2430025"/>
              <a:gd name="connsiteX104" fmla="*/ 2934788 w 3927009"/>
              <a:gd name="connsiteY104" fmla="*/ 1175758 h 2430025"/>
              <a:gd name="connsiteX105" fmla="*/ 2908662 w 3927009"/>
              <a:gd name="connsiteY105" fmla="*/ 1158341 h 2430025"/>
              <a:gd name="connsiteX106" fmla="*/ 2891245 w 3927009"/>
              <a:gd name="connsiteY106" fmla="*/ 1132216 h 2430025"/>
              <a:gd name="connsiteX107" fmla="*/ 2882537 w 3927009"/>
              <a:gd name="connsiteY107" fmla="*/ 1106090 h 2430025"/>
              <a:gd name="connsiteX108" fmla="*/ 2856411 w 3927009"/>
              <a:gd name="connsiteY108" fmla="*/ 1097381 h 2430025"/>
              <a:gd name="connsiteX109" fmla="*/ 2847702 w 3927009"/>
              <a:gd name="connsiteY109" fmla="*/ 1071256 h 2430025"/>
              <a:gd name="connsiteX110" fmla="*/ 2856411 w 3927009"/>
              <a:gd name="connsiteY110" fmla="*/ 1027713 h 2430025"/>
              <a:gd name="connsiteX111" fmla="*/ 2908662 w 3927009"/>
              <a:gd name="connsiteY111" fmla="*/ 1001587 h 2430025"/>
              <a:gd name="connsiteX112" fmla="*/ 2952205 w 3927009"/>
              <a:gd name="connsiteY112" fmla="*/ 966753 h 2430025"/>
              <a:gd name="connsiteX113" fmla="*/ 3030582 w 3927009"/>
              <a:gd name="connsiteY113" fmla="*/ 949336 h 2430025"/>
              <a:gd name="connsiteX114" fmla="*/ 3074125 w 3927009"/>
              <a:gd name="connsiteY114" fmla="*/ 914501 h 2430025"/>
              <a:gd name="connsiteX115" fmla="*/ 3091542 w 3927009"/>
              <a:gd name="connsiteY115" fmla="*/ 862250 h 2430025"/>
              <a:gd name="connsiteX116" fmla="*/ 3082834 w 3927009"/>
              <a:gd name="connsiteY116" fmla="*/ 792581 h 2430025"/>
              <a:gd name="connsiteX117" fmla="*/ 3065417 w 3927009"/>
              <a:gd name="connsiteY117" fmla="*/ 766456 h 2430025"/>
              <a:gd name="connsiteX118" fmla="*/ 3030582 w 3927009"/>
              <a:gd name="connsiteY118" fmla="*/ 696787 h 2430025"/>
              <a:gd name="connsiteX119" fmla="*/ 3013165 w 3927009"/>
              <a:gd name="connsiteY119" fmla="*/ 670661 h 2430025"/>
              <a:gd name="connsiteX120" fmla="*/ 2960914 w 3927009"/>
              <a:gd name="connsiteY120" fmla="*/ 653244 h 2430025"/>
              <a:gd name="connsiteX121" fmla="*/ 2934788 w 3927009"/>
              <a:gd name="connsiteY121" fmla="*/ 644536 h 2430025"/>
              <a:gd name="connsiteX122" fmla="*/ 2908662 w 3927009"/>
              <a:gd name="connsiteY122" fmla="*/ 627118 h 2430025"/>
              <a:gd name="connsiteX123" fmla="*/ 2856411 w 3927009"/>
              <a:gd name="connsiteY123" fmla="*/ 574867 h 2430025"/>
              <a:gd name="connsiteX124" fmla="*/ 2804160 w 3927009"/>
              <a:gd name="connsiteY124" fmla="*/ 540033 h 2430025"/>
              <a:gd name="connsiteX125" fmla="*/ 2778034 w 3927009"/>
              <a:gd name="connsiteY125" fmla="*/ 531324 h 2430025"/>
              <a:gd name="connsiteX126" fmla="*/ 2717074 w 3927009"/>
              <a:gd name="connsiteY126" fmla="*/ 505198 h 2430025"/>
              <a:gd name="connsiteX127" fmla="*/ 2690948 w 3927009"/>
              <a:gd name="connsiteY127" fmla="*/ 487781 h 2430025"/>
              <a:gd name="connsiteX128" fmla="*/ 2603862 w 3927009"/>
              <a:gd name="connsiteY128" fmla="*/ 470364 h 2430025"/>
              <a:gd name="connsiteX129" fmla="*/ 2577737 w 3927009"/>
              <a:gd name="connsiteY129" fmla="*/ 461656 h 2430025"/>
              <a:gd name="connsiteX130" fmla="*/ 2542902 w 3927009"/>
              <a:gd name="connsiteY130" fmla="*/ 426821 h 2430025"/>
              <a:gd name="connsiteX131" fmla="*/ 2481942 w 3927009"/>
              <a:gd name="connsiteY131" fmla="*/ 400696 h 2430025"/>
              <a:gd name="connsiteX132" fmla="*/ 2464525 w 3927009"/>
              <a:gd name="connsiteY132" fmla="*/ 383278 h 2430025"/>
              <a:gd name="connsiteX133" fmla="*/ 2420982 w 3927009"/>
              <a:gd name="connsiteY133" fmla="*/ 348444 h 2430025"/>
              <a:gd name="connsiteX134" fmla="*/ 2124891 w 3927009"/>
              <a:gd name="connsiteY134" fmla="*/ 357153 h 2430025"/>
              <a:gd name="connsiteX135" fmla="*/ 2037805 w 3927009"/>
              <a:gd name="connsiteY135" fmla="*/ 383278 h 2430025"/>
              <a:gd name="connsiteX136" fmla="*/ 1950720 w 3927009"/>
              <a:gd name="connsiteY136" fmla="*/ 409404 h 2430025"/>
              <a:gd name="connsiteX137" fmla="*/ 1924594 w 3927009"/>
              <a:gd name="connsiteY137" fmla="*/ 418113 h 2430025"/>
              <a:gd name="connsiteX138" fmla="*/ 1837508 w 3927009"/>
              <a:gd name="connsiteY138" fmla="*/ 435530 h 2430025"/>
              <a:gd name="connsiteX139" fmla="*/ 1776548 w 3927009"/>
              <a:gd name="connsiteY139" fmla="*/ 452947 h 2430025"/>
              <a:gd name="connsiteX140" fmla="*/ 1672045 w 3927009"/>
              <a:gd name="connsiteY140" fmla="*/ 470364 h 2430025"/>
              <a:gd name="connsiteX141" fmla="*/ 1593668 w 3927009"/>
              <a:gd name="connsiteY141" fmla="*/ 496490 h 2430025"/>
              <a:gd name="connsiteX142" fmla="*/ 1567542 w 3927009"/>
              <a:gd name="connsiteY142" fmla="*/ 505198 h 2430025"/>
              <a:gd name="connsiteX143" fmla="*/ 1402080 w 3927009"/>
              <a:gd name="connsiteY143" fmla="*/ 496490 h 2430025"/>
              <a:gd name="connsiteX144" fmla="*/ 1349828 w 3927009"/>
              <a:gd name="connsiteY144" fmla="*/ 479073 h 2430025"/>
              <a:gd name="connsiteX145" fmla="*/ 1288868 w 3927009"/>
              <a:gd name="connsiteY145" fmla="*/ 444238 h 2430025"/>
              <a:gd name="connsiteX146" fmla="*/ 1262742 w 3927009"/>
              <a:gd name="connsiteY146" fmla="*/ 435530 h 2430025"/>
              <a:gd name="connsiteX147" fmla="*/ 1219200 w 3927009"/>
              <a:gd name="connsiteY147" fmla="*/ 357153 h 2430025"/>
              <a:gd name="connsiteX148" fmla="*/ 1184365 w 3927009"/>
              <a:gd name="connsiteY148" fmla="*/ 322318 h 2430025"/>
              <a:gd name="connsiteX149" fmla="*/ 1123405 w 3927009"/>
              <a:gd name="connsiteY149" fmla="*/ 243941 h 2430025"/>
              <a:gd name="connsiteX150" fmla="*/ 1088571 w 3927009"/>
              <a:gd name="connsiteY150" fmla="*/ 200398 h 2430025"/>
              <a:gd name="connsiteX151" fmla="*/ 1062445 w 3927009"/>
              <a:gd name="connsiteY151" fmla="*/ 191690 h 2430025"/>
              <a:gd name="connsiteX152" fmla="*/ 975360 w 3927009"/>
              <a:gd name="connsiteY152" fmla="*/ 139438 h 2430025"/>
              <a:gd name="connsiteX153" fmla="*/ 931817 w 3927009"/>
              <a:gd name="connsiteY153" fmla="*/ 95896 h 2430025"/>
              <a:gd name="connsiteX154" fmla="*/ 914400 w 3927009"/>
              <a:gd name="connsiteY154" fmla="*/ 78478 h 2430025"/>
              <a:gd name="connsiteX155" fmla="*/ 862148 w 3927009"/>
              <a:gd name="connsiteY155" fmla="*/ 61061 h 2430025"/>
              <a:gd name="connsiteX156" fmla="*/ 836022 w 3927009"/>
              <a:gd name="connsiteY156" fmla="*/ 43644 h 2430025"/>
              <a:gd name="connsiteX157" fmla="*/ 783771 w 3927009"/>
              <a:gd name="connsiteY157" fmla="*/ 34936 h 2430025"/>
              <a:gd name="connsiteX158" fmla="*/ 679268 w 3927009"/>
              <a:gd name="connsiteY158" fmla="*/ 17518 h 2430025"/>
              <a:gd name="connsiteX159" fmla="*/ 618308 w 3927009"/>
              <a:gd name="connsiteY159" fmla="*/ 101 h 2430025"/>
              <a:gd name="connsiteX160" fmla="*/ 496388 w 3927009"/>
              <a:gd name="connsiteY160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88571 w 3927009"/>
              <a:gd name="connsiteY30" fmla="*/ 522616 h 2430025"/>
              <a:gd name="connsiteX31" fmla="*/ 1184365 w 3927009"/>
              <a:gd name="connsiteY31" fmla="*/ 583576 h 2430025"/>
              <a:gd name="connsiteX32" fmla="*/ 1262742 w 3927009"/>
              <a:gd name="connsiteY32" fmla="*/ 635827 h 2430025"/>
              <a:gd name="connsiteX33" fmla="*/ 1341120 w 3927009"/>
              <a:gd name="connsiteY33" fmla="*/ 679370 h 2430025"/>
              <a:gd name="connsiteX34" fmla="*/ 1454331 w 3927009"/>
              <a:gd name="connsiteY34" fmla="*/ 714204 h 2430025"/>
              <a:gd name="connsiteX35" fmla="*/ 1524000 w 3927009"/>
              <a:gd name="connsiteY35" fmla="*/ 731621 h 2430025"/>
              <a:gd name="connsiteX36" fmla="*/ 1576251 w 3927009"/>
              <a:gd name="connsiteY36" fmla="*/ 749038 h 2430025"/>
              <a:gd name="connsiteX37" fmla="*/ 1567542 w 3927009"/>
              <a:gd name="connsiteY37" fmla="*/ 766456 h 2430025"/>
              <a:gd name="connsiteX38" fmla="*/ 2534194 w 3927009"/>
              <a:gd name="connsiteY38" fmla="*/ 1515393 h 2430025"/>
              <a:gd name="connsiteX39" fmla="*/ 2621280 w 3927009"/>
              <a:gd name="connsiteY39" fmla="*/ 1593770 h 2430025"/>
              <a:gd name="connsiteX40" fmla="*/ 2682240 w 3927009"/>
              <a:gd name="connsiteY40" fmla="*/ 1611187 h 2430025"/>
              <a:gd name="connsiteX41" fmla="*/ 2751908 w 3927009"/>
              <a:gd name="connsiteY41" fmla="*/ 1654730 h 2430025"/>
              <a:gd name="connsiteX42" fmla="*/ 2760617 w 3927009"/>
              <a:gd name="connsiteY42" fmla="*/ 1680856 h 2430025"/>
              <a:gd name="connsiteX43" fmla="*/ 2786742 w 3927009"/>
              <a:gd name="connsiteY43" fmla="*/ 1706981 h 2430025"/>
              <a:gd name="connsiteX44" fmla="*/ 2804160 w 3927009"/>
              <a:gd name="connsiteY44" fmla="*/ 1733107 h 2430025"/>
              <a:gd name="connsiteX45" fmla="*/ 2838994 w 3927009"/>
              <a:gd name="connsiteY45" fmla="*/ 1776650 h 2430025"/>
              <a:gd name="connsiteX46" fmla="*/ 2865120 w 3927009"/>
              <a:gd name="connsiteY46" fmla="*/ 1828901 h 2430025"/>
              <a:gd name="connsiteX47" fmla="*/ 2891245 w 3927009"/>
              <a:gd name="connsiteY47" fmla="*/ 1855027 h 2430025"/>
              <a:gd name="connsiteX48" fmla="*/ 2926080 w 3927009"/>
              <a:gd name="connsiteY48" fmla="*/ 1898570 h 2430025"/>
              <a:gd name="connsiteX49" fmla="*/ 2943497 w 3927009"/>
              <a:gd name="connsiteY49" fmla="*/ 1933404 h 2430025"/>
              <a:gd name="connsiteX50" fmla="*/ 2960914 w 3927009"/>
              <a:gd name="connsiteY50" fmla="*/ 1959530 h 2430025"/>
              <a:gd name="connsiteX51" fmla="*/ 2969622 w 3927009"/>
              <a:gd name="connsiteY51" fmla="*/ 1985656 h 2430025"/>
              <a:gd name="connsiteX52" fmla="*/ 2987040 w 3927009"/>
              <a:gd name="connsiteY52" fmla="*/ 2003073 h 2430025"/>
              <a:gd name="connsiteX53" fmla="*/ 3004457 w 3927009"/>
              <a:gd name="connsiteY53" fmla="*/ 2029198 h 2430025"/>
              <a:gd name="connsiteX54" fmla="*/ 3021874 w 3927009"/>
              <a:gd name="connsiteY54" fmla="*/ 2046616 h 2430025"/>
              <a:gd name="connsiteX55" fmla="*/ 3039291 w 3927009"/>
              <a:gd name="connsiteY55" fmla="*/ 2072741 h 2430025"/>
              <a:gd name="connsiteX56" fmla="*/ 3065417 w 3927009"/>
              <a:gd name="connsiteY56" fmla="*/ 2090158 h 2430025"/>
              <a:gd name="connsiteX57" fmla="*/ 3082834 w 3927009"/>
              <a:gd name="connsiteY57" fmla="*/ 2107576 h 2430025"/>
              <a:gd name="connsiteX58" fmla="*/ 3135085 w 3927009"/>
              <a:gd name="connsiteY58" fmla="*/ 2133701 h 2430025"/>
              <a:gd name="connsiteX59" fmla="*/ 3161211 w 3927009"/>
              <a:gd name="connsiteY59" fmla="*/ 2151118 h 2430025"/>
              <a:gd name="connsiteX60" fmla="*/ 3204754 w 3927009"/>
              <a:gd name="connsiteY60" fmla="*/ 2185953 h 2430025"/>
              <a:gd name="connsiteX61" fmla="*/ 3239588 w 3927009"/>
              <a:gd name="connsiteY61" fmla="*/ 2229496 h 2430025"/>
              <a:gd name="connsiteX62" fmla="*/ 3265714 w 3927009"/>
              <a:gd name="connsiteY62" fmla="*/ 2238204 h 2430025"/>
              <a:gd name="connsiteX63" fmla="*/ 3317965 w 3927009"/>
              <a:gd name="connsiteY63" fmla="*/ 2281747 h 2430025"/>
              <a:gd name="connsiteX64" fmla="*/ 3344091 w 3927009"/>
              <a:gd name="connsiteY64" fmla="*/ 2290456 h 2430025"/>
              <a:gd name="connsiteX65" fmla="*/ 3396342 w 3927009"/>
              <a:gd name="connsiteY65" fmla="*/ 2333998 h 2430025"/>
              <a:gd name="connsiteX66" fmla="*/ 3439885 w 3927009"/>
              <a:gd name="connsiteY66" fmla="*/ 2342707 h 2430025"/>
              <a:gd name="connsiteX67" fmla="*/ 3466011 w 3927009"/>
              <a:gd name="connsiteY67" fmla="*/ 2351416 h 2430025"/>
              <a:gd name="connsiteX68" fmla="*/ 3518262 w 3927009"/>
              <a:gd name="connsiteY68" fmla="*/ 2394958 h 2430025"/>
              <a:gd name="connsiteX69" fmla="*/ 3553097 w 3927009"/>
              <a:gd name="connsiteY69" fmla="*/ 2403667 h 2430025"/>
              <a:gd name="connsiteX70" fmla="*/ 3579222 w 3927009"/>
              <a:gd name="connsiteY70" fmla="*/ 2421084 h 2430025"/>
              <a:gd name="connsiteX71" fmla="*/ 3753394 w 3927009"/>
              <a:gd name="connsiteY71" fmla="*/ 2421084 h 2430025"/>
              <a:gd name="connsiteX72" fmla="*/ 3788228 w 3927009"/>
              <a:gd name="connsiteY72" fmla="*/ 2412376 h 2430025"/>
              <a:gd name="connsiteX73" fmla="*/ 3840480 w 3927009"/>
              <a:gd name="connsiteY73" fmla="*/ 2394958 h 2430025"/>
              <a:gd name="connsiteX74" fmla="*/ 3857897 w 3927009"/>
              <a:gd name="connsiteY74" fmla="*/ 2368833 h 2430025"/>
              <a:gd name="connsiteX75" fmla="*/ 3875314 w 3927009"/>
              <a:gd name="connsiteY75" fmla="*/ 2325290 h 2430025"/>
              <a:gd name="connsiteX76" fmla="*/ 3884022 w 3927009"/>
              <a:gd name="connsiteY76" fmla="*/ 2299164 h 2430025"/>
              <a:gd name="connsiteX77" fmla="*/ 3901440 w 3927009"/>
              <a:gd name="connsiteY77" fmla="*/ 2273038 h 2430025"/>
              <a:gd name="connsiteX78" fmla="*/ 3910148 w 3927009"/>
              <a:gd name="connsiteY78" fmla="*/ 2020490 h 2430025"/>
              <a:gd name="connsiteX79" fmla="*/ 3892731 w 3927009"/>
              <a:gd name="connsiteY79" fmla="*/ 1994364 h 2430025"/>
              <a:gd name="connsiteX80" fmla="*/ 3866605 w 3927009"/>
              <a:gd name="connsiteY80" fmla="*/ 1924696 h 2430025"/>
              <a:gd name="connsiteX81" fmla="*/ 3849188 w 3927009"/>
              <a:gd name="connsiteY81" fmla="*/ 1907278 h 2430025"/>
              <a:gd name="connsiteX82" fmla="*/ 3831771 w 3927009"/>
              <a:gd name="connsiteY82" fmla="*/ 1855027 h 2430025"/>
              <a:gd name="connsiteX83" fmla="*/ 3823062 w 3927009"/>
              <a:gd name="connsiteY83" fmla="*/ 1828901 h 2430025"/>
              <a:gd name="connsiteX84" fmla="*/ 3788228 w 3927009"/>
              <a:gd name="connsiteY84" fmla="*/ 1785358 h 2430025"/>
              <a:gd name="connsiteX85" fmla="*/ 3770811 w 3927009"/>
              <a:gd name="connsiteY85" fmla="*/ 1759233 h 2430025"/>
              <a:gd name="connsiteX86" fmla="*/ 3744685 w 3927009"/>
              <a:gd name="connsiteY86" fmla="*/ 1741816 h 2430025"/>
              <a:gd name="connsiteX87" fmla="*/ 3709851 w 3927009"/>
              <a:gd name="connsiteY87" fmla="*/ 1698273 h 2430025"/>
              <a:gd name="connsiteX88" fmla="*/ 3657600 w 3927009"/>
              <a:gd name="connsiteY88" fmla="*/ 1646021 h 2430025"/>
              <a:gd name="connsiteX89" fmla="*/ 3622765 w 3927009"/>
              <a:gd name="connsiteY89" fmla="*/ 1602478 h 2430025"/>
              <a:gd name="connsiteX90" fmla="*/ 3587931 w 3927009"/>
              <a:gd name="connsiteY90" fmla="*/ 1585061 h 2430025"/>
              <a:gd name="connsiteX91" fmla="*/ 3518262 w 3927009"/>
              <a:gd name="connsiteY91" fmla="*/ 1532810 h 2430025"/>
              <a:gd name="connsiteX92" fmla="*/ 3466011 w 3927009"/>
              <a:gd name="connsiteY92" fmla="*/ 1497976 h 2430025"/>
              <a:gd name="connsiteX93" fmla="*/ 3422468 w 3927009"/>
              <a:gd name="connsiteY93" fmla="*/ 1463141 h 2430025"/>
              <a:gd name="connsiteX94" fmla="*/ 3370217 w 3927009"/>
              <a:gd name="connsiteY94" fmla="*/ 1445724 h 2430025"/>
              <a:gd name="connsiteX95" fmla="*/ 3344091 w 3927009"/>
              <a:gd name="connsiteY95" fmla="*/ 1437016 h 2430025"/>
              <a:gd name="connsiteX96" fmla="*/ 3326674 w 3927009"/>
              <a:gd name="connsiteY96" fmla="*/ 1419598 h 2430025"/>
              <a:gd name="connsiteX97" fmla="*/ 3274422 w 3927009"/>
              <a:gd name="connsiteY97" fmla="*/ 1384764 h 2430025"/>
              <a:gd name="connsiteX98" fmla="*/ 3248297 w 3927009"/>
              <a:gd name="connsiteY98" fmla="*/ 1358638 h 2430025"/>
              <a:gd name="connsiteX99" fmla="*/ 3213462 w 3927009"/>
              <a:gd name="connsiteY99" fmla="*/ 1315096 h 2430025"/>
              <a:gd name="connsiteX100" fmla="*/ 3143794 w 3927009"/>
              <a:gd name="connsiteY100" fmla="*/ 1288970 h 2430025"/>
              <a:gd name="connsiteX101" fmla="*/ 3091542 w 3927009"/>
              <a:gd name="connsiteY101" fmla="*/ 1254136 h 2430025"/>
              <a:gd name="connsiteX102" fmla="*/ 3039291 w 3927009"/>
              <a:gd name="connsiteY102" fmla="*/ 1236718 h 2430025"/>
              <a:gd name="connsiteX103" fmla="*/ 2987040 w 3927009"/>
              <a:gd name="connsiteY103" fmla="*/ 1210593 h 2430025"/>
              <a:gd name="connsiteX104" fmla="*/ 2934788 w 3927009"/>
              <a:gd name="connsiteY104" fmla="*/ 1175758 h 2430025"/>
              <a:gd name="connsiteX105" fmla="*/ 2908662 w 3927009"/>
              <a:gd name="connsiteY105" fmla="*/ 1158341 h 2430025"/>
              <a:gd name="connsiteX106" fmla="*/ 2891245 w 3927009"/>
              <a:gd name="connsiteY106" fmla="*/ 1132216 h 2430025"/>
              <a:gd name="connsiteX107" fmla="*/ 2882537 w 3927009"/>
              <a:gd name="connsiteY107" fmla="*/ 1106090 h 2430025"/>
              <a:gd name="connsiteX108" fmla="*/ 2856411 w 3927009"/>
              <a:gd name="connsiteY108" fmla="*/ 1097381 h 2430025"/>
              <a:gd name="connsiteX109" fmla="*/ 2847702 w 3927009"/>
              <a:gd name="connsiteY109" fmla="*/ 1071256 h 2430025"/>
              <a:gd name="connsiteX110" fmla="*/ 2856411 w 3927009"/>
              <a:gd name="connsiteY110" fmla="*/ 1027713 h 2430025"/>
              <a:gd name="connsiteX111" fmla="*/ 2908662 w 3927009"/>
              <a:gd name="connsiteY111" fmla="*/ 1001587 h 2430025"/>
              <a:gd name="connsiteX112" fmla="*/ 2952205 w 3927009"/>
              <a:gd name="connsiteY112" fmla="*/ 966753 h 2430025"/>
              <a:gd name="connsiteX113" fmla="*/ 3030582 w 3927009"/>
              <a:gd name="connsiteY113" fmla="*/ 949336 h 2430025"/>
              <a:gd name="connsiteX114" fmla="*/ 3074125 w 3927009"/>
              <a:gd name="connsiteY114" fmla="*/ 914501 h 2430025"/>
              <a:gd name="connsiteX115" fmla="*/ 3091542 w 3927009"/>
              <a:gd name="connsiteY115" fmla="*/ 862250 h 2430025"/>
              <a:gd name="connsiteX116" fmla="*/ 3082834 w 3927009"/>
              <a:gd name="connsiteY116" fmla="*/ 792581 h 2430025"/>
              <a:gd name="connsiteX117" fmla="*/ 3065417 w 3927009"/>
              <a:gd name="connsiteY117" fmla="*/ 766456 h 2430025"/>
              <a:gd name="connsiteX118" fmla="*/ 3030582 w 3927009"/>
              <a:gd name="connsiteY118" fmla="*/ 696787 h 2430025"/>
              <a:gd name="connsiteX119" fmla="*/ 3013165 w 3927009"/>
              <a:gd name="connsiteY119" fmla="*/ 670661 h 2430025"/>
              <a:gd name="connsiteX120" fmla="*/ 2960914 w 3927009"/>
              <a:gd name="connsiteY120" fmla="*/ 653244 h 2430025"/>
              <a:gd name="connsiteX121" fmla="*/ 2934788 w 3927009"/>
              <a:gd name="connsiteY121" fmla="*/ 644536 h 2430025"/>
              <a:gd name="connsiteX122" fmla="*/ 2908662 w 3927009"/>
              <a:gd name="connsiteY122" fmla="*/ 627118 h 2430025"/>
              <a:gd name="connsiteX123" fmla="*/ 2856411 w 3927009"/>
              <a:gd name="connsiteY123" fmla="*/ 574867 h 2430025"/>
              <a:gd name="connsiteX124" fmla="*/ 2804160 w 3927009"/>
              <a:gd name="connsiteY124" fmla="*/ 540033 h 2430025"/>
              <a:gd name="connsiteX125" fmla="*/ 2778034 w 3927009"/>
              <a:gd name="connsiteY125" fmla="*/ 531324 h 2430025"/>
              <a:gd name="connsiteX126" fmla="*/ 2717074 w 3927009"/>
              <a:gd name="connsiteY126" fmla="*/ 505198 h 2430025"/>
              <a:gd name="connsiteX127" fmla="*/ 2690948 w 3927009"/>
              <a:gd name="connsiteY127" fmla="*/ 487781 h 2430025"/>
              <a:gd name="connsiteX128" fmla="*/ 2603862 w 3927009"/>
              <a:gd name="connsiteY128" fmla="*/ 470364 h 2430025"/>
              <a:gd name="connsiteX129" fmla="*/ 2577737 w 3927009"/>
              <a:gd name="connsiteY129" fmla="*/ 461656 h 2430025"/>
              <a:gd name="connsiteX130" fmla="*/ 2542902 w 3927009"/>
              <a:gd name="connsiteY130" fmla="*/ 426821 h 2430025"/>
              <a:gd name="connsiteX131" fmla="*/ 2481942 w 3927009"/>
              <a:gd name="connsiteY131" fmla="*/ 400696 h 2430025"/>
              <a:gd name="connsiteX132" fmla="*/ 2464525 w 3927009"/>
              <a:gd name="connsiteY132" fmla="*/ 383278 h 2430025"/>
              <a:gd name="connsiteX133" fmla="*/ 2420982 w 3927009"/>
              <a:gd name="connsiteY133" fmla="*/ 348444 h 2430025"/>
              <a:gd name="connsiteX134" fmla="*/ 2124891 w 3927009"/>
              <a:gd name="connsiteY134" fmla="*/ 357153 h 2430025"/>
              <a:gd name="connsiteX135" fmla="*/ 2037805 w 3927009"/>
              <a:gd name="connsiteY135" fmla="*/ 383278 h 2430025"/>
              <a:gd name="connsiteX136" fmla="*/ 1950720 w 3927009"/>
              <a:gd name="connsiteY136" fmla="*/ 409404 h 2430025"/>
              <a:gd name="connsiteX137" fmla="*/ 1924594 w 3927009"/>
              <a:gd name="connsiteY137" fmla="*/ 418113 h 2430025"/>
              <a:gd name="connsiteX138" fmla="*/ 1837508 w 3927009"/>
              <a:gd name="connsiteY138" fmla="*/ 435530 h 2430025"/>
              <a:gd name="connsiteX139" fmla="*/ 1776548 w 3927009"/>
              <a:gd name="connsiteY139" fmla="*/ 452947 h 2430025"/>
              <a:gd name="connsiteX140" fmla="*/ 1672045 w 3927009"/>
              <a:gd name="connsiteY140" fmla="*/ 470364 h 2430025"/>
              <a:gd name="connsiteX141" fmla="*/ 1593668 w 3927009"/>
              <a:gd name="connsiteY141" fmla="*/ 496490 h 2430025"/>
              <a:gd name="connsiteX142" fmla="*/ 1567542 w 3927009"/>
              <a:gd name="connsiteY142" fmla="*/ 505198 h 2430025"/>
              <a:gd name="connsiteX143" fmla="*/ 1402080 w 3927009"/>
              <a:gd name="connsiteY143" fmla="*/ 496490 h 2430025"/>
              <a:gd name="connsiteX144" fmla="*/ 1349828 w 3927009"/>
              <a:gd name="connsiteY144" fmla="*/ 479073 h 2430025"/>
              <a:gd name="connsiteX145" fmla="*/ 1288868 w 3927009"/>
              <a:gd name="connsiteY145" fmla="*/ 444238 h 2430025"/>
              <a:gd name="connsiteX146" fmla="*/ 1262742 w 3927009"/>
              <a:gd name="connsiteY146" fmla="*/ 435530 h 2430025"/>
              <a:gd name="connsiteX147" fmla="*/ 1219200 w 3927009"/>
              <a:gd name="connsiteY147" fmla="*/ 357153 h 2430025"/>
              <a:gd name="connsiteX148" fmla="*/ 1184365 w 3927009"/>
              <a:gd name="connsiteY148" fmla="*/ 322318 h 2430025"/>
              <a:gd name="connsiteX149" fmla="*/ 1123405 w 3927009"/>
              <a:gd name="connsiteY149" fmla="*/ 243941 h 2430025"/>
              <a:gd name="connsiteX150" fmla="*/ 1088571 w 3927009"/>
              <a:gd name="connsiteY150" fmla="*/ 200398 h 2430025"/>
              <a:gd name="connsiteX151" fmla="*/ 1062445 w 3927009"/>
              <a:gd name="connsiteY151" fmla="*/ 191690 h 2430025"/>
              <a:gd name="connsiteX152" fmla="*/ 975360 w 3927009"/>
              <a:gd name="connsiteY152" fmla="*/ 139438 h 2430025"/>
              <a:gd name="connsiteX153" fmla="*/ 931817 w 3927009"/>
              <a:gd name="connsiteY153" fmla="*/ 95896 h 2430025"/>
              <a:gd name="connsiteX154" fmla="*/ 914400 w 3927009"/>
              <a:gd name="connsiteY154" fmla="*/ 78478 h 2430025"/>
              <a:gd name="connsiteX155" fmla="*/ 862148 w 3927009"/>
              <a:gd name="connsiteY155" fmla="*/ 61061 h 2430025"/>
              <a:gd name="connsiteX156" fmla="*/ 836022 w 3927009"/>
              <a:gd name="connsiteY156" fmla="*/ 43644 h 2430025"/>
              <a:gd name="connsiteX157" fmla="*/ 783771 w 3927009"/>
              <a:gd name="connsiteY157" fmla="*/ 34936 h 2430025"/>
              <a:gd name="connsiteX158" fmla="*/ 679268 w 3927009"/>
              <a:gd name="connsiteY158" fmla="*/ 17518 h 2430025"/>
              <a:gd name="connsiteX159" fmla="*/ 618308 w 3927009"/>
              <a:gd name="connsiteY159" fmla="*/ 101 h 2430025"/>
              <a:gd name="connsiteX160" fmla="*/ 496388 w 3927009"/>
              <a:gd name="connsiteY160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88571 w 3927009"/>
              <a:gd name="connsiteY30" fmla="*/ 522616 h 2430025"/>
              <a:gd name="connsiteX31" fmla="*/ 1184365 w 3927009"/>
              <a:gd name="connsiteY31" fmla="*/ 583576 h 2430025"/>
              <a:gd name="connsiteX32" fmla="*/ 1262742 w 3927009"/>
              <a:gd name="connsiteY32" fmla="*/ 635827 h 2430025"/>
              <a:gd name="connsiteX33" fmla="*/ 1341120 w 3927009"/>
              <a:gd name="connsiteY33" fmla="*/ 679370 h 2430025"/>
              <a:gd name="connsiteX34" fmla="*/ 1454331 w 3927009"/>
              <a:gd name="connsiteY34" fmla="*/ 714204 h 2430025"/>
              <a:gd name="connsiteX35" fmla="*/ 1524000 w 3927009"/>
              <a:gd name="connsiteY35" fmla="*/ 731621 h 2430025"/>
              <a:gd name="connsiteX36" fmla="*/ 1576251 w 3927009"/>
              <a:gd name="connsiteY36" fmla="*/ 749038 h 2430025"/>
              <a:gd name="connsiteX37" fmla="*/ 2534194 w 3927009"/>
              <a:gd name="connsiteY37" fmla="*/ 1515393 h 2430025"/>
              <a:gd name="connsiteX38" fmla="*/ 2621280 w 3927009"/>
              <a:gd name="connsiteY38" fmla="*/ 1593770 h 2430025"/>
              <a:gd name="connsiteX39" fmla="*/ 2682240 w 3927009"/>
              <a:gd name="connsiteY39" fmla="*/ 1611187 h 2430025"/>
              <a:gd name="connsiteX40" fmla="*/ 2751908 w 3927009"/>
              <a:gd name="connsiteY40" fmla="*/ 1654730 h 2430025"/>
              <a:gd name="connsiteX41" fmla="*/ 2760617 w 3927009"/>
              <a:gd name="connsiteY41" fmla="*/ 1680856 h 2430025"/>
              <a:gd name="connsiteX42" fmla="*/ 2786742 w 3927009"/>
              <a:gd name="connsiteY42" fmla="*/ 1706981 h 2430025"/>
              <a:gd name="connsiteX43" fmla="*/ 2804160 w 3927009"/>
              <a:gd name="connsiteY43" fmla="*/ 1733107 h 2430025"/>
              <a:gd name="connsiteX44" fmla="*/ 2838994 w 3927009"/>
              <a:gd name="connsiteY44" fmla="*/ 1776650 h 2430025"/>
              <a:gd name="connsiteX45" fmla="*/ 2865120 w 3927009"/>
              <a:gd name="connsiteY45" fmla="*/ 1828901 h 2430025"/>
              <a:gd name="connsiteX46" fmla="*/ 2891245 w 3927009"/>
              <a:gd name="connsiteY46" fmla="*/ 1855027 h 2430025"/>
              <a:gd name="connsiteX47" fmla="*/ 2926080 w 3927009"/>
              <a:gd name="connsiteY47" fmla="*/ 1898570 h 2430025"/>
              <a:gd name="connsiteX48" fmla="*/ 2943497 w 3927009"/>
              <a:gd name="connsiteY48" fmla="*/ 1933404 h 2430025"/>
              <a:gd name="connsiteX49" fmla="*/ 2960914 w 3927009"/>
              <a:gd name="connsiteY49" fmla="*/ 1959530 h 2430025"/>
              <a:gd name="connsiteX50" fmla="*/ 2969622 w 3927009"/>
              <a:gd name="connsiteY50" fmla="*/ 1985656 h 2430025"/>
              <a:gd name="connsiteX51" fmla="*/ 2987040 w 3927009"/>
              <a:gd name="connsiteY51" fmla="*/ 2003073 h 2430025"/>
              <a:gd name="connsiteX52" fmla="*/ 3004457 w 3927009"/>
              <a:gd name="connsiteY52" fmla="*/ 2029198 h 2430025"/>
              <a:gd name="connsiteX53" fmla="*/ 3021874 w 3927009"/>
              <a:gd name="connsiteY53" fmla="*/ 2046616 h 2430025"/>
              <a:gd name="connsiteX54" fmla="*/ 3039291 w 3927009"/>
              <a:gd name="connsiteY54" fmla="*/ 2072741 h 2430025"/>
              <a:gd name="connsiteX55" fmla="*/ 3065417 w 3927009"/>
              <a:gd name="connsiteY55" fmla="*/ 2090158 h 2430025"/>
              <a:gd name="connsiteX56" fmla="*/ 3082834 w 3927009"/>
              <a:gd name="connsiteY56" fmla="*/ 2107576 h 2430025"/>
              <a:gd name="connsiteX57" fmla="*/ 3135085 w 3927009"/>
              <a:gd name="connsiteY57" fmla="*/ 2133701 h 2430025"/>
              <a:gd name="connsiteX58" fmla="*/ 3161211 w 3927009"/>
              <a:gd name="connsiteY58" fmla="*/ 2151118 h 2430025"/>
              <a:gd name="connsiteX59" fmla="*/ 3204754 w 3927009"/>
              <a:gd name="connsiteY59" fmla="*/ 2185953 h 2430025"/>
              <a:gd name="connsiteX60" fmla="*/ 3239588 w 3927009"/>
              <a:gd name="connsiteY60" fmla="*/ 2229496 h 2430025"/>
              <a:gd name="connsiteX61" fmla="*/ 3265714 w 3927009"/>
              <a:gd name="connsiteY61" fmla="*/ 2238204 h 2430025"/>
              <a:gd name="connsiteX62" fmla="*/ 3317965 w 3927009"/>
              <a:gd name="connsiteY62" fmla="*/ 2281747 h 2430025"/>
              <a:gd name="connsiteX63" fmla="*/ 3344091 w 3927009"/>
              <a:gd name="connsiteY63" fmla="*/ 2290456 h 2430025"/>
              <a:gd name="connsiteX64" fmla="*/ 3396342 w 3927009"/>
              <a:gd name="connsiteY64" fmla="*/ 2333998 h 2430025"/>
              <a:gd name="connsiteX65" fmla="*/ 3439885 w 3927009"/>
              <a:gd name="connsiteY65" fmla="*/ 2342707 h 2430025"/>
              <a:gd name="connsiteX66" fmla="*/ 3466011 w 3927009"/>
              <a:gd name="connsiteY66" fmla="*/ 2351416 h 2430025"/>
              <a:gd name="connsiteX67" fmla="*/ 3518262 w 3927009"/>
              <a:gd name="connsiteY67" fmla="*/ 2394958 h 2430025"/>
              <a:gd name="connsiteX68" fmla="*/ 3553097 w 3927009"/>
              <a:gd name="connsiteY68" fmla="*/ 2403667 h 2430025"/>
              <a:gd name="connsiteX69" fmla="*/ 3579222 w 3927009"/>
              <a:gd name="connsiteY69" fmla="*/ 2421084 h 2430025"/>
              <a:gd name="connsiteX70" fmla="*/ 3753394 w 3927009"/>
              <a:gd name="connsiteY70" fmla="*/ 2421084 h 2430025"/>
              <a:gd name="connsiteX71" fmla="*/ 3788228 w 3927009"/>
              <a:gd name="connsiteY71" fmla="*/ 2412376 h 2430025"/>
              <a:gd name="connsiteX72" fmla="*/ 3840480 w 3927009"/>
              <a:gd name="connsiteY72" fmla="*/ 2394958 h 2430025"/>
              <a:gd name="connsiteX73" fmla="*/ 3857897 w 3927009"/>
              <a:gd name="connsiteY73" fmla="*/ 2368833 h 2430025"/>
              <a:gd name="connsiteX74" fmla="*/ 3875314 w 3927009"/>
              <a:gd name="connsiteY74" fmla="*/ 2325290 h 2430025"/>
              <a:gd name="connsiteX75" fmla="*/ 3884022 w 3927009"/>
              <a:gd name="connsiteY75" fmla="*/ 2299164 h 2430025"/>
              <a:gd name="connsiteX76" fmla="*/ 3901440 w 3927009"/>
              <a:gd name="connsiteY76" fmla="*/ 2273038 h 2430025"/>
              <a:gd name="connsiteX77" fmla="*/ 3910148 w 3927009"/>
              <a:gd name="connsiteY77" fmla="*/ 2020490 h 2430025"/>
              <a:gd name="connsiteX78" fmla="*/ 3892731 w 3927009"/>
              <a:gd name="connsiteY78" fmla="*/ 1994364 h 2430025"/>
              <a:gd name="connsiteX79" fmla="*/ 3866605 w 3927009"/>
              <a:gd name="connsiteY79" fmla="*/ 1924696 h 2430025"/>
              <a:gd name="connsiteX80" fmla="*/ 3849188 w 3927009"/>
              <a:gd name="connsiteY80" fmla="*/ 1907278 h 2430025"/>
              <a:gd name="connsiteX81" fmla="*/ 3831771 w 3927009"/>
              <a:gd name="connsiteY81" fmla="*/ 1855027 h 2430025"/>
              <a:gd name="connsiteX82" fmla="*/ 3823062 w 3927009"/>
              <a:gd name="connsiteY82" fmla="*/ 1828901 h 2430025"/>
              <a:gd name="connsiteX83" fmla="*/ 3788228 w 3927009"/>
              <a:gd name="connsiteY83" fmla="*/ 1785358 h 2430025"/>
              <a:gd name="connsiteX84" fmla="*/ 3770811 w 3927009"/>
              <a:gd name="connsiteY84" fmla="*/ 1759233 h 2430025"/>
              <a:gd name="connsiteX85" fmla="*/ 3744685 w 3927009"/>
              <a:gd name="connsiteY85" fmla="*/ 1741816 h 2430025"/>
              <a:gd name="connsiteX86" fmla="*/ 3709851 w 3927009"/>
              <a:gd name="connsiteY86" fmla="*/ 1698273 h 2430025"/>
              <a:gd name="connsiteX87" fmla="*/ 3657600 w 3927009"/>
              <a:gd name="connsiteY87" fmla="*/ 1646021 h 2430025"/>
              <a:gd name="connsiteX88" fmla="*/ 3622765 w 3927009"/>
              <a:gd name="connsiteY88" fmla="*/ 1602478 h 2430025"/>
              <a:gd name="connsiteX89" fmla="*/ 3587931 w 3927009"/>
              <a:gd name="connsiteY89" fmla="*/ 1585061 h 2430025"/>
              <a:gd name="connsiteX90" fmla="*/ 3518262 w 3927009"/>
              <a:gd name="connsiteY90" fmla="*/ 1532810 h 2430025"/>
              <a:gd name="connsiteX91" fmla="*/ 3466011 w 3927009"/>
              <a:gd name="connsiteY91" fmla="*/ 1497976 h 2430025"/>
              <a:gd name="connsiteX92" fmla="*/ 3422468 w 3927009"/>
              <a:gd name="connsiteY92" fmla="*/ 1463141 h 2430025"/>
              <a:gd name="connsiteX93" fmla="*/ 3370217 w 3927009"/>
              <a:gd name="connsiteY93" fmla="*/ 1445724 h 2430025"/>
              <a:gd name="connsiteX94" fmla="*/ 3344091 w 3927009"/>
              <a:gd name="connsiteY94" fmla="*/ 1437016 h 2430025"/>
              <a:gd name="connsiteX95" fmla="*/ 3326674 w 3927009"/>
              <a:gd name="connsiteY95" fmla="*/ 1419598 h 2430025"/>
              <a:gd name="connsiteX96" fmla="*/ 3274422 w 3927009"/>
              <a:gd name="connsiteY96" fmla="*/ 1384764 h 2430025"/>
              <a:gd name="connsiteX97" fmla="*/ 3248297 w 3927009"/>
              <a:gd name="connsiteY97" fmla="*/ 1358638 h 2430025"/>
              <a:gd name="connsiteX98" fmla="*/ 3213462 w 3927009"/>
              <a:gd name="connsiteY98" fmla="*/ 1315096 h 2430025"/>
              <a:gd name="connsiteX99" fmla="*/ 3143794 w 3927009"/>
              <a:gd name="connsiteY99" fmla="*/ 1288970 h 2430025"/>
              <a:gd name="connsiteX100" fmla="*/ 3091542 w 3927009"/>
              <a:gd name="connsiteY100" fmla="*/ 1254136 h 2430025"/>
              <a:gd name="connsiteX101" fmla="*/ 3039291 w 3927009"/>
              <a:gd name="connsiteY101" fmla="*/ 1236718 h 2430025"/>
              <a:gd name="connsiteX102" fmla="*/ 2987040 w 3927009"/>
              <a:gd name="connsiteY102" fmla="*/ 1210593 h 2430025"/>
              <a:gd name="connsiteX103" fmla="*/ 2934788 w 3927009"/>
              <a:gd name="connsiteY103" fmla="*/ 1175758 h 2430025"/>
              <a:gd name="connsiteX104" fmla="*/ 2908662 w 3927009"/>
              <a:gd name="connsiteY104" fmla="*/ 1158341 h 2430025"/>
              <a:gd name="connsiteX105" fmla="*/ 2891245 w 3927009"/>
              <a:gd name="connsiteY105" fmla="*/ 1132216 h 2430025"/>
              <a:gd name="connsiteX106" fmla="*/ 2882537 w 3927009"/>
              <a:gd name="connsiteY106" fmla="*/ 1106090 h 2430025"/>
              <a:gd name="connsiteX107" fmla="*/ 2856411 w 3927009"/>
              <a:gd name="connsiteY107" fmla="*/ 1097381 h 2430025"/>
              <a:gd name="connsiteX108" fmla="*/ 2847702 w 3927009"/>
              <a:gd name="connsiteY108" fmla="*/ 1071256 h 2430025"/>
              <a:gd name="connsiteX109" fmla="*/ 2856411 w 3927009"/>
              <a:gd name="connsiteY109" fmla="*/ 1027713 h 2430025"/>
              <a:gd name="connsiteX110" fmla="*/ 2908662 w 3927009"/>
              <a:gd name="connsiteY110" fmla="*/ 1001587 h 2430025"/>
              <a:gd name="connsiteX111" fmla="*/ 2952205 w 3927009"/>
              <a:gd name="connsiteY111" fmla="*/ 966753 h 2430025"/>
              <a:gd name="connsiteX112" fmla="*/ 3030582 w 3927009"/>
              <a:gd name="connsiteY112" fmla="*/ 949336 h 2430025"/>
              <a:gd name="connsiteX113" fmla="*/ 3074125 w 3927009"/>
              <a:gd name="connsiteY113" fmla="*/ 914501 h 2430025"/>
              <a:gd name="connsiteX114" fmla="*/ 3091542 w 3927009"/>
              <a:gd name="connsiteY114" fmla="*/ 862250 h 2430025"/>
              <a:gd name="connsiteX115" fmla="*/ 3082834 w 3927009"/>
              <a:gd name="connsiteY115" fmla="*/ 792581 h 2430025"/>
              <a:gd name="connsiteX116" fmla="*/ 3065417 w 3927009"/>
              <a:gd name="connsiteY116" fmla="*/ 766456 h 2430025"/>
              <a:gd name="connsiteX117" fmla="*/ 3030582 w 3927009"/>
              <a:gd name="connsiteY117" fmla="*/ 696787 h 2430025"/>
              <a:gd name="connsiteX118" fmla="*/ 3013165 w 3927009"/>
              <a:gd name="connsiteY118" fmla="*/ 670661 h 2430025"/>
              <a:gd name="connsiteX119" fmla="*/ 2960914 w 3927009"/>
              <a:gd name="connsiteY119" fmla="*/ 653244 h 2430025"/>
              <a:gd name="connsiteX120" fmla="*/ 2934788 w 3927009"/>
              <a:gd name="connsiteY120" fmla="*/ 644536 h 2430025"/>
              <a:gd name="connsiteX121" fmla="*/ 2908662 w 3927009"/>
              <a:gd name="connsiteY121" fmla="*/ 627118 h 2430025"/>
              <a:gd name="connsiteX122" fmla="*/ 2856411 w 3927009"/>
              <a:gd name="connsiteY122" fmla="*/ 574867 h 2430025"/>
              <a:gd name="connsiteX123" fmla="*/ 2804160 w 3927009"/>
              <a:gd name="connsiteY123" fmla="*/ 540033 h 2430025"/>
              <a:gd name="connsiteX124" fmla="*/ 2778034 w 3927009"/>
              <a:gd name="connsiteY124" fmla="*/ 531324 h 2430025"/>
              <a:gd name="connsiteX125" fmla="*/ 2717074 w 3927009"/>
              <a:gd name="connsiteY125" fmla="*/ 505198 h 2430025"/>
              <a:gd name="connsiteX126" fmla="*/ 2690948 w 3927009"/>
              <a:gd name="connsiteY126" fmla="*/ 487781 h 2430025"/>
              <a:gd name="connsiteX127" fmla="*/ 2603862 w 3927009"/>
              <a:gd name="connsiteY127" fmla="*/ 470364 h 2430025"/>
              <a:gd name="connsiteX128" fmla="*/ 2577737 w 3927009"/>
              <a:gd name="connsiteY128" fmla="*/ 461656 h 2430025"/>
              <a:gd name="connsiteX129" fmla="*/ 2542902 w 3927009"/>
              <a:gd name="connsiteY129" fmla="*/ 426821 h 2430025"/>
              <a:gd name="connsiteX130" fmla="*/ 2481942 w 3927009"/>
              <a:gd name="connsiteY130" fmla="*/ 400696 h 2430025"/>
              <a:gd name="connsiteX131" fmla="*/ 2464525 w 3927009"/>
              <a:gd name="connsiteY131" fmla="*/ 383278 h 2430025"/>
              <a:gd name="connsiteX132" fmla="*/ 2420982 w 3927009"/>
              <a:gd name="connsiteY132" fmla="*/ 348444 h 2430025"/>
              <a:gd name="connsiteX133" fmla="*/ 2124891 w 3927009"/>
              <a:gd name="connsiteY133" fmla="*/ 357153 h 2430025"/>
              <a:gd name="connsiteX134" fmla="*/ 2037805 w 3927009"/>
              <a:gd name="connsiteY134" fmla="*/ 383278 h 2430025"/>
              <a:gd name="connsiteX135" fmla="*/ 1950720 w 3927009"/>
              <a:gd name="connsiteY135" fmla="*/ 409404 h 2430025"/>
              <a:gd name="connsiteX136" fmla="*/ 1924594 w 3927009"/>
              <a:gd name="connsiteY136" fmla="*/ 418113 h 2430025"/>
              <a:gd name="connsiteX137" fmla="*/ 1837508 w 3927009"/>
              <a:gd name="connsiteY137" fmla="*/ 435530 h 2430025"/>
              <a:gd name="connsiteX138" fmla="*/ 1776548 w 3927009"/>
              <a:gd name="connsiteY138" fmla="*/ 452947 h 2430025"/>
              <a:gd name="connsiteX139" fmla="*/ 1672045 w 3927009"/>
              <a:gd name="connsiteY139" fmla="*/ 470364 h 2430025"/>
              <a:gd name="connsiteX140" fmla="*/ 1593668 w 3927009"/>
              <a:gd name="connsiteY140" fmla="*/ 496490 h 2430025"/>
              <a:gd name="connsiteX141" fmla="*/ 1567542 w 3927009"/>
              <a:gd name="connsiteY141" fmla="*/ 505198 h 2430025"/>
              <a:gd name="connsiteX142" fmla="*/ 1402080 w 3927009"/>
              <a:gd name="connsiteY142" fmla="*/ 496490 h 2430025"/>
              <a:gd name="connsiteX143" fmla="*/ 1349828 w 3927009"/>
              <a:gd name="connsiteY143" fmla="*/ 479073 h 2430025"/>
              <a:gd name="connsiteX144" fmla="*/ 1288868 w 3927009"/>
              <a:gd name="connsiteY144" fmla="*/ 444238 h 2430025"/>
              <a:gd name="connsiteX145" fmla="*/ 1262742 w 3927009"/>
              <a:gd name="connsiteY145" fmla="*/ 435530 h 2430025"/>
              <a:gd name="connsiteX146" fmla="*/ 1219200 w 3927009"/>
              <a:gd name="connsiteY146" fmla="*/ 357153 h 2430025"/>
              <a:gd name="connsiteX147" fmla="*/ 1184365 w 3927009"/>
              <a:gd name="connsiteY147" fmla="*/ 322318 h 2430025"/>
              <a:gd name="connsiteX148" fmla="*/ 1123405 w 3927009"/>
              <a:gd name="connsiteY148" fmla="*/ 243941 h 2430025"/>
              <a:gd name="connsiteX149" fmla="*/ 1088571 w 3927009"/>
              <a:gd name="connsiteY149" fmla="*/ 200398 h 2430025"/>
              <a:gd name="connsiteX150" fmla="*/ 1062445 w 3927009"/>
              <a:gd name="connsiteY150" fmla="*/ 191690 h 2430025"/>
              <a:gd name="connsiteX151" fmla="*/ 975360 w 3927009"/>
              <a:gd name="connsiteY151" fmla="*/ 139438 h 2430025"/>
              <a:gd name="connsiteX152" fmla="*/ 931817 w 3927009"/>
              <a:gd name="connsiteY152" fmla="*/ 95896 h 2430025"/>
              <a:gd name="connsiteX153" fmla="*/ 914400 w 3927009"/>
              <a:gd name="connsiteY153" fmla="*/ 78478 h 2430025"/>
              <a:gd name="connsiteX154" fmla="*/ 862148 w 3927009"/>
              <a:gd name="connsiteY154" fmla="*/ 61061 h 2430025"/>
              <a:gd name="connsiteX155" fmla="*/ 836022 w 3927009"/>
              <a:gd name="connsiteY155" fmla="*/ 43644 h 2430025"/>
              <a:gd name="connsiteX156" fmla="*/ 783771 w 3927009"/>
              <a:gd name="connsiteY156" fmla="*/ 34936 h 2430025"/>
              <a:gd name="connsiteX157" fmla="*/ 679268 w 3927009"/>
              <a:gd name="connsiteY157" fmla="*/ 17518 h 2430025"/>
              <a:gd name="connsiteX158" fmla="*/ 618308 w 3927009"/>
              <a:gd name="connsiteY158" fmla="*/ 101 h 2430025"/>
              <a:gd name="connsiteX159" fmla="*/ 496388 w 3927009"/>
              <a:gd name="connsiteY159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88571 w 3927009"/>
              <a:gd name="connsiteY30" fmla="*/ 522616 h 2430025"/>
              <a:gd name="connsiteX31" fmla="*/ 1184365 w 3927009"/>
              <a:gd name="connsiteY31" fmla="*/ 583576 h 2430025"/>
              <a:gd name="connsiteX32" fmla="*/ 1262742 w 3927009"/>
              <a:gd name="connsiteY32" fmla="*/ 635827 h 2430025"/>
              <a:gd name="connsiteX33" fmla="*/ 1341120 w 3927009"/>
              <a:gd name="connsiteY33" fmla="*/ 679370 h 2430025"/>
              <a:gd name="connsiteX34" fmla="*/ 1454331 w 3927009"/>
              <a:gd name="connsiteY34" fmla="*/ 714204 h 2430025"/>
              <a:gd name="connsiteX35" fmla="*/ 1576251 w 3927009"/>
              <a:gd name="connsiteY35" fmla="*/ 749038 h 2430025"/>
              <a:gd name="connsiteX36" fmla="*/ 2534194 w 3927009"/>
              <a:gd name="connsiteY36" fmla="*/ 1515393 h 2430025"/>
              <a:gd name="connsiteX37" fmla="*/ 2621280 w 3927009"/>
              <a:gd name="connsiteY37" fmla="*/ 1593770 h 2430025"/>
              <a:gd name="connsiteX38" fmla="*/ 2682240 w 3927009"/>
              <a:gd name="connsiteY38" fmla="*/ 1611187 h 2430025"/>
              <a:gd name="connsiteX39" fmla="*/ 2751908 w 3927009"/>
              <a:gd name="connsiteY39" fmla="*/ 1654730 h 2430025"/>
              <a:gd name="connsiteX40" fmla="*/ 2760617 w 3927009"/>
              <a:gd name="connsiteY40" fmla="*/ 1680856 h 2430025"/>
              <a:gd name="connsiteX41" fmla="*/ 2786742 w 3927009"/>
              <a:gd name="connsiteY41" fmla="*/ 1706981 h 2430025"/>
              <a:gd name="connsiteX42" fmla="*/ 2804160 w 3927009"/>
              <a:gd name="connsiteY42" fmla="*/ 1733107 h 2430025"/>
              <a:gd name="connsiteX43" fmla="*/ 2838994 w 3927009"/>
              <a:gd name="connsiteY43" fmla="*/ 1776650 h 2430025"/>
              <a:gd name="connsiteX44" fmla="*/ 2865120 w 3927009"/>
              <a:gd name="connsiteY44" fmla="*/ 1828901 h 2430025"/>
              <a:gd name="connsiteX45" fmla="*/ 2891245 w 3927009"/>
              <a:gd name="connsiteY45" fmla="*/ 1855027 h 2430025"/>
              <a:gd name="connsiteX46" fmla="*/ 2926080 w 3927009"/>
              <a:gd name="connsiteY46" fmla="*/ 1898570 h 2430025"/>
              <a:gd name="connsiteX47" fmla="*/ 2943497 w 3927009"/>
              <a:gd name="connsiteY47" fmla="*/ 1933404 h 2430025"/>
              <a:gd name="connsiteX48" fmla="*/ 2960914 w 3927009"/>
              <a:gd name="connsiteY48" fmla="*/ 1959530 h 2430025"/>
              <a:gd name="connsiteX49" fmla="*/ 2969622 w 3927009"/>
              <a:gd name="connsiteY49" fmla="*/ 1985656 h 2430025"/>
              <a:gd name="connsiteX50" fmla="*/ 2987040 w 3927009"/>
              <a:gd name="connsiteY50" fmla="*/ 2003073 h 2430025"/>
              <a:gd name="connsiteX51" fmla="*/ 3004457 w 3927009"/>
              <a:gd name="connsiteY51" fmla="*/ 2029198 h 2430025"/>
              <a:gd name="connsiteX52" fmla="*/ 3021874 w 3927009"/>
              <a:gd name="connsiteY52" fmla="*/ 2046616 h 2430025"/>
              <a:gd name="connsiteX53" fmla="*/ 3039291 w 3927009"/>
              <a:gd name="connsiteY53" fmla="*/ 2072741 h 2430025"/>
              <a:gd name="connsiteX54" fmla="*/ 3065417 w 3927009"/>
              <a:gd name="connsiteY54" fmla="*/ 2090158 h 2430025"/>
              <a:gd name="connsiteX55" fmla="*/ 3082834 w 3927009"/>
              <a:gd name="connsiteY55" fmla="*/ 2107576 h 2430025"/>
              <a:gd name="connsiteX56" fmla="*/ 3135085 w 3927009"/>
              <a:gd name="connsiteY56" fmla="*/ 2133701 h 2430025"/>
              <a:gd name="connsiteX57" fmla="*/ 3161211 w 3927009"/>
              <a:gd name="connsiteY57" fmla="*/ 2151118 h 2430025"/>
              <a:gd name="connsiteX58" fmla="*/ 3204754 w 3927009"/>
              <a:gd name="connsiteY58" fmla="*/ 2185953 h 2430025"/>
              <a:gd name="connsiteX59" fmla="*/ 3239588 w 3927009"/>
              <a:gd name="connsiteY59" fmla="*/ 2229496 h 2430025"/>
              <a:gd name="connsiteX60" fmla="*/ 3265714 w 3927009"/>
              <a:gd name="connsiteY60" fmla="*/ 2238204 h 2430025"/>
              <a:gd name="connsiteX61" fmla="*/ 3317965 w 3927009"/>
              <a:gd name="connsiteY61" fmla="*/ 2281747 h 2430025"/>
              <a:gd name="connsiteX62" fmla="*/ 3344091 w 3927009"/>
              <a:gd name="connsiteY62" fmla="*/ 2290456 h 2430025"/>
              <a:gd name="connsiteX63" fmla="*/ 3396342 w 3927009"/>
              <a:gd name="connsiteY63" fmla="*/ 2333998 h 2430025"/>
              <a:gd name="connsiteX64" fmla="*/ 3439885 w 3927009"/>
              <a:gd name="connsiteY64" fmla="*/ 2342707 h 2430025"/>
              <a:gd name="connsiteX65" fmla="*/ 3466011 w 3927009"/>
              <a:gd name="connsiteY65" fmla="*/ 2351416 h 2430025"/>
              <a:gd name="connsiteX66" fmla="*/ 3518262 w 3927009"/>
              <a:gd name="connsiteY66" fmla="*/ 2394958 h 2430025"/>
              <a:gd name="connsiteX67" fmla="*/ 3553097 w 3927009"/>
              <a:gd name="connsiteY67" fmla="*/ 2403667 h 2430025"/>
              <a:gd name="connsiteX68" fmla="*/ 3579222 w 3927009"/>
              <a:gd name="connsiteY68" fmla="*/ 2421084 h 2430025"/>
              <a:gd name="connsiteX69" fmla="*/ 3753394 w 3927009"/>
              <a:gd name="connsiteY69" fmla="*/ 2421084 h 2430025"/>
              <a:gd name="connsiteX70" fmla="*/ 3788228 w 3927009"/>
              <a:gd name="connsiteY70" fmla="*/ 2412376 h 2430025"/>
              <a:gd name="connsiteX71" fmla="*/ 3840480 w 3927009"/>
              <a:gd name="connsiteY71" fmla="*/ 2394958 h 2430025"/>
              <a:gd name="connsiteX72" fmla="*/ 3857897 w 3927009"/>
              <a:gd name="connsiteY72" fmla="*/ 2368833 h 2430025"/>
              <a:gd name="connsiteX73" fmla="*/ 3875314 w 3927009"/>
              <a:gd name="connsiteY73" fmla="*/ 2325290 h 2430025"/>
              <a:gd name="connsiteX74" fmla="*/ 3884022 w 3927009"/>
              <a:gd name="connsiteY74" fmla="*/ 2299164 h 2430025"/>
              <a:gd name="connsiteX75" fmla="*/ 3901440 w 3927009"/>
              <a:gd name="connsiteY75" fmla="*/ 2273038 h 2430025"/>
              <a:gd name="connsiteX76" fmla="*/ 3910148 w 3927009"/>
              <a:gd name="connsiteY76" fmla="*/ 2020490 h 2430025"/>
              <a:gd name="connsiteX77" fmla="*/ 3892731 w 3927009"/>
              <a:gd name="connsiteY77" fmla="*/ 1994364 h 2430025"/>
              <a:gd name="connsiteX78" fmla="*/ 3866605 w 3927009"/>
              <a:gd name="connsiteY78" fmla="*/ 1924696 h 2430025"/>
              <a:gd name="connsiteX79" fmla="*/ 3849188 w 3927009"/>
              <a:gd name="connsiteY79" fmla="*/ 1907278 h 2430025"/>
              <a:gd name="connsiteX80" fmla="*/ 3831771 w 3927009"/>
              <a:gd name="connsiteY80" fmla="*/ 1855027 h 2430025"/>
              <a:gd name="connsiteX81" fmla="*/ 3823062 w 3927009"/>
              <a:gd name="connsiteY81" fmla="*/ 1828901 h 2430025"/>
              <a:gd name="connsiteX82" fmla="*/ 3788228 w 3927009"/>
              <a:gd name="connsiteY82" fmla="*/ 1785358 h 2430025"/>
              <a:gd name="connsiteX83" fmla="*/ 3770811 w 3927009"/>
              <a:gd name="connsiteY83" fmla="*/ 1759233 h 2430025"/>
              <a:gd name="connsiteX84" fmla="*/ 3744685 w 3927009"/>
              <a:gd name="connsiteY84" fmla="*/ 1741816 h 2430025"/>
              <a:gd name="connsiteX85" fmla="*/ 3709851 w 3927009"/>
              <a:gd name="connsiteY85" fmla="*/ 1698273 h 2430025"/>
              <a:gd name="connsiteX86" fmla="*/ 3657600 w 3927009"/>
              <a:gd name="connsiteY86" fmla="*/ 1646021 h 2430025"/>
              <a:gd name="connsiteX87" fmla="*/ 3622765 w 3927009"/>
              <a:gd name="connsiteY87" fmla="*/ 1602478 h 2430025"/>
              <a:gd name="connsiteX88" fmla="*/ 3587931 w 3927009"/>
              <a:gd name="connsiteY88" fmla="*/ 1585061 h 2430025"/>
              <a:gd name="connsiteX89" fmla="*/ 3518262 w 3927009"/>
              <a:gd name="connsiteY89" fmla="*/ 1532810 h 2430025"/>
              <a:gd name="connsiteX90" fmla="*/ 3466011 w 3927009"/>
              <a:gd name="connsiteY90" fmla="*/ 1497976 h 2430025"/>
              <a:gd name="connsiteX91" fmla="*/ 3422468 w 3927009"/>
              <a:gd name="connsiteY91" fmla="*/ 1463141 h 2430025"/>
              <a:gd name="connsiteX92" fmla="*/ 3370217 w 3927009"/>
              <a:gd name="connsiteY92" fmla="*/ 1445724 h 2430025"/>
              <a:gd name="connsiteX93" fmla="*/ 3344091 w 3927009"/>
              <a:gd name="connsiteY93" fmla="*/ 1437016 h 2430025"/>
              <a:gd name="connsiteX94" fmla="*/ 3326674 w 3927009"/>
              <a:gd name="connsiteY94" fmla="*/ 1419598 h 2430025"/>
              <a:gd name="connsiteX95" fmla="*/ 3274422 w 3927009"/>
              <a:gd name="connsiteY95" fmla="*/ 1384764 h 2430025"/>
              <a:gd name="connsiteX96" fmla="*/ 3248297 w 3927009"/>
              <a:gd name="connsiteY96" fmla="*/ 1358638 h 2430025"/>
              <a:gd name="connsiteX97" fmla="*/ 3213462 w 3927009"/>
              <a:gd name="connsiteY97" fmla="*/ 1315096 h 2430025"/>
              <a:gd name="connsiteX98" fmla="*/ 3143794 w 3927009"/>
              <a:gd name="connsiteY98" fmla="*/ 1288970 h 2430025"/>
              <a:gd name="connsiteX99" fmla="*/ 3091542 w 3927009"/>
              <a:gd name="connsiteY99" fmla="*/ 1254136 h 2430025"/>
              <a:gd name="connsiteX100" fmla="*/ 3039291 w 3927009"/>
              <a:gd name="connsiteY100" fmla="*/ 1236718 h 2430025"/>
              <a:gd name="connsiteX101" fmla="*/ 2987040 w 3927009"/>
              <a:gd name="connsiteY101" fmla="*/ 1210593 h 2430025"/>
              <a:gd name="connsiteX102" fmla="*/ 2934788 w 3927009"/>
              <a:gd name="connsiteY102" fmla="*/ 1175758 h 2430025"/>
              <a:gd name="connsiteX103" fmla="*/ 2908662 w 3927009"/>
              <a:gd name="connsiteY103" fmla="*/ 1158341 h 2430025"/>
              <a:gd name="connsiteX104" fmla="*/ 2891245 w 3927009"/>
              <a:gd name="connsiteY104" fmla="*/ 1132216 h 2430025"/>
              <a:gd name="connsiteX105" fmla="*/ 2882537 w 3927009"/>
              <a:gd name="connsiteY105" fmla="*/ 1106090 h 2430025"/>
              <a:gd name="connsiteX106" fmla="*/ 2856411 w 3927009"/>
              <a:gd name="connsiteY106" fmla="*/ 1097381 h 2430025"/>
              <a:gd name="connsiteX107" fmla="*/ 2847702 w 3927009"/>
              <a:gd name="connsiteY107" fmla="*/ 1071256 h 2430025"/>
              <a:gd name="connsiteX108" fmla="*/ 2856411 w 3927009"/>
              <a:gd name="connsiteY108" fmla="*/ 1027713 h 2430025"/>
              <a:gd name="connsiteX109" fmla="*/ 2908662 w 3927009"/>
              <a:gd name="connsiteY109" fmla="*/ 1001587 h 2430025"/>
              <a:gd name="connsiteX110" fmla="*/ 2952205 w 3927009"/>
              <a:gd name="connsiteY110" fmla="*/ 966753 h 2430025"/>
              <a:gd name="connsiteX111" fmla="*/ 3030582 w 3927009"/>
              <a:gd name="connsiteY111" fmla="*/ 949336 h 2430025"/>
              <a:gd name="connsiteX112" fmla="*/ 3074125 w 3927009"/>
              <a:gd name="connsiteY112" fmla="*/ 914501 h 2430025"/>
              <a:gd name="connsiteX113" fmla="*/ 3091542 w 3927009"/>
              <a:gd name="connsiteY113" fmla="*/ 862250 h 2430025"/>
              <a:gd name="connsiteX114" fmla="*/ 3082834 w 3927009"/>
              <a:gd name="connsiteY114" fmla="*/ 792581 h 2430025"/>
              <a:gd name="connsiteX115" fmla="*/ 3065417 w 3927009"/>
              <a:gd name="connsiteY115" fmla="*/ 766456 h 2430025"/>
              <a:gd name="connsiteX116" fmla="*/ 3030582 w 3927009"/>
              <a:gd name="connsiteY116" fmla="*/ 696787 h 2430025"/>
              <a:gd name="connsiteX117" fmla="*/ 3013165 w 3927009"/>
              <a:gd name="connsiteY117" fmla="*/ 670661 h 2430025"/>
              <a:gd name="connsiteX118" fmla="*/ 2960914 w 3927009"/>
              <a:gd name="connsiteY118" fmla="*/ 653244 h 2430025"/>
              <a:gd name="connsiteX119" fmla="*/ 2934788 w 3927009"/>
              <a:gd name="connsiteY119" fmla="*/ 644536 h 2430025"/>
              <a:gd name="connsiteX120" fmla="*/ 2908662 w 3927009"/>
              <a:gd name="connsiteY120" fmla="*/ 627118 h 2430025"/>
              <a:gd name="connsiteX121" fmla="*/ 2856411 w 3927009"/>
              <a:gd name="connsiteY121" fmla="*/ 574867 h 2430025"/>
              <a:gd name="connsiteX122" fmla="*/ 2804160 w 3927009"/>
              <a:gd name="connsiteY122" fmla="*/ 540033 h 2430025"/>
              <a:gd name="connsiteX123" fmla="*/ 2778034 w 3927009"/>
              <a:gd name="connsiteY123" fmla="*/ 531324 h 2430025"/>
              <a:gd name="connsiteX124" fmla="*/ 2717074 w 3927009"/>
              <a:gd name="connsiteY124" fmla="*/ 505198 h 2430025"/>
              <a:gd name="connsiteX125" fmla="*/ 2690948 w 3927009"/>
              <a:gd name="connsiteY125" fmla="*/ 487781 h 2430025"/>
              <a:gd name="connsiteX126" fmla="*/ 2603862 w 3927009"/>
              <a:gd name="connsiteY126" fmla="*/ 470364 h 2430025"/>
              <a:gd name="connsiteX127" fmla="*/ 2577737 w 3927009"/>
              <a:gd name="connsiteY127" fmla="*/ 461656 h 2430025"/>
              <a:gd name="connsiteX128" fmla="*/ 2542902 w 3927009"/>
              <a:gd name="connsiteY128" fmla="*/ 426821 h 2430025"/>
              <a:gd name="connsiteX129" fmla="*/ 2481942 w 3927009"/>
              <a:gd name="connsiteY129" fmla="*/ 400696 h 2430025"/>
              <a:gd name="connsiteX130" fmla="*/ 2464525 w 3927009"/>
              <a:gd name="connsiteY130" fmla="*/ 383278 h 2430025"/>
              <a:gd name="connsiteX131" fmla="*/ 2420982 w 3927009"/>
              <a:gd name="connsiteY131" fmla="*/ 348444 h 2430025"/>
              <a:gd name="connsiteX132" fmla="*/ 2124891 w 3927009"/>
              <a:gd name="connsiteY132" fmla="*/ 357153 h 2430025"/>
              <a:gd name="connsiteX133" fmla="*/ 2037805 w 3927009"/>
              <a:gd name="connsiteY133" fmla="*/ 383278 h 2430025"/>
              <a:gd name="connsiteX134" fmla="*/ 1950720 w 3927009"/>
              <a:gd name="connsiteY134" fmla="*/ 409404 h 2430025"/>
              <a:gd name="connsiteX135" fmla="*/ 1924594 w 3927009"/>
              <a:gd name="connsiteY135" fmla="*/ 418113 h 2430025"/>
              <a:gd name="connsiteX136" fmla="*/ 1837508 w 3927009"/>
              <a:gd name="connsiteY136" fmla="*/ 435530 h 2430025"/>
              <a:gd name="connsiteX137" fmla="*/ 1776548 w 3927009"/>
              <a:gd name="connsiteY137" fmla="*/ 452947 h 2430025"/>
              <a:gd name="connsiteX138" fmla="*/ 1672045 w 3927009"/>
              <a:gd name="connsiteY138" fmla="*/ 470364 h 2430025"/>
              <a:gd name="connsiteX139" fmla="*/ 1593668 w 3927009"/>
              <a:gd name="connsiteY139" fmla="*/ 496490 h 2430025"/>
              <a:gd name="connsiteX140" fmla="*/ 1567542 w 3927009"/>
              <a:gd name="connsiteY140" fmla="*/ 505198 h 2430025"/>
              <a:gd name="connsiteX141" fmla="*/ 1402080 w 3927009"/>
              <a:gd name="connsiteY141" fmla="*/ 496490 h 2430025"/>
              <a:gd name="connsiteX142" fmla="*/ 1349828 w 3927009"/>
              <a:gd name="connsiteY142" fmla="*/ 479073 h 2430025"/>
              <a:gd name="connsiteX143" fmla="*/ 1288868 w 3927009"/>
              <a:gd name="connsiteY143" fmla="*/ 444238 h 2430025"/>
              <a:gd name="connsiteX144" fmla="*/ 1262742 w 3927009"/>
              <a:gd name="connsiteY144" fmla="*/ 435530 h 2430025"/>
              <a:gd name="connsiteX145" fmla="*/ 1219200 w 3927009"/>
              <a:gd name="connsiteY145" fmla="*/ 357153 h 2430025"/>
              <a:gd name="connsiteX146" fmla="*/ 1184365 w 3927009"/>
              <a:gd name="connsiteY146" fmla="*/ 322318 h 2430025"/>
              <a:gd name="connsiteX147" fmla="*/ 1123405 w 3927009"/>
              <a:gd name="connsiteY147" fmla="*/ 243941 h 2430025"/>
              <a:gd name="connsiteX148" fmla="*/ 1088571 w 3927009"/>
              <a:gd name="connsiteY148" fmla="*/ 200398 h 2430025"/>
              <a:gd name="connsiteX149" fmla="*/ 1062445 w 3927009"/>
              <a:gd name="connsiteY149" fmla="*/ 191690 h 2430025"/>
              <a:gd name="connsiteX150" fmla="*/ 975360 w 3927009"/>
              <a:gd name="connsiteY150" fmla="*/ 139438 h 2430025"/>
              <a:gd name="connsiteX151" fmla="*/ 931817 w 3927009"/>
              <a:gd name="connsiteY151" fmla="*/ 95896 h 2430025"/>
              <a:gd name="connsiteX152" fmla="*/ 914400 w 3927009"/>
              <a:gd name="connsiteY152" fmla="*/ 78478 h 2430025"/>
              <a:gd name="connsiteX153" fmla="*/ 862148 w 3927009"/>
              <a:gd name="connsiteY153" fmla="*/ 61061 h 2430025"/>
              <a:gd name="connsiteX154" fmla="*/ 836022 w 3927009"/>
              <a:gd name="connsiteY154" fmla="*/ 43644 h 2430025"/>
              <a:gd name="connsiteX155" fmla="*/ 783771 w 3927009"/>
              <a:gd name="connsiteY155" fmla="*/ 34936 h 2430025"/>
              <a:gd name="connsiteX156" fmla="*/ 679268 w 3927009"/>
              <a:gd name="connsiteY156" fmla="*/ 17518 h 2430025"/>
              <a:gd name="connsiteX157" fmla="*/ 618308 w 3927009"/>
              <a:gd name="connsiteY157" fmla="*/ 101 h 2430025"/>
              <a:gd name="connsiteX158" fmla="*/ 496388 w 3927009"/>
              <a:gd name="connsiteY158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88571 w 3927009"/>
              <a:gd name="connsiteY30" fmla="*/ 522616 h 2430025"/>
              <a:gd name="connsiteX31" fmla="*/ 1184365 w 3927009"/>
              <a:gd name="connsiteY31" fmla="*/ 583576 h 2430025"/>
              <a:gd name="connsiteX32" fmla="*/ 1262742 w 3927009"/>
              <a:gd name="connsiteY32" fmla="*/ 635827 h 2430025"/>
              <a:gd name="connsiteX33" fmla="*/ 1358537 w 3927009"/>
              <a:gd name="connsiteY33" fmla="*/ 661953 h 2430025"/>
              <a:gd name="connsiteX34" fmla="*/ 1454331 w 3927009"/>
              <a:gd name="connsiteY34" fmla="*/ 714204 h 2430025"/>
              <a:gd name="connsiteX35" fmla="*/ 1576251 w 3927009"/>
              <a:gd name="connsiteY35" fmla="*/ 749038 h 2430025"/>
              <a:gd name="connsiteX36" fmla="*/ 2534194 w 3927009"/>
              <a:gd name="connsiteY36" fmla="*/ 1515393 h 2430025"/>
              <a:gd name="connsiteX37" fmla="*/ 2621280 w 3927009"/>
              <a:gd name="connsiteY37" fmla="*/ 1593770 h 2430025"/>
              <a:gd name="connsiteX38" fmla="*/ 2682240 w 3927009"/>
              <a:gd name="connsiteY38" fmla="*/ 1611187 h 2430025"/>
              <a:gd name="connsiteX39" fmla="*/ 2751908 w 3927009"/>
              <a:gd name="connsiteY39" fmla="*/ 1654730 h 2430025"/>
              <a:gd name="connsiteX40" fmla="*/ 2760617 w 3927009"/>
              <a:gd name="connsiteY40" fmla="*/ 1680856 h 2430025"/>
              <a:gd name="connsiteX41" fmla="*/ 2786742 w 3927009"/>
              <a:gd name="connsiteY41" fmla="*/ 1706981 h 2430025"/>
              <a:gd name="connsiteX42" fmla="*/ 2804160 w 3927009"/>
              <a:gd name="connsiteY42" fmla="*/ 1733107 h 2430025"/>
              <a:gd name="connsiteX43" fmla="*/ 2838994 w 3927009"/>
              <a:gd name="connsiteY43" fmla="*/ 1776650 h 2430025"/>
              <a:gd name="connsiteX44" fmla="*/ 2865120 w 3927009"/>
              <a:gd name="connsiteY44" fmla="*/ 1828901 h 2430025"/>
              <a:gd name="connsiteX45" fmla="*/ 2891245 w 3927009"/>
              <a:gd name="connsiteY45" fmla="*/ 1855027 h 2430025"/>
              <a:gd name="connsiteX46" fmla="*/ 2926080 w 3927009"/>
              <a:gd name="connsiteY46" fmla="*/ 1898570 h 2430025"/>
              <a:gd name="connsiteX47" fmla="*/ 2943497 w 3927009"/>
              <a:gd name="connsiteY47" fmla="*/ 1933404 h 2430025"/>
              <a:gd name="connsiteX48" fmla="*/ 2960914 w 3927009"/>
              <a:gd name="connsiteY48" fmla="*/ 1959530 h 2430025"/>
              <a:gd name="connsiteX49" fmla="*/ 2969622 w 3927009"/>
              <a:gd name="connsiteY49" fmla="*/ 1985656 h 2430025"/>
              <a:gd name="connsiteX50" fmla="*/ 2987040 w 3927009"/>
              <a:gd name="connsiteY50" fmla="*/ 2003073 h 2430025"/>
              <a:gd name="connsiteX51" fmla="*/ 3004457 w 3927009"/>
              <a:gd name="connsiteY51" fmla="*/ 2029198 h 2430025"/>
              <a:gd name="connsiteX52" fmla="*/ 3021874 w 3927009"/>
              <a:gd name="connsiteY52" fmla="*/ 2046616 h 2430025"/>
              <a:gd name="connsiteX53" fmla="*/ 3039291 w 3927009"/>
              <a:gd name="connsiteY53" fmla="*/ 2072741 h 2430025"/>
              <a:gd name="connsiteX54" fmla="*/ 3065417 w 3927009"/>
              <a:gd name="connsiteY54" fmla="*/ 2090158 h 2430025"/>
              <a:gd name="connsiteX55" fmla="*/ 3082834 w 3927009"/>
              <a:gd name="connsiteY55" fmla="*/ 2107576 h 2430025"/>
              <a:gd name="connsiteX56" fmla="*/ 3135085 w 3927009"/>
              <a:gd name="connsiteY56" fmla="*/ 2133701 h 2430025"/>
              <a:gd name="connsiteX57" fmla="*/ 3161211 w 3927009"/>
              <a:gd name="connsiteY57" fmla="*/ 2151118 h 2430025"/>
              <a:gd name="connsiteX58" fmla="*/ 3204754 w 3927009"/>
              <a:gd name="connsiteY58" fmla="*/ 2185953 h 2430025"/>
              <a:gd name="connsiteX59" fmla="*/ 3239588 w 3927009"/>
              <a:gd name="connsiteY59" fmla="*/ 2229496 h 2430025"/>
              <a:gd name="connsiteX60" fmla="*/ 3265714 w 3927009"/>
              <a:gd name="connsiteY60" fmla="*/ 2238204 h 2430025"/>
              <a:gd name="connsiteX61" fmla="*/ 3317965 w 3927009"/>
              <a:gd name="connsiteY61" fmla="*/ 2281747 h 2430025"/>
              <a:gd name="connsiteX62" fmla="*/ 3344091 w 3927009"/>
              <a:gd name="connsiteY62" fmla="*/ 2290456 h 2430025"/>
              <a:gd name="connsiteX63" fmla="*/ 3396342 w 3927009"/>
              <a:gd name="connsiteY63" fmla="*/ 2333998 h 2430025"/>
              <a:gd name="connsiteX64" fmla="*/ 3439885 w 3927009"/>
              <a:gd name="connsiteY64" fmla="*/ 2342707 h 2430025"/>
              <a:gd name="connsiteX65" fmla="*/ 3466011 w 3927009"/>
              <a:gd name="connsiteY65" fmla="*/ 2351416 h 2430025"/>
              <a:gd name="connsiteX66" fmla="*/ 3518262 w 3927009"/>
              <a:gd name="connsiteY66" fmla="*/ 2394958 h 2430025"/>
              <a:gd name="connsiteX67" fmla="*/ 3553097 w 3927009"/>
              <a:gd name="connsiteY67" fmla="*/ 2403667 h 2430025"/>
              <a:gd name="connsiteX68" fmla="*/ 3579222 w 3927009"/>
              <a:gd name="connsiteY68" fmla="*/ 2421084 h 2430025"/>
              <a:gd name="connsiteX69" fmla="*/ 3753394 w 3927009"/>
              <a:gd name="connsiteY69" fmla="*/ 2421084 h 2430025"/>
              <a:gd name="connsiteX70" fmla="*/ 3788228 w 3927009"/>
              <a:gd name="connsiteY70" fmla="*/ 2412376 h 2430025"/>
              <a:gd name="connsiteX71" fmla="*/ 3840480 w 3927009"/>
              <a:gd name="connsiteY71" fmla="*/ 2394958 h 2430025"/>
              <a:gd name="connsiteX72" fmla="*/ 3857897 w 3927009"/>
              <a:gd name="connsiteY72" fmla="*/ 2368833 h 2430025"/>
              <a:gd name="connsiteX73" fmla="*/ 3875314 w 3927009"/>
              <a:gd name="connsiteY73" fmla="*/ 2325290 h 2430025"/>
              <a:gd name="connsiteX74" fmla="*/ 3884022 w 3927009"/>
              <a:gd name="connsiteY74" fmla="*/ 2299164 h 2430025"/>
              <a:gd name="connsiteX75" fmla="*/ 3901440 w 3927009"/>
              <a:gd name="connsiteY75" fmla="*/ 2273038 h 2430025"/>
              <a:gd name="connsiteX76" fmla="*/ 3910148 w 3927009"/>
              <a:gd name="connsiteY76" fmla="*/ 2020490 h 2430025"/>
              <a:gd name="connsiteX77" fmla="*/ 3892731 w 3927009"/>
              <a:gd name="connsiteY77" fmla="*/ 1994364 h 2430025"/>
              <a:gd name="connsiteX78" fmla="*/ 3866605 w 3927009"/>
              <a:gd name="connsiteY78" fmla="*/ 1924696 h 2430025"/>
              <a:gd name="connsiteX79" fmla="*/ 3849188 w 3927009"/>
              <a:gd name="connsiteY79" fmla="*/ 1907278 h 2430025"/>
              <a:gd name="connsiteX80" fmla="*/ 3831771 w 3927009"/>
              <a:gd name="connsiteY80" fmla="*/ 1855027 h 2430025"/>
              <a:gd name="connsiteX81" fmla="*/ 3823062 w 3927009"/>
              <a:gd name="connsiteY81" fmla="*/ 1828901 h 2430025"/>
              <a:gd name="connsiteX82" fmla="*/ 3788228 w 3927009"/>
              <a:gd name="connsiteY82" fmla="*/ 1785358 h 2430025"/>
              <a:gd name="connsiteX83" fmla="*/ 3770811 w 3927009"/>
              <a:gd name="connsiteY83" fmla="*/ 1759233 h 2430025"/>
              <a:gd name="connsiteX84" fmla="*/ 3744685 w 3927009"/>
              <a:gd name="connsiteY84" fmla="*/ 1741816 h 2430025"/>
              <a:gd name="connsiteX85" fmla="*/ 3709851 w 3927009"/>
              <a:gd name="connsiteY85" fmla="*/ 1698273 h 2430025"/>
              <a:gd name="connsiteX86" fmla="*/ 3657600 w 3927009"/>
              <a:gd name="connsiteY86" fmla="*/ 1646021 h 2430025"/>
              <a:gd name="connsiteX87" fmla="*/ 3622765 w 3927009"/>
              <a:gd name="connsiteY87" fmla="*/ 1602478 h 2430025"/>
              <a:gd name="connsiteX88" fmla="*/ 3587931 w 3927009"/>
              <a:gd name="connsiteY88" fmla="*/ 1585061 h 2430025"/>
              <a:gd name="connsiteX89" fmla="*/ 3518262 w 3927009"/>
              <a:gd name="connsiteY89" fmla="*/ 1532810 h 2430025"/>
              <a:gd name="connsiteX90" fmla="*/ 3466011 w 3927009"/>
              <a:gd name="connsiteY90" fmla="*/ 1497976 h 2430025"/>
              <a:gd name="connsiteX91" fmla="*/ 3422468 w 3927009"/>
              <a:gd name="connsiteY91" fmla="*/ 1463141 h 2430025"/>
              <a:gd name="connsiteX92" fmla="*/ 3370217 w 3927009"/>
              <a:gd name="connsiteY92" fmla="*/ 1445724 h 2430025"/>
              <a:gd name="connsiteX93" fmla="*/ 3344091 w 3927009"/>
              <a:gd name="connsiteY93" fmla="*/ 1437016 h 2430025"/>
              <a:gd name="connsiteX94" fmla="*/ 3326674 w 3927009"/>
              <a:gd name="connsiteY94" fmla="*/ 1419598 h 2430025"/>
              <a:gd name="connsiteX95" fmla="*/ 3274422 w 3927009"/>
              <a:gd name="connsiteY95" fmla="*/ 1384764 h 2430025"/>
              <a:gd name="connsiteX96" fmla="*/ 3248297 w 3927009"/>
              <a:gd name="connsiteY96" fmla="*/ 1358638 h 2430025"/>
              <a:gd name="connsiteX97" fmla="*/ 3213462 w 3927009"/>
              <a:gd name="connsiteY97" fmla="*/ 1315096 h 2430025"/>
              <a:gd name="connsiteX98" fmla="*/ 3143794 w 3927009"/>
              <a:gd name="connsiteY98" fmla="*/ 1288970 h 2430025"/>
              <a:gd name="connsiteX99" fmla="*/ 3091542 w 3927009"/>
              <a:gd name="connsiteY99" fmla="*/ 1254136 h 2430025"/>
              <a:gd name="connsiteX100" fmla="*/ 3039291 w 3927009"/>
              <a:gd name="connsiteY100" fmla="*/ 1236718 h 2430025"/>
              <a:gd name="connsiteX101" fmla="*/ 2987040 w 3927009"/>
              <a:gd name="connsiteY101" fmla="*/ 1210593 h 2430025"/>
              <a:gd name="connsiteX102" fmla="*/ 2934788 w 3927009"/>
              <a:gd name="connsiteY102" fmla="*/ 1175758 h 2430025"/>
              <a:gd name="connsiteX103" fmla="*/ 2908662 w 3927009"/>
              <a:gd name="connsiteY103" fmla="*/ 1158341 h 2430025"/>
              <a:gd name="connsiteX104" fmla="*/ 2891245 w 3927009"/>
              <a:gd name="connsiteY104" fmla="*/ 1132216 h 2430025"/>
              <a:gd name="connsiteX105" fmla="*/ 2882537 w 3927009"/>
              <a:gd name="connsiteY105" fmla="*/ 1106090 h 2430025"/>
              <a:gd name="connsiteX106" fmla="*/ 2856411 w 3927009"/>
              <a:gd name="connsiteY106" fmla="*/ 1097381 h 2430025"/>
              <a:gd name="connsiteX107" fmla="*/ 2847702 w 3927009"/>
              <a:gd name="connsiteY107" fmla="*/ 1071256 h 2430025"/>
              <a:gd name="connsiteX108" fmla="*/ 2856411 w 3927009"/>
              <a:gd name="connsiteY108" fmla="*/ 1027713 h 2430025"/>
              <a:gd name="connsiteX109" fmla="*/ 2908662 w 3927009"/>
              <a:gd name="connsiteY109" fmla="*/ 1001587 h 2430025"/>
              <a:gd name="connsiteX110" fmla="*/ 2952205 w 3927009"/>
              <a:gd name="connsiteY110" fmla="*/ 966753 h 2430025"/>
              <a:gd name="connsiteX111" fmla="*/ 3030582 w 3927009"/>
              <a:gd name="connsiteY111" fmla="*/ 949336 h 2430025"/>
              <a:gd name="connsiteX112" fmla="*/ 3074125 w 3927009"/>
              <a:gd name="connsiteY112" fmla="*/ 914501 h 2430025"/>
              <a:gd name="connsiteX113" fmla="*/ 3091542 w 3927009"/>
              <a:gd name="connsiteY113" fmla="*/ 862250 h 2430025"/>
              <a:gd name="connsiteX114" fmla="*/ 3082834 w 3927009"/>
              <a:gd name="connsiteY114" fmla="*/ 792581 h 2430025"/>
              <a:gd name="connsiteX115" fmla="*/ 3065417 w 3927009"/>
              <a:gd name="connsiteY115" fmla="*/ 766456 h 2430025"/>
              <a:gd name="connsiteX116" fmla="*/ 3030582 w 3927009"/>
              <a:gd name="connsiteY116" fmla="*/ 696787 h 2430025"/>
              <a:gd name="connsiteX117" fmla="*/ 3013165 w 3927009"/>
              <a:gd name="connsiteY117" fmla="*/ 670661 h 2430025"/>
              <a:gd name="connsiteX118" fmla="*/ 2960914 w 3927009"/>
              <a:gd name="connsiteY118" fmla="*/ 653244 h 2430025"/>
              <a:gd name="connsiteX119" fmla="*/ 2934788 w 3927009"/>
              <a:gd name="connsiteY119" fmla="*/ 644536 h 2430025"/>
              <a:gd name="connsiteX120" fmla="*/ 2908662 w 3927009"/>
              <a:gd name="connsiteY120" fmla="*/ 627118 h 2430025"/>
              <a:gd name="connsiteX121" fmla="*/ 2856411 w 3927009"/>
              <a:gd name="connsiteY121" fmla="*/ 574867 h 2430025"/>
              <a:gd name="connsiteX122" fmla="*/ 2804160 w 3927009"/>
              <a:gd name="connsiteY122" fmla="*/ 540033 h 2430025"/>
              <a:gd name="connsiteX123" fmla="*/ 2778034 w 3927009"/>
              <a:gd name="connsiteY123" fmla="*/ 531324 h 2430025"/>
              <a:gd name="connsiteX124" fmla="*/ 2717074 w 3927009"/>
              <a:gd name="connsiteY124" fmla="*/ 505198 h 2430025"/>
              <a:gd name="connsiteX125" fmla="*/ 2690948 w 3927009"/>
              <a:gd name="connsiteY125" fmla="*/ 487781 h 2430025"/>
              <a:gd name="connsiteX126" fmla="*/ 2603862 w 3927009"/>
              <a:gd name="connsiteY126" fmla="*/ 470364 h 2430025"/>
              <a:gd name="connsiteX127" fmla="*/ 2577737 w 3927009"/>
              <a:gd name="connsiteY127" fmla="*/ 461656 h 2430025"/>
              <a:gd name="connsiteX128" fmla="*/ 2542902 w 3927009"/>
              <a:gd name="connsiteY128" fmla="*/ 426821 h 2430025"/>
              <a:gd name="connsiteX129" fmla="*/ 2481942 w 3927009"/>
              <a:gd name="connsiteY129" fmla="*/ 400696 h 2430025"/>
              <a:gd name="connsiteX130" fmla="*/ 2464525 w 3927009"/>
              <a:gd name="connsiteY130" fmla="*/ 383278 h 2430025"/>
              <a:gd name="connsiteX131" fmla="*/ 2420982 w 3927009"/>
              <a:gd name="connsiteY131" fmla="*/ 348444 h 2430025"/>
              <a:gd name="connsiteX132" fmla="*/ 2124891 w 3927009"/>
              <a:gd name="connsiteY132" fmla="*/ 357153 h 2430025"/>
              <a:gd name="connsiteX133" fmla="*/ 2037805 w 3927009"/>
              <a:gd name="connsiteY133" fmla="*/ 383278 h 2430025"/>
              <a:gd name="connsiteX134" fmla="*/ 1950720 w 3927009"/>
              <a:gd name="connsiteY134" fmla="*/ 409404 h 2430025"/>
              <a:gd name="connsiteX135" fmla="*/ 1924594 w 3927009"/>
              <a:gd name="connsiteY135" fmla="*/ 418113 h 2430025"/>
              <a:gd name="connsiteX136" fmla="*/ 1837508 w 3927009"/>
              <a:gd name="connsiteY136" fmla="*/ 435530 h 2430025"/>
              <a:gd name="connsiteX137" fmla="*/ 1776548 w 3927009"/>
              <a:gd name="connsiteY137" fmla="*/ 452947 h 2430025"/>
              <a:gd name="connsiteX138" fmla="*/ 1672045 w 3927009"/>
              <a:gd name="connsiteY138" fmla="*/ 470364 h 2430025"/>
              <a:gd name="connsiteX139" fmla="*/ 1593668 w 3927009"/>
              <a:gd name="connsiteY139" fmla="*/ 496490 h 2430025"/>
              <a:gd name="connsiteX140" fmla="*/ 1567542 w 3927009"/>
              <a:gd name="connsiteY140" fmla="*/ 505198 h 2430025"/>
              <a:gd name="connsiteX141" fmla="*/ 1402080 w 3927009"/>
              <a:gd name="connsiteY141" fmla="*/ 496490 h 2430025"/>
              <a:gd name="connsiteX142" fmla="*/ 1349828 w 3927009"/>
              <a:gd name="connsiteY142" fmla="*/ 479073 h 2430025"/>
              <a:gd name="connsiteX143" fmla="*/ 1288868 w 3927009"/>
              <a:gd name="connsiteY143" fmla="*/ 444238 h 2430025"/>
              <a:gd name="connsiteX144" fmla="*/ 1262742 w 3927009"/>
              <a:gd name="connsiteY144" fmla="*/ 435530 h 2430025"/>
              <a:gd name="connsiteX145" fmla="*/ 1219200 w 3927009"/>
              <a:gd name="connsiteY145" fmla="*/ 357153 h 2430025"/>
              <a:gd name="connsiteX146" fmla="*/ 1184365 w 3927009"/>
              <a:gd name="connsiteY146" fmla="*/ 322318 h 2430025"/>
              <a:gd name="connsiteX147" fmla="*/ 1123405 w 3927009"/>
              <a:gd name="connsiteY147" fmla="*/ 243941 h 2430025"/>
              <a:gd name="connsiteX148" fmla="*/ 1088571 w 3927009"/>
              <a:gd name="connsiteY148" fmla="*/ 200398 h 2430025"/>
              <a:gd name="connsiteX149" fmla="*/ 1062445 w 3927009"/>
              <a:gd name="connsiteY149" fmla="*/ 191690 h 2430025"/>
              <a:gd name="connsiteX150" fmla="*/ 975360 w 3927009"/>
              <a:gd name="connsiteY150" fmla="*/ 139438 h 2430025"/>
              <a:gd name="connsiteX151" fmla="*/ 931817 w 3927009"/>
              <a:gd name="connsiteY151" fmla="*/ 95896 h 2430025"/>
              <a:gd name="connsiteX152" fmla="*/ 914400 w 3927009"/>
              <a:gd name="connsiteY152" fmla="*/ 78478 h 2430025"/>
              <a:gd name="connsiteX153" fmla="*/ 862148 w 3927009"/>
              <a:gd name="connsiteY153" fmla="*/ 61061 h 2430025"/>
              <a:gd name="connsiteX154" fmla="*/ 836022 w 3927009"/>
              <a:gd name="connsiteY154" fmla="*/ 43644 h 2430025"/>
              <a:gd name="connsiteX155" fmla="*/ 783771 w 3927009"/>
              <a:gd name="connsiteY155" fmla="*/ 34936 h 2430025"/>
              <a:gd name="connsiteX156" fmla="*/ 679268 w 3927009"/>
              <a:gd name="connsiteY156" fmla="*/ 17518 h 2430025"/>
              <a:gd name="connsiteX157" fmla="*/ 618308 w 3927009"/>
              <a:gd name="connsiteY157" fmla="*/ 101 h 2430025"/>
              <a:gd name="connsiteX158" fmla="*/ 496388 w 3927009"/>
              <a:gd name="connsiteY158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88571 w 3927009"/>
              <a:gd name="connsiteY30" fmla="*/ 522616 h 2430025"/>
              <a:gd name="connsiteX31" fmla="*/ 1184365 w 3927009"/>
              <a:gd name="connsiteY31" fmla="*/ 583576 h 2430025"/>
              <a:gd name="connsiteX32" fmla="*/ 1262742 w 3927009"/>
              <a:gd name="connsiteY32" fmla="*/ 635827 h 2430025"/>
              <a:gd name="connsiteX33" fmla="*/ 1358537 w 3927009"/>
              <a:gd name="connsiteY33" fmla="*/ 661953 h 2430025"/>
              <a:gd name="connsiteX34" fmla="*/ 1576251 w 3927009"/>
              <a:gd name="connsiteY34" fmla="*/ 749038 h 2430025"/>
              <a:gd name="connsiteX35" fmla="*/ 2534194 w 3927009"/>
              <a:gd name="connsiteY35" fmla="*/ 1515393 h 2430025"/>
              <a:gd name="connsiteX36" fmla="*/ 2621280 w 3927009"/>
              <a:gd name="connsiteY36" fmla="*/ 1593770 h 2430025"/>
              <a:gd name="connsiteX37" fmla="*/ 2682240 w 3927009"/>
              <a:gd name="connsiteY37" fmla="*/ 1611187 h 2430025"/>
              <a:gd name="connsiteX38" fmla="*/ 2751908 w 3927009"/>
              <a:gd name="connsiteY38" fmla="*/ 1654730 h 2430025"/>
              <a:gd name="connsiteX39" fmla="*/ 2760617 w 3927009"/>
              <a:gd name="connsiteY39" fmla="*/ 1680856 h 2430025"/>
              <a:gd name="connsiteX40" fmla="*/ 2786742 w 3927009"/>
              <a:gd name="connsiteY40" fmla="*/ 1706981 h 2430025"/>
              <a:gd name="connsiteX41" fmla="*/ 2804160 w 3927009"/>
              <a:gd name="connsiteY41" fmla="*/ 1733107 h 2430025"/>
              <a:gd name="connsiteX42" fmla="*/ 2838994 w 3927009"/>
              <a:gd name="connsiteY42" fmla="*/ 1776650 h 2430025"/>
              <a:gd name="connsiteX43" fmla="*/ 2865120 w 3927009"/>
              <a:gd name="connsiteY43" fmla="*/ 1828901 h 2430025"/>
              <a:gd name="connsiteX44" fmla="*/ 2891245 w 3927009"/>
              <a:gd name="connsiteY44" fmla="*/ 1855027 h 2430025"/>
              <a:gd name="connsiteX45" fmla="*/ 2926080 w 3927009"/>
              <a:gd name="connsiteY45" fmla="*/ 1898570 h 2430025"/>
              <a:gd name="connsiteX46" fmla="*/ 2943497 w 3927009"/>
              <a:gd name="connsiteY46" fmla="*/ 1933404 h 2430025"/>
              <a:gd name="connsiteX47" fmla="*/ 2960914 w 3927009"/>
              <a:gd name="connsiteY47" fmla="*/ 1959530 h 2430025"/>
              <a:gd name="connsiteX48" fmla="*/ 2969622 w 3927009"/>
              <a:gd name="connsiteY48" fmla="*/ 1985656 h 2430025"/>
              <a:gd name="connsiteX49" fmla="*/ 2987040 w 3927009"/>
              <a:gd name="connsiteY49" fmla="*/ 2003073 h 2430025"/>
              <a:gd name="connsiteX50" fmla="*/ 3004457 w 3927009"/>
              <a:gd name="connsiteY50" fmla="*/ 2029198 h 2430025"/>
              <a:gd name="connsiteX51" fmla="*/ 3021874 w 3927009"/>
              <a:gd name="connsiteY51" fmla="*/ 2046616 h 2430025"/>
              <a:gd name="connsiteX52" fmla="*/ 3039291 w 3927009"/>
              <a:gd name="connsiteY52" fmla="*/ 2072741 h 2430025"/>
              <a:gd name="connsiteX53" fmla="*/ 3065417 w 3927009"/>
              <a:gd name="connsiteY53" fmla="*/ 2090158 h 2430025"/>
              <a:gd name="connsiteX54" fmla="*/ 3082834 w 3927009"/>
              <a:gd name="connsiteY54" fmla="*/ 2107576 h 2430025"/>
              <a:gd name="connsiteX55" fmla="*/ 3135085 w 3927009"/>
              <a:gd name="connsiteY55" fmla="*/ 2133701 h 2430025"/>
              <a:gd name="connsiteX56" fmla="*/ 3161211 w 3927009"/>
              <a:gd name="connsiteY56" fmla="*/ 2151118 h 2430025"/>
              <a:gd name="connsiteX57" fmla="*/ 3204754 w 3927009"/>
              <a:gd name="connsiteY57" fmla="*/ 2185953 h 2430025"/>
              <a:gd name="connsiteX58" fmla="*/ 3239588 w 3927009"/>
              <a:gd name="connsiteY58" fmla="*/ 2229496 h 2430025"/>
              <a:gd name="connsiteX59" fmla="*/ 3265714 w 3927009"/>
              <a:gd name="connsiteY59" fmla="*/ 2238204 h 2430025"/>
              <a:gd name="connsiteX60" fmla="*/ 3317965 w 3927009"/>
              <a:gd name="connsiteY60" fmla="*/ 2281747 h 2430025"/>
              <a:gd name="connsiteX61" fmla="*/ 3344091 w 3927009"/>
              <a:gd name="connsiteY61" fmla="*/ 2290456 h 2430025"/>
              <a:gd name="connsiteX62" fmla="*/ 3396342 w 3927009"/>
              <a:gd name="connsiteY62" fmla="*/ 2333998 h 2430025"/>
              <a:gd name="connsiteX63" fmla="*/ 3439885 w 3927009"/>
              <a:gd name="connsiteY63" fmla="*/ 2342707 h 2430025"/>
              <a:gd name="connsiteX64" fmla="*/ 3466011 w 3927009"/>
              <a:gd name="connsiteY64" fmla="*/ 2351416 h 2430025"/>
              <a:gd name="connsiteX65" fmla="*/ 3518262 w 3927009"/>
              <a:gd name="connsiteY65" fmla="*/ 2394958 h 2430025"/>
              <a:gd name="connsiteX66" fmla="*/ 3553097 w 3927009"/>
              <a:gd name="connsiteY66" fmla="*/ 2403667 h 2430025"/>
              <a:gd name="connsiteX67" fmla="*/ 3579222 w 3927009"/>
              <a:gd name="connsiteY67" fmla="*/ 2421084 h 2430025"/>
              <a:gd name="connsiteX68" fmla="*/ 3753394 w 3927009"/>
              <a:gd name="connsiteY68" fmla="*/ 2421084 h 2430025"/>
              <a:gd name="connsiteX69" fmla="*/ 3788228 w 3927009"/>
              <a:gd name="connsiteY69" fmla="*/ 2412376 h 2430025"/>
              <a:gd name="connsiteX70" fmla="*/ 3840480 w 3927009"/>
              <a:gd name="connsiteY70" fmla="*/ 2394958 h 2430025"/>
              <a:gd name="connsiteX71" fmla="*/ 3857897 w 3927009"/>
              <a:gd name="connsiteY71" fmla="*/ 2368833 h 2430025"/>
              <a:gd name="connsiteX72" fmla="*/ 3875314 w 3927009"/>
              <a:gd name="connsiteY72" fmla="*/ 2325290 h 2430025"/>
              <a:gd name="connsiteX73" fmla="*/ 3884022 w 3927009"/>
              <a:gd name="connsiteY73" fmla="*/ 2299164 h 2430025"/>
              <a:gd name="connsiteX74" fmla="*/ 3901440 w 3927009"/>
              <a:gd name="connsiteY74" fmla="*/ 2273038 h 2430025"/>
              <a:gd name="connsiteX75" fmla="*/ 3910148 w 3927009"/>
              <a:gd name="connsiteY75" fmla="*/ 2020490 h 2430025"/>
              <a:gd name="connsiteX76" fmla="*/ 3892731 w 3927009"/>
              <a:gd name="connsiteY76" fmla="*/ 1994364 h 2430025"/>
              <a:gd name="connsiteX77" fmla="*/ 3866605 w 3927009"/>
              <a:gd name="connsiteY77" fmla="*/ 1924696 h 2430025"/>
              <a:gd name="connsiteX78" fmla="*/ 3849188 w 3927009"/>
              <a:gd name="connsiteY78" fmla="*/ 1907278 h 2430025"/>
              <a:gd name="connsiteX79" fmla="*/ 3831771 w 3927009"/>
              <a:gd name="connsiteY79" fmla="*/ 1855027 h 2430025"/>
              <a:gd name="connsiteX80" fmla="*/ 3823062 w 3927009"/>
              <a:gd name="connsiteY80" fmla="*/ 1828901 h 2430025"/>
              <a:gd name="connsiteX81" fmla="*/ 3788228 w 3927009"/>
              <a:gd name="connsiteY81" fmla="*/ 1785358 h 2430025"/>
              <a:gd name="connsiteX82" fmla="*/ 3770811 w 3927009"/>
              <a:gd name="connsiteY82" fmla="*/ 1759233 h 2430025"/>
              <a:gd name="connsiteX83" fmla="*/ 3744685 w 3927009"/>
              <a:gd name="connsiteY83" fmla="*/ 1741816 h 2430025"/>
              <a:gd name="connsiteX84" fmla="*/ 3709851 w 3927009"/>
              <a:gd name="connsiteY84" fmla="*/ 1698273 h 2430025"/>
              <a:gd name="connsiteX85" fmla="*/ 3657600 w 3927009"/>
              <a:gd name="connsiteY85" fmla="*/ 1646021 h 2430025"/>
              <a:gd name="connsiteX86" fmla="*/ 3622765 w 3927009"/>
              <a:gd name="connsiteY86" fmla="*/ 1602478 h 2430025"/>
              <a:gd name="connsiteX87" fmla="*/ 3587931 w 3927009"/>
              <a:gd name="connsiteY87" fmla="*/ 1585061 h 2430025"/>
              <a:gd name="connsiteX88" fmla="*/ 3518262 w 3927009"/>
              <a:gd name="connsiteY88" fmla="*/ 1532810 h 2430025"/>
              <a:gd name="connsiteX89" fmla="*/ 3466011 w 3927009"/>
              <a:gd name="connsiteY89" fmla="*/ 1497976 h 2430025"/>
              <a:gd name="connsiteX90" fmla="*/ 3422468 w 3927009"/>
              <a:gd name="connsiteY90" fmla="*/ 1463141 h 2430025"/>
              <a:gd name="connsiteX91" fmla="*/ 3370217 w 3927009"/>
              <a:gd name="connsiteY91" fmla="*/ 1445724 h 2430025"/>
              <a:gd name="connsiteX92" fmla="*/ 3344091 w 3927009"/>
              <a:gd name="connsiteY92" fmla="*/ 1437016 h 2430025"/>
              <a:gd name="connsiteX93" fmla="*/ 3326674 w 3927009"/>
              <a:gd name="connsiteY93" fmla="*/ 1419598 h 2430025"/>
              <a:gd name="connsiteX94" fmla="*/ 3274422 w 3927009"/>
              <a:gd name="connsiteY94" fmla="*/ 1384764 h 2430025"/>
              <a:gd name="connsiteX95" fmla="*/ 3248297 w 3927009"/>
              <a:gd name="connsiteY95" fmla="*/ 1358638 h 2430025"/>
              <a:gd name="connsiteX96" fmla="*/ 3213462 w 3927009"/>
              <a:gd name="connsiteY96" fmla="*/ 1315096 h 2430025"/>
              <a:gd name="connsiteX97" fmla="*/ 3143794 w 3927009"/>
              <a:gd name="connsiteY97" fmla="*/ 1288970 h 2430025"/>
              <a:gd name="connsiteX98" fmla="*/ 3091542 w 3927009"/>
              <a:gd name="connsiteY98" fmla="*/ 1254136 h 2430025"/>
              <a:gd name="connsiteX99" fmla="*/ 3039291 w 3927009"/>
              <a:gd name="connsiteY99" fmla="*/ 1236718 h 2430025"/>
              <a:gd name="connsiteX100" fmla="*/ 2987040 w 3927009"/>
              <a:gd name="connsiteY100" fmla="*/ 1210593 h 2430025"/>
              <a:gd name="connsiteX101" fmla="*/ 2934788 w 3927009"/>
              <a:gd name="connsiteY101" fmla="*/ 1175758 h 2430025"/>
              <a:gd name="connsiteX102" fmla="*/ 2908662 w 3927009"/>
              <a:gd name="connsiteY102" fmla="*/ 1158341 h 2430025"/>
              <a:gd name="connsiteX103" fmla="*/ 2891245 w 3927009"/>
              <a:gd name="connsiteY103" fmla="*/ 1132216 h 2430025"/>
              <a:gd name="connsiteX104" fmla="*/ 2882537 w 3927009"/>
              <a:gd name="connsiteY104" fmla="*/ 1106090 h 2430025"/>
              <a:gd name="connsiteX105" fmla="*/ 2856411 w 3927009"/>
              <a:gd name="connsiteY105" fmla="*/ 1097381 h 2430025"/>
              <a:gd name="connsiteX106" fmla="*/ 2847702 w 3927009"/>
              <a:gd name="connsiteY106" fmla="*/ 1071256 h 2430025"/>
              <a:gd name="connsiteX107" fmla="*/ 2856411 w 3927009"/>
              <a:gd name="connsiteY107" fmla="*/ 1027713 h 2430025"/>
              <a:gd name="connsiteX108" fmla="*/ 2908662 w 3927009"/>
              <a:gd name="connsiteY108" fmla="*/ 1001587 h 2430025"/>
              <a:gd name="connsiteX109" fmla="*/ 2952205 w 3927009"/>
              <a:gd name="connsiteY109" fmla="*/ 966753 h 2430025"/>
              <a:gd name="connsiteX110" fmla="*/ 3030582 w 3927009"/>
              <a:gd name="connsiteY110" fmla="*/ 949336 h 2430025"/>
              <a:gd name="connsiteX111" fmla="*/ 3074125 w 3927009"/>
              <a:gd name="connsiteY111" fmla="*/ 914501 h 2430025"/>
              <a:gd name="connsiteX112" fmla="*/ 3091542 w 3927009"/>
              <a:gd name="connsiteY112" fmla="*/ 862250 h 2430025"/>
              <a:gd name="connsiteX113" fmla="*/ 3082834 w 3927009"/>
              <a:gd name="connsiteY113" fmla="*/ 792581 h 2430025"/>
              <a:gd name="connsiteX114" fmla="*/ 3065417 w 3927009"/>
              <a:gd name="connsiteY114" fmla="*/ 766456 h 2430025"/>
              <a:gd name="connsiteX115" fmla="*/ 3030582 w 3927009"/>
              <a:gd name="connsiteY115" fmla="*/ 696787 h 2430025"/>
              <a:gd name="connsiteX116" fmla="*/ 3013165 w 3927009"/>
              <a:gd name="connsiteY116" fmla="*/ 670661 h 2430025"/>
              <a:gd name="connsiteX117" fmla="*/ 2960914 w 3927009"/>
              <a:gd name="connsiteY117" fmla="*/ 653244 h 2430025"/>
              <a:gd name="connsiteX118" fmla="*/ 2934788 w 3927009"/>
              <a:gd name="connsiteY118" fmla="*/ 644536 h 2430025"/>
              <a:gd name="connsiteX119" fmla="*/ 2908662 w 3927009"/>
              <a:gd name="connsiteY119" fmla="*/ 627118 h 2430025"/>
              <a:gd name="connsiteX120" fmla="*/ 2856411 w 3927009"/>
              <a:gd name="connsiteY120" fmla="*/ 574867 h 2430025"/>
              <a:gd name="connsiteX121" fmla="*/ 2804160 w 3927009"/>
              <a:gd name="connsiteY121" fmla="*/ 540033 h 2430025"/>
              <a:gd name="connsiteX122" fmla="*/ 2778034 w 3927009"/>
              <a:gd name="connsiteY122" fmla="*/ 531324 h 2430025"/>
              <a:gd name="connsiteX123" fmla="*/ 2717074 w 3927009"/>
              <a:gd name="connsiteY123" fmla="*/ 505198 h 2430025"/>
              <a:gd name="connsiteX124" fmla="*/ 2690948 w 3927009"/>
              <a:gd name="connsiteY124" fmla="*/ 487781 h 2430025"/>
              <a:gd name="connsiteX125" fmla="*/ 2603862 w 3927009"/>
              <a:gd name="connsiteY125" fmla="*/ 470364 h 2430025"/>
              <a:gd name="connsiteX126" fmla="*/ 2577737 w 3927009"/>
              <a:gd name="connsiteY126" fmla="*/ 461656 h 2430025"/>
              <a:gd name="connsiteX127" fmla="*/ 2542902 w 3927009"/>
              <a:gd name="connsiteY127" fmla="*/ 426821 h 2430025"/>
              <a:gd name="connsiteX128" fmla="*/ 2481942 w 3927009"/>
              <a:gd name="connsiteY128" fmla="*/ 400696 h 2430025"/>
              <a:gd name="connsiteX129" fmla="*/ 2464525 w 3927009"/>
              <a:gd name="connsiteY129" fmla="*/ 383278 h 2430025"/>
              <a:gd name="connsiteX130" fmla="*/ 2420982 w 3927009"/>
              <a:gd name="connsiteY130" fmla="*/ 348444 h 2430025"/>
              <a:gd name="connsiteX131" fmla="*/ 2124891 w 3927009"/>
              <a:gd name="connsiteY131" fmla="*/ 357153 h 2430025"/>
              <a:gd name="connsiteX132" fmla="*/ 2037805 w 3927009"/>
              <a:gd name="connsiteY132" fmla="*/ 383278 h 2430025"/>
              <a:gd name="connsiteX133" fmla="*/ 1950720 w 3927009"/>
              <a:gd name="connsiteY133" fmla="*/ 409404 h 2430025"/>
              <a:gd name="connsiteX134" fmla="*/ 1924594 w 3927009"/>
              <a:gd name="connsiteY134" fmla="*/ 418113 h 2430025"/>
              <a:gd name="connsiteX135" fmla="*/ 1837508 w 3927009"/>
              <a:gd name="connsiteY135" fmla="*/ 435530 h 2430025"/>
              <a:gd name="connsiteX136" fmla="*/ 1776548 w 3927009"/>
              <a:gd name="connsiteY136" fmla="*/ 452947 h 2430025"/>
              <a:gd name="connsiteX137" fmla="*/ 1672045 w 3927009"/>
              <a:gd name="connsiteY137" fmla="*/ 470364 h 2430025"/>
              <a:gd name="connsiteX138" fmla="*/ 1593668 w 3927009"/>
              <a:gd name="connsiteY138" fmla="*/ 496490 h 2430025"/>
              <a:gd name="connsiteX139" fmla="*/ 1567542 w 3927009"/>
              <a:gd name="connsiteY139" fmla="*/ 505198 h 2430025"/>
              <a:gd name="connsiteX140" fmla="*/ 1402080 w 3927009"/>
              <a:gd name="connsiteY140" fmla="*/ 496490 h 2430025"/>
              <a:gd name="connsiteX141" fmla="*/ 1349828 w 3927009"/>
              <a:gd name="connsiteY141" fmla="*/ 479073 h 2430025"/>
              <a:gd name="connsiteX142" fmla="*/ 1288868 w 3927009"/>
              <a:gd name="connsiteY142" fmla="*/ 444238 h 2430025"/>
              <a:gd name="connsiteX143" fmla="*/ 1262742 w 3927009"/>
              <a:gd name="connsiteY143" fmla="*/ 435530 h 2430025"/>
              <a:gd name="connsiteX144" fmla="*/ 1219200 w 3927009"/>
              <a:gd name="connsiteY144" fmla="*/ 357153 h 2430025"/>
              <a:gd name="connsiteX145" fmla="*/ 1184365 w 3927009"/>
              <a:gd name="connsiteY145" fmla="*/ 322318 h 2430025"/>
              <a:gd name="connsiteX146" fmla="*/ 1123405 w 3927009"/>
              <a:gd name="connsiteY146" fmla="*/ 243941 h 2430025"/>
              <a:gd name="connsiteX147" fmla="*/ 1088571 w 3927009"/>
              <a:gd name="connsiteY147" fmla="*/ 200398 h 2430025"/>
              <a:gd name="connsiteX148" fmla="*/ 1062445 w 3927009"/>
              <a:gd name="connsiteY148" fmla="*/ 191690 h 2430025"/>
              <a:gd name="connsiteX149" fmla="*/ 975360 w 3927009"/>
              <a:gd name="connsiteY149" fmla="*/ 139438 h 2430025"/>
              <a:gd name="connsiteX150" fmla="*/ 931817 w 3927009"/>
              <a:gd name="connsiteY150" fmla="*/ 95896 h 2430025"/>
              <a:gd name="connsiteX151" fmla="*/ 914400 w 3927009"/>
              <a:gd name="connsiteY151" fmla="*/ 78478 h 2430025"/>
              <a:gd name="connsiteX152" fmla="*/ 862148 w 3927009"/>
              <a:gd name="connsiteY152" fmla="*/ 61061 h 2430025"/>
              <a:gd name="connsiteX153" fmla="*/ 836022 w 3927009"/>
              <a:gd name="connsiteY153" fmla="*/ 43644 h 2430025"/>
              <a:gd name="connsiteX154" fmla="*/ 783771 w 3927009"/>
              <a:gd name="connsiteY154" fmla="*/ 34936 h 2430025"/>
              <a:gd name="connsiteX155" fmla="*/ 679268 w 3927009"/>
              <a:gd name="connsiteY155" fmla="*/ 17518 h 2430025"/>
              <a:gd name="connsiteX156" fmla="*/ 618308 w 3927009"/>
              <a:gd name="connsiteY156" fmla="*/ 101 h 2430025"/>
              <a:gd name="connsiteX157" fmla="*/ 496388 w 3927009"/>
              <a:gd name="connsiteY157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88571 w 3927009"/>
              <a:gd name="connsiteY30" fmla="*/ 522616 h 2430025"/>
              <a:gd name="connsiteX31" fmla="*/ 1184365 w 3927009"/>
              <a:gd name="connsiteY31" fmla="*/ 583576 h 2430025"/>
              <a:gd name="connsiteX32" fmla="*/ 1358537 w 3927009"/>
              <a:gd name="connsiteY32" fmla="*/ 661953 h 2430025"/>
              <a:gd name="connsiteX33" fmla="*/ 1576251 w 3927009"/>
              <a:gd name="connsiteY33" fmla="*/ 749038 h 2430025"/>
              <a:gd name="connsiteX34" fmla="*/ 2534194 w 3927009"/>
              <a:gd name="connsiteY34" fmla="*/ 1515393 h 2430025"/>
              <a:gd name="connsiteX35" fmla="*/ 2621280 w 3927009"/>
              <a:gd name="connsiteY35" fmla="*/ 1593770 h 2430025"/>
              <a:gd name="connsiteX36" fmla="*/ 2682240 w 3927009"/>
              <a:gd name="connsiteY36" fmla="*/ 1611187 h 2430025"/>
              <a:gd name="connsiteX37" fmla="*/ 2751908 w 3927009"/>
              <a:gd name="connsiteY37" fmla="*/ 1654730 h 2430025"/>
              <a:gd name="connsiteX38" fmla="*/ 2760617 w 3927009"/>
              <a:gd name="connsiteY38" fmla="*/ 1680856 h 2430025"/>
              <a:gd name="connsiteX39" fmla="*/ 2786742 w 3927009"/>
              <a:gd name="connsiteY39" fmla="*/ 1706981 h 2430025"/>
              <a:gd name="connsiteX40" fmla="*/ 2804160 w 3927009"/>
              <a:gd name="connsiteY40" fmla="*/ 1733107 h 2430025"/>
              <a:gd name="connsiteX41" fmla="*/ 2838994 w 3927009"/>
              <a:gd name="connsiteY41" fmla="*/ 1776650 h 2430025"/>
              <a:gd name="connsiteX42" fmla="*/ 2865120 w 3927009"/>
              <a:gd name="connsiteY42" fmla="*/ 1828901 h 2430025"/>
              <a:gd name="connsiteX43" fmla="*/ 2891245 w 3927009"/>
              <a:gd name="connsiteY43" fmla="*/ 1855027 h 2430025"/>
              <a:gd name="connsiteX44" fmla="*/ 2926080 w 3927009"/>
              <a:gd name="connsiteY44" fmla="*/ 1898570 h 2430025"/>
              <a:gd name="connsiteX45" fmla="*/ 2943497 w 3927009"/>
              <a:gd name="connsiteY45" fmla="*/ 1933404 h 2430025"/>
              <a:gd name="connsiteX46" fmla="*/ 2960914 w 3927009"/>
              <a:gd name="connsiteY46" fmla="*/ 1959530 h 2430025"/>
              <a:gd name="connsiteX47" fmla="*/ 2969622 w 3927009"/>
              <a:gd name="connsiteY47" fmla="*/ 1985656 h 2430025"/>
              <a:gd name="connsiteX48" fmla="*/ 2987040 w 3927009"/>
              <a:gd name="connsiteY48" fmla="*/ 2003073 h 2430025"/>
              <a:gd name="connsiteX49" fmla="*/ 3004457 w 3927009"/>
              <a:gd name="connsiteY49" fmla="*/ 2029198 h 2430025"/>
              <a:gd name="connsiteX50" fmla="*/ 3021874 w 3927009"/>
              <a:gd name="connsiteY50" fmla="*/ 2046616 h 2430025"/>
              <a:gd name="connsiteX51" fmla="*/ 3039291 w 3927009"/>
              <a:gd name="connsiteY51" fmla="*/ 2072741 h 2430025"/>
              <a:gd name="connsiteX52" fmla="*/ 3065417 w 3927009"/>
              <a:gd name="connsiteY52" fmla="*/ 2090158 h 2430025"/>
              <a:gd name="connsiteX53" fmla="*/ 3082834 w 3927009"/>
              <a:gd name="connsiteY53" fmla="*/ 2107576 h 2430025"/>
              <a:gd name="connsiteX54" fmla="*/ 3135085 w 3927009"/>
              <a:gd name="connsiteY54" fmla="*/ 2133701 h 2430025"/>
              <a:gd name="connsiteX55" fmla="*/ 3161211 w 3927009"/>
              <a:gd name="connsiteY55" fmla="*/ 2151118 h 2430025"/>
              <a:gd name="connsiteX56" fmla="*/ 3204754 w 3927009"/>
              <a:gd name="connsiteY56" fmla="*/ 2185953 h 2430025"/>
              <a:gd name="connsiteX57" fmla="*/ 3239588 w 3927009"/>
              <a:gd name="connsiteY57" fmla="*/ 2229496 h 2430025"/>
              <a:gd name="connsiteX58" fmla="*/ 3265714 w 3927009"/>
              <a:gd name="connsiteY58" fmla="*/ 2238204 h 2430025"/>
              <a:gd name="connsiteX59" fmla="*/ 3317965 w 3927009"/>
              <a:gd name="connsiteY59" fmla="*/ 2281747 h 2430025"/>
              <a:gd name="connsiteX60" fmla="*/ 3344091 w 3927009"/>
              <a:gd name="connsiteY60" fmla="*/ 2290456 h 2430025"/>
              <a:gd name="connsiteX61" fmla="*/ 3396342 w 3927009"/>
              <a:gd name="connsiteY61" fmla="*/ 2333998 h 2430025"/>
              <a:gd name="connsiteX62" fmla="*/ 3439885 w 3927009"/>
              <a:gd name="connsiteY62" fmla="*/ 2342707 h 2430025"/>
              <a:gd name="connsiteX63" fmla="*/ 3466011 w 3927009"/>
              <a:gd name="connsiteY63" fmla="*/ 2351416 h 2430025"/>
              <a:gd name="connsiteX64" fmla="*/ 3518262 w 3927009"/>
              <a:gd name="connsiteY64" fmla="*/ 2394958 h 2430025"/>
              <a:gd name="connsiteX65" fmla="*/ 3553097 w 3927009"/>
              <a:gd name="connsiteY65" fmla="*/ 2403667 h 2430025"/>
              <a:gd name="connsiteX66" fmla="*/ 3579222 w 3927009"/>
              <a:gd name="connsiteY66" fmla="*/ 2421084 h 2430025"/>
              <a:gd name="connsiteX67" fmla="*/ 3753394 w 3927009"/>
              <a:gd name="connsiteY67" fmla="*/ 2421084 h 2430025"/>
              <a:gd name="connsiteX68" fmla="*/ 3788228 w 3927009"/>
              <a:gd name="connsiteY68" fmla="*/ 2412376 h 2430025"/>
              <a:gd name="connsiteX69" fmla="*/ 3840480 w 3927009"/>
              <a:gd name="connsiteY69" fmla="*/ 2394958 h 2430025"/>
              <a:gd name="connsiteX70" fmla="*/ 3857897 w 3927009"/>
              <a:gd name="connsiteY70" fmla="*/ 2368833 h 2430025"/>
              <a:gd name="connsiteX71" fmla="*/ 3875314 w 3927009"/>
              <a:gd name="connsiteY71" fmla="*/ 2325290 h 2430025"/>
              <a:gd name="connsiteX72" fmla="*/ 3884022 w 3927009"/>
              <a:gd name="connsiteY72" fmla="*/ 2299164 h 2430025"/>
              <a:gd name="connsiteX73" fmla="*/ 3901440 w 3927009"/>
              <a:gd name="connsiteY73" fmla="*/ 2273038 h 2430025"/>
              <a:gd name="connsiteX74" fmla="*/ 3910148 w 3927009"/>
              <a:gd name="connsiteY74" fmla="*/ 2020490 h 2430025"/>
              <a:gd name="connsiteX75" fmla="*/ 3892731 w 3927009"/>
              <a:gd name="connsiteY75" fmla="*/ 1994364 h 2430025"/>
              <a:gd name="connsiteX76" fmla="*/ 3866605 w 3927009"/>
              <a:gd name="connsiteY76" fmla="*/ 1924696 h 2430025"/>
              <a:gd name="connsiteX77" fmla="*/ 3849188 w 3927009"/>
              <a:gd name="connsiteY77" fmla="*/ 1907278 h 2430025"/>
              <a:gd name="connsiteX78" fmla="*/ 3831771 w 3927009"/>
              <a:gd name="connsiteY78" fmla="*/ 1855027 h 2430025"/>
              <a:gd name="connsiteX79" fmla="*/ 3823062 w 3927009"/>
              <a:gd name="connsiteY79" fmla="*/ 1828901 h 2430025"/>
              <a:gd name="connsiteX80" fmla="*/ 3788228 w 3927009"/>
              <a:gd name="connsiteY80" fmla="*/ 1785358 h 2430025"/>
              <a:gd name="connsiteX81" fmla="*/ 3770811 w 3927009"/>
              <a:gd name="connsiteY81" fmla="*/ 1759233 h 2430025"/>
              <a:gd name="connsiteX82" fmla="*/ 3744685 w 3927009"/>
              <a:gd name="connsiteY82" fmla="*/ 1741816 h 2430025"/>
              <a:gd name="connsiteX83" fmla="*/ 3709851 w 3927009"/>
              <a:gd name="connsiteY83" fmla="*/ 1698273 h 2430025"/>
              <a:gd name="connsiteX84" fmla="*/ 3657600 w 3927009"/>
              <a:gd name="connsiteY84" fmla="*/ 1646021 h 2430025"/>
              <a:gd name="connsiteX85" fmla="*/ 3622765 w 3927009"/>
              <a:gd name="connsiteY85" fmla="*/ 1602478 h 2430025"/>
              <a:gd name="connsiteX86" fmla="*/ 3587931 w 3927009"/>
              <a:gd name="connsiteY86" fmla="*/ 1585061 h 2430025"/>
              <a:gd name="connsiteX87" fmla="*/ 3518262 w 3927009"/>
              <a:gd name="connsiteY87" fmla="*/ 1532810 h 2430025"/>
              <a:gd name="connsiteX88" fmla="*/ 3466011 w 3927009"/>
              <a:gd name="connsiteY88" fmla="*/ 1497976 h 2430025"/>
              <a:gd name="connsiteX89" fmla="*/ 3422468 w 3927009"/>
              <a:gd name="connsiteY89" fmla="*/ 1463141 h 2430025"/>
              <a:gd name="connsiteX90" fmla="*/ 3370217 w 3927009"/>
              <a:gd name="connsiteY90" fmla="*/ 1445724 h 2430025"/>
              <a:gd name="connsiteX91" fmla="*/ 3344091 w 3927009"/>
              <a:gd name="connsiteY91" fmla="*/ 1437016 h 2430025"/>
              <a:gd name="connsiteX92" fmla="*/ 3326674 w 3927009"/>
              <a:gd name="connsiteY92" fmla="*/ 1419598 h 2430025"/>
              <a:gd name="connsiteX93" fmla="*/ 3274422 w 3927009"/>
              <a:gd name="connsiteY93" fmla="*/ 1384764 h 2430025"/>
              <a:gd name="connsiteX94" fmla="*/ 3248297 w 3927009"/>
              <a:gd name="connsiteY94" fmla="*/ 1358638 h 2430025"/>
              <a:gd name="connsiteX95" fmla="*/ 3213462 w 3927009"/>
              <a:gd name="connsiteY95" fmla="*/ 1315096 h 2430025"/>
              <a:gd name="connsiteX96" fmla="*/ 3143794 w 3927009"/>
              <a:gd name="connsiteY96" fmla="*/ 1288970 h 2430025"/>
              <a:gd name="connsiteX97" fmla="*/ 3091542 w 3927009"/>
              <a:gd name="connsiteY97" fmla="*/ 1254136 h 2430025"/>
              <a:gd name="connsiteX98" fmla="*/ 3039291 w 3927009"/>
              <a:gd name="connsiteY98" fmla="*/ 1236718 h 2430025"/>
              <a:gd name="connsiteX99" fmla="*/ 2987040 w 3927009"/>
              <a:gd name="connsiteY99" fmla="*/ 1210593 h 2430025"/>
              <a:gd name="connsiteX100" fmla="*/ 2934788 w 3927009"/>
              <a:gd name="connsiteY100" fmla="*/ 1175758 h 2430025"/>
              <a:gd name="connsiteX101" fmla="*/ 2908662 w 3927009"/>
              <a:gd name="connsiteY101" fmla="*/ 1158341 h 2430025"/>
              <a:gd name="connsiteX102" fmla="*/ 2891245 w 3927009"/>
              <a:gd name="connsiteY102" fmla="*/ 1132216 h 2430025"/>
              <a:gd name="connsiteX103" fmla="*/ 2882537 w 3927009"/>
              <a:gd name="connsiteY103" fmla="*/ 1106090 h 2430025"/>
              <a:gd name="connsiteX104" fmla="*/ 2856411 w 3927009"/>
              <a:gd name="connsiteY104" fmla="*/ 1097381 h 2430025"/>
              <a:gd name="connsiteX105" fmla="*/ 2847702 w 3927009"/>
              <a:gd name="connsiteY105" fmla="*/ 1071256 h 2430025"/>
              <a:gd name="connsiteX106" fmla="*/ 2856411 w 3927009"/>
              <a:gd name="connsiteY106" fmla="*/ 1027713 h 2430025"/>
              <a:gd name="connsiteX107" fmla="*/ 2908662 w 3927009"/>
              <a:gd name="connsiteY107" fmla="*/ 1001587 h 2430025"/>
              <a:gd name="connsiteX108" fmla="*/ 2952205 w 3927009"/>
              <a:gd name="connsiteY108" fmla="*/ 966753 h 2430025"/>
              <a:gd name="connsiteX109" fmla="*/ 3030582 w 3927009"/>
              <a:gd name="connsiteY109" fmla="*/ 949336 h 2430025"/>
              <a:gd name="connsiteX110" fmla="*/ 3074125 w 3927009"/>
              <a:gd name="connsiteY110" fmla="*/ 914501 h 2430025"/>
              <a:gd name="connsiteX111" fmla="*/ 3091542 w 3927009"/>
              <a:gd name="connsiteY111" fmla="*/ 862250 h 2430025"/>
              <a:gd name="connsiteX112" fmla="*/ 3082834 w 3927009"/>
              <a:gd name="connsiteY112" fmla="*/ 792581 h 2430025"/>
              <a:gd name="connsiteX113" fmla="*/ 3065417 w 3927009"/>
              <a:gd name="connsiteY113" fmla="*/ 766456 h 2430025"/>
              <a:gd name="connsiteX114" fmla="*/ 3030582 w 3927009"/>
              <a:gd name="connsiteY114" fmla="*/ 696787 h 2430025"/>
              <a:gd name="connsiteX115" fmla="*/ 3013165 w 3927009"/>
              <a:gd name="connsiteY115" fmla="*/ 670661 h 2430025"/>
              <a:gd name="connsiteX116" fmla="*/ 2960914 w 3927009"/>
              <a:gd name="connsiteY116" fmla="*/ 653244 h 2430025"/>
              <a:gd name="connsiteX117" fmla="*/ 2934788 w 3927009"/>
              <a:gd name="connsiteY117" fmla="*/ 644536 h 2430025"/>
              <a:gd name="connsiteX118" fmla="*/ 2908662 w 3927009"/>
              <a:gd name="connsiteY118" fmla="*/ 627118 h 2430025"/>
              <a:gd name="connsiteX119" fmla="*/ 2856411 w 3927009"/>
              <a:gd name="connsiteY119" fmla="*/ 574867 h 2430025"/>
              <a:gd name="connsiteX120" fmla="*/ 2804160 w 3927009"/>
              <a:gd name="connsiteY120" fmla="*/ 540033 h 2430025"/>
              <a:gd name="connsiteX121" fmla="*/ 2778034 w 3927009"/>
              <a:gd name="connsiteY121" fmla="*/ 531324 h 2430025"/>
              <a:gd name="connsiteX122" fmla="*/ 2717074 w 3927009"/>
              <a:gd name="connsiteY122" fmla="*/ 505198 h 2430025"/>
              <a:gd name="connsiteX123" fmla="*/ 2690948 w 3927009"/>
              <a:gd name="connsiteY123" fmla="*/ 487781 h 2430025"/>
              <a:gd name="connsiteX124" fmla="*/ 2603862 w 3927009"/>
              <a:gd name="connsiteY124" fmla="*/ 470364 h 2430025"/>
              <a:gd name="connsiteX125" fmla="*/ 2577737 w 3927009"/>
              <a:gd name="connsiteY125" fmla="*/ 461656 h 2430025"/>
              <a:gd name="connsiteX126" fmla="*/ 2542902 w 3927009"/>
              <a:gd name="connsiteY126" fmla="*/ 426821 h 2430025"/>
              <a:gd name="connsiteX127" fmla="*/ 2481942 w 3927009"/>
              <a:gd name="connsiteY127" fmla="*/ 400696 h 2430025"/>
              <a:gd name="connsiteX128" fmla="*/ 2464525 w 3927009"/>
              <a:gd name="connsiteY128" fmla="*/ 383278 h 2430025"/>
              <a:gd name="connsiteX129" fmla="*/ 2420982 w 3927009"/>
              <a:gd name="connsiteY129" fmla="*/ 348444 h 2430025"/>
              <a:gd name="connsiteX130" fmla="*/ 2124891 w 3927009"/>
              <a:gd name="connsiteY130" fmla="*/ 357153 h 2430025"/>
              <a:gd name="connsiteX131" fmla="*/ 2037805 w 3927009"/>
              <a:gd name="connsiteY131" fmla="*/ 383278 h 2430025"/>
              <a:gd name="connsiteX132" fmla="*/ 1950720 w 3927009"/>
              <a:gd name="connsiteY132" fmla="*/ 409404 h 2430025"/>
              <a:gd name="connsiteX133" fmla="*/ 1924594 w 3927009"/>
              <a:gd name="connsiteY133" fmla="*/ 418113 h 2430025"/>
              <a:gd name="connsiteX134" fmla="*/ 1837508 w 3927009"/>
              <a:gd name="connsiteY134" fmla="*/ 435530 h 2430025"/>
              <a:gd name="connsiteX135" fmla="*/ 1776548 w 3927009"/>
              <a:gd name="connsiteY135" fmla="*/ 452947 h 2430025"/>
              <a:gd name="connsiteX136" fmla="*/ 1672045 w 3927009"/>
              <a:gd name="connsiteY136" fmla="*/ 470364 h 2430025"/>
              <a:gd name="connsiteX137" fmla="*/ 1593668 w 3927009"/>
              <a:gd name="connsiteY137" fmla="*/ 496490 h 2430025"/>
              <a:gd name="connsiteX138" fmla="*/ 1567542 w 3927009"/>
              <a:gd name="connsiteY138" fmla="*/ 505198 h 2430025"/>
              <a:gd name="connsiteX139" fmla="*/ 1402080 w 3927009"/>
              <a:gd name="connsiteY139" fmla="*/ 496490 h 2430025"/>
              <a:gd name="connsiteX140" fmla="*/ 1349828 w 3927009"/>
              <a:gd name="connsiteY140" fmla="*/ 479073 h 2430025"/>
              <a:gd name="connsiteX141" fmla="*/ 1288868 w 3927009"/>
              <a:gd name="connsiteY141" fmla="*/ 444238 h 2430025"/>
              <a:gd name="connsiteX142" fmla="*/ 1262742 w 3927009"/>
              <a:gd name="connsiteY142" fmla="*/ 435530 h 2430025"/>
              <a:gd name="connsiteX143" fmla="*/ 1219200 w 3927009"/>
              <a:gd name="connsiteY143" fmla="*/ 357153 h 2430025"/>
              <a:gd name="connsiteX144" fmla="*/ 1184365 w 3927009"/>
              <a:gd name="connsiteY144" fmla="*/ 322318 h 2430025"/>
              <a:gd name="connsiteX145" fmla="*/ 1123405 w 3927009"/>
              <a:gd name="connsiteY145" fmla="*/ 243941 h 2430025"/>
              <a:gd name="connsiteX146" fmla="*/ 1088571 w 3927009"/>
              <a:gd name="connsiteY146" fmla="*/ 200398 h 2430025"/>
              <a:gd name="connsiteX147" fmla="*/ 1062445 w 3927009"/>
              <a:gd name="connsiteY147" fmla="*/ 191690 h 2430025"/>
              <a:gd name="connsiteX148" fmla="*/ 975360 w 3927009"/>
              <a:gd name="connsiteY148" fmla="*/ 139438 h 2430025"/>
              <a:gd name="connsiteX149" fmla="*/ 931817 w 3927009"/>
              <a:gd name="connsiteY149" fmla="*/ 95896 h 2430025"/>
              <a:gd name="connsiteX150" fmla="*/ 914400 w 3927009"/>
              <a:gd name="connsiteY150" fmla="*/ 78478 h 2430025"/>
              <a:gd name="connsiteX151" fmla="*/ 862148 w 3927009"/>
              <a:gd name="connsiteY151" fmla="*/ 61061 h 2430025"/>
              <a:gd name="connsiteX152" fmla="*/ 836022 w 3927009"/>
              <a:gd name="connsiteY152" fmla="*/ 43644 h 2430025"/>
              <a:gd name="connsiteX153" fmla="*/ 783771 w 3927009"/>
              <a:gd name="connsiteY153" fmla="*/ 34936 h 2430025"/>
              <a:gd name="connsiteX154" fmla="*/ 679268 w 3927009"/>
              <a:gd name="connsiteY154" fmla="*/ 17518 h 2430025"/>
              <a:gd name="connsiteX155" fmla="*/ 618308 w 3927009"/>
              <a:gd name="connsiteY155" fmla="*/ 101 h 2430025"/>
              <a:gd name="connsiteX156" fmla="*/ 496388 w 3927009"/>
              <a:gd name="connsiteY156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88571 w 3927009"/>
              <a:gd name="connsiteY30" fmla="*/ 522616 h 2430025"/>
              <a:gd name="connsiteX31" fmla="*/ 1184365 w 3927009"/>
              <a:gd name="connsiteY31" fmla="*/ 583576 h 2430025"/>
              <a:gd name="connsiteX32" fmla="*/ 1576251 w 3927009"/>
              <a:gd name="connsiteY32" fmla="*/ 749038 h 2430025"/>
              <a:gd name="connsiteX33" fmla="*/ 2534194 w 3927009"/>
              <a:gd name="connsiteY33" fmla="*/ 1515393 h 2430025"/>
              <a:gd name="connsiteX34" fmla="*/ 2621280 w 3927009"/>
              <a:gd name="connsiteY34" fmla="*/ 1593770 h 2430025"/>
              <a:gd name="connsiteX35" fmla="*/ 2682240 w 3927009"/>
              <a:gd name="connsiteY35" fmla="*/ 1611187 h 2430025"/>
              <a:gd name="connsiteX36" fmla="*/ 2751908 w 3927009"/>
              <a:gd name="connsiteY36" fmla="*/ 1654730 h 2430025"/>
              <a:gd name="connsiteX37" fmla="*/ 2760617 w 3927009"/>
              <a:gd name="connsiteY37" fmla="*/ 1680856 h 2430025"/>
              <a:gd name="connsiteX38" fmla="*/ 2786742 w 3927009"/>
              <a:gd name="connsiteY38" fmla="*/ 1706981 h 2430025"/>
              <a:gd name="connsiteX39" fmla="*/ 2804160 w 3927009"/>
              <a:gd name="connsiteY39" fmla="*/ 1733107 h 2430025"/>
              <a:gd name="connsiteX40" fmla="*/ 2838994 w 3927009"/>
              <a:gd name="connsiteY40" fmla="*/ 1776650 h 2430025"/>
              <a:gd name="connsiteX41" fmla="*/ 2865120 w 3927009"/>
              <a:gd name="connsiteY41" fmla="*/ 1828901 h 2430025"/>
              <a:gd name="connsiteX42" fmla="*/ 2891245 w 3927009"/>
              <a:gd name="connsiteY42" fmla="*/ 1855027 h 2430025"/>
              <a:gd name="connsiteX43" fmla="*/ 2926080 w 3927009"/>
              <a:gd name="connsiteY43" fmla="*/ 1898570 h 2430025"/>
              <a:gd name="connsiteX44" fmla="*/ 2943497 w 3927009"/>
              <a:gd name="connsiteY44" fmla="*/ 1933404 h 2430025"/>
              <a:gd name="connsiteX45" fmla="*/ 2960914 w 3927009"/>
              <a:gd name="connsiteY45" fmla="*/ 1959530 h 2430025"/>
              <a:gd name="connsiteX46" fmla="*/ 2969622 w 3927009"/>
              <a:gd name="connsiteY46" fmla="*/ 1985656 h 2430025"/>
              <a:gd name="connsiteX47" fmla="*/ 2987040 w 3927009"/>
              <a:gd name="connsiteY47" fmla="*/ 2003073 h 2430025"/>
              <a:gd name="connsiteX48" fmla="*/ 3004457 w 3927009"/>
              <a:gd name="connsiteY48" fmla="*/ 2029198 h 2430025"/>
              <a:gd name="connsiteX49" fmla="*/ 3021874 w 3927009"/>
              <a:gd name="connsiteY49" fmla="*/ 2046616 h 2430025"/>
              <a:gd name="connsiteX50" fmla="*/ 3039291 w 3927009"/>
              <a:gd name="connsiteY50" fmla="*/ 2072741 h 2430025"/>
              <a:gd name="connsiteX51" fmla="*/ 3065417 w 3927009"/>
              <a:gd name="connsiteY51" fmla="*/ 2090158 h 2430025"/>
              <a:gd name="connsiteX52" fmla="*/ 3082834 w 3927009"/>
              <a:gd name="connsiteY52" fmla="*/ 2107576 h 2430025"/>
              <a:gd name="connsiteX53" fmla="*/ 3135085 w 3927009"/>
              <a:gd name="connsiteY53" fmla="*/ 2133701 h 2430025"/>
              <a:gd name="connsiteX54" fmla="*/ 3161211 w 3927009"/>
              <a:gd name="connsiteY54" fmla="*/ 2151118 h 2430025"/>
              <a:gd name="connsiteX55" fmla="*/ 3204754 w 3927009"/>
              <a:gd name="connsiteY55" fmla="*/ 2185953 h 2430025"/>
              <a:gd name="connsiteX56" fmla="*/ 3239588 w 3927009"/>
              <a:gd name="connsiteY56" fmla="*/ 2229496 h 2430025"/>
              <a:gd name="connsiteX57" fmla="*/ 3265714 w 3927009"/>
              <a:gd name="connsiteY57" fmla="*/ 2238204 h 2430025"/>
              <a:gd name="connsiteX58" fmla="*/ 3317965 w 3927009"/>
              <a:gd name="connsiteY58" fmla="*/ 2281747 h 2430025"/>
              <a:gd name="connsiteX59" fmla="*/ 3344091 w 3927009"/>
              <a:gd name="connsiteY59" fmla="*/ 2290456 h 2430025"/>
              <a:gd name="connsiteX60" fmla="*/ 3396342 w 3927009"/>
              <a:gd name="connsiteY60" fmla="*/ 2333998 h 2430025"/>
              <a:gd name="connsiteX61" fmla="*/ 3439885 w 3927009"/>
              <a:gd name="connsiteY61" fmla="*/ 2342707 h 2430025"/>
              <a:gd name="connsiteX62" fmla="*/ 3466011 w 3927009"/>
              <a:gd name="connsiteY62" fmla="*/ 2351416 h 2430025"/>
              <a:gd name="connsiteX63" fmla="*/ 3518262 w 3927009"/>
              <a:gd name="connsiteY63" fmla="*/ 2394958 h 2430025"/>
              <a:gd name="connsiteX64" fmla="*/ 3553097 w 3927009"/>
              <a:gd name="connsiteY64" fmla="*/ 2403667 h 2430025"/>
              <a:gd name="connsiteX65" fmla="*/ 3579222 w 3927009"/>
              <a:gd name="connsiteY65" fmla="*/ 2421084 h 2430025"/>
              <a:gd name="connsiteX66" fmla="*/ 3753394 w 3927009"/>
              <a:gd name="connsiteY66" fmla="*/ 2421084 h 2430025"/>
              <a:gd name="connsiteX67" fmla="*/ 3788228 w 3927009"/>
              <a:gd name="connsiteY67" fmla="*/ 2412376 h 2430025"/>
              <a:gd name="connsiteX68" fmla="*/ 3840480 w 3927009"/>
              <a:gd name="connsiteY68" fmla="*/ 2394958 h 2430025"/>
              <a:gd name="connsiteX69" fmla="*/ 3857897 w 3927009"/>
              <a:gd name="connsiteY69" fmla="*/ 2368833 h 2430025"/>
              <a:gd name="connsiteX70" fmla="*/ 3875314 w 3927009"/>
              <a:gd name="connsiteY70" fmla="*/ 2325290 h 2430025"/>
              <a:gd name="connsiteX71" fmla="*/ 3884022 w 3927009"/>
              <a:gd name="connsiteY71" fmla="*/ 2299164 h 2430025"/>
              <a:gd name="connsiteX72" fmla="*/ 3901440 w 3927009"/>
              <a:gd name="connsiteY72" fmla="*/ 2273038 h 2430025"/>
              <a:gd name="connsiteX73" fmla="*/ 3910148 w 3927009"/>
              <a:gd name="connsiteY73" fmla="*/ 2020490 h 2430025"/>
              <a:gd name="connsiteX74" fmla="*/ 3892731 w 3927009"/>
              <a:gd name="connsiteY74" fmla="*/ 1994364 h 2430025"/>
              <a:gd name="connsiteX75" fmla="*/ 3866605 w 3927009"/>
              <a:gd name="connsiteY75" fmla="*/ 1924696 h 2430025"/>
              <a:gd name="connsiteX76" fmla="*/ 3849188 w 3927009"/>
              <a:gd name="connsiteY76" fmla="*/ 1907278 h 2430025"/>
              <a:gd name="connsiteX77" fmla="*/ 3831771 w 3927009"/>
              <a:gd name="connsiteY77" fmla="*/ 1855027 h 2430025"/>
              <a:gd name="connsiteX78" fmla="*/ 3823062 w 3927009"/>
              <a:gd name="connsiteY78" fmla="*/ 1828901 h 2430025"/>
              <a:gd name="connsiteX79" fmla="*/ 3788228 w 3927009"/>
              <a:gd name="connsiteY79" fmla="*/ 1785358 h 2430025"/>
              <a:gd name="connsiteX80" fmla="*/ 3770811 w 3927009"/>
              <a:gd name="connsiteY80" fmla="*/ 1759233 h 2430025"/>
              <a:gd name="connsiteX81" fmla="*/ 3744685 w 3927009"/>
              <a:gd name="connsiteY81" fmla="*/ 1741816 h 2430025"/>
              <a:gd name="connsiteX82" fmla="*/ 3709851 w 3927009"/>
              <a:gd name="connsiteY82" fmla="*/ 1698273 h 2430025"/>
              <a:gd name="connsiteX83" fmla="*/ 3657600 w 3927009"/>
              <a:gd name="connsiteY83" fmla="*/ 1646021 h 2430025"/>
              <a:gd name="connsiteX84" fmla="*/ 3622765 w 3927009"/>
              <a:gd name="connsiteY84" fmla="*/ 1602478 h 2430025"/>
              <a:gd name="connsiteX85" fmla="*/ 3587931 w 3927009"/>
              <a:gd name="connsiteY85" fmla="*/ 1585061 h 2430025"/>
              <a:gd name="connsiteX86" fmla="*/ 3518262 w 3927009"/>
              <a:gd name="connsiteY86" fmla="*/ 1532810 h 2430025"/>
              <a:gd name="connsiteX87" fmla="*/ 3466011 w 3927009"/>
              <a:gd name="connsiteY87" fmla="*/ 1497976 h 2430025"/>
              <a:gd name="connsiteX88" fmla="*/ 3422468 w 3927009"/>
              <a:gd name="connsiteY88" fmla="*/ 1463141 h 2430025"/>
              <a:gd name="connsiteX89" fmla="*/ 3370217 w 3927009"/>
              <a:gd name="connsiteY89" fmla="*/ 1445724 h 2430025"/>
              <a:gd name="connsiteX90" fmla="*/ 3344091 w 3927009"/>
              <a:gd name="connsiteY90" fmla="*/ 1437016 h 2430025"/>
              <a:gd name="connsiteX91" fmla="*/ 3326674 w 3927009"/>
              <a:gd name="connsiteY91" fmla="*/ 1419598 h 2430025"/>
              <a:gd name="connsiteX92" fmla="*/ 3274422 w 3927009"/>
              <a:gd name="connsiteY92" fmla="*/ 1384764 h 2430025"/>
              <a:gd name="connsiteX93" fmla="*/ 3248297 w 3927009"/>
              <a:gd name="connsiteY93" fmla="*/ 1358638 h 2430025"/>
              <a:gd name="connsiteX94" fmla="*/ 3213462 w 3927009"/>
              <a:gd name="connsiteY94" fmla="*/ 1315096 h 2430025"/>
              <a:gd name="connsiteX95" fmla="*/ 3143794 w 3927009"/>
              <a:gd name="connsiteY95" fmla="*/ 1288970 h 2430025"/>
              <a:gd name="connsiteX96" fmla="*/ 3091542 w 3927009"/>
              <a:gd name="connsiteY96" fmla="*/ 1254136 h 2430025"/>
              <a:gd name="connsiteX97" fmla="*/ 3039291 w 3927009"/>
              <a:gd name="connsiteY97" fmla="*/ 1236718 h 2430025"/>
              <a:gd name="connsiteX98" fmla="*/ 2987040 w 3927009"/>
              <a:gd name="connsiteY98" fmla="*/ 1210593 h 2430025"/>
              <a:gd name="connsiteX99" fmla="*/ 2934788 w 3927009"/>
              <a:gd name="connsiteY99" fmla="*/ 1175758 h 2430025"/>
              <a:gd name="connsiteX100" fmla="*/ 2908662 w 3927009"/>
              <a:gd name="connsiteY100" fmla="*/ 1158341 h 2430025"/>
              <a:gd name="connsiteX101" fmla="*/ 2891245 w 3927009"/>
              <a:gd name="connsiteY101" fmla="*/ 1132216 h 2430025"/>
              <a:gd name="connsiteX102" fmla="*/ 2882537 w 3927009"/>
              <a:gd name="connsiteY102" fmla="*/ 1106090 h 2430025"/>
              <a:gd name="connsiteX103" fmla="*/ 2856411 w 3927009"/>
              <a:gd name="connsiteY103" fmla="*/ 1097381 h 2430025"/>
              <a:gd name="connsiteX104" fmla="*/ 2847702 w 3927009"/>
              <a:gd name="connsiteY104" fmla="*/ 1071256 h 2430025"/>
              <a:gd name="connsiteX105" fmla="*/ 2856411 w 3927009"/>
              <a:gd name="connsiteY105" fmla="*/ 1027713 h 2430025"/>
              <a:gd name="connsiteX106" fmla="*/ 2908662 w 3927009"/>
              <a:gd name="connsiteY106" fmla="*/ 1001587 h 2430025"/>
              <a:gd name="connsiteX107" fmla="*/ 2952205 w 3927009"/>
              <a:gd name="connsiteY107" fmla="*/ 966753 h 2430025"/>
              <a:gd name="connsiteX108" fmla="*/ 3030582 w 3927009"/>
              <a:gd name="connsiteY108" fmla="*/ 949336 h 2430025"/>
              <a:gd name="connsiteX109" fmla="*/ 3074125 w 3927009"/>
              <a:gd name="connsiteY109" fmla="*/ 914501 h 2430025"/>
              <a:gd name="connsiteX110" fmla="*/ 3091542 w 3927009"/>
              <a:gd name="connsiteY110" fmla="*/ 862250 h 2430025"/>
              <a:gd name="connsiteX111" fmla="*/ 3082834 w 3927009"/>
              <a:gd name="connsiteY111" fmla="*/ 792581 h 2430025"/>
              <a:gd name="connsiteX112" fmla="*/ 3065417 w 3927009"/>
              <a:gd name="connsiteY112" fmla="*/ 766456 h 2430025"/>
              <a:gd name="connsiteX113" fmla="*/ 3030582 w 3927009"/>
              <a:gd name="connsiteY113" fmla="*/ 696787 h 2430025"/>
              <a:gd name="connsiteX114" fmla="*/ 3013165 w 3927009"/>
              <a:gd name="connsiteY114" fmla="*/ 670661 h 2430025"/>
              <a:gd name="connsiteX115" fmla="*/ 2960914 w 3927009"/>
              <a:gd name="connsiteY115" fmla="*/ 653244 h 2430025"/>
              <a:gd name="connsiteX116" fmla="*/ 2934788 w 3927009"/>
              <a:gd name="connsiteY116" fmla="*/ 644536 h 2430025"/>
              <a:gd name="connsiteX117" fmla="*/ 2908662 w 3927009"/>
              <a:gd name="connsiteY117" fmla="*/ 627118 h 2430025"/>
              <a:gd name="connsiteX118" fmla="*/ 2856411 w 3927009"/>
              <a:gd name="connsiteY118" fmla="*/ 574867 h 2430025"/>
              <a:gd name="connsiteX119" fmla="*/ 2804160 w 3927009"/>
              <a:gd name="connsiteY119" fmla="*/ 540033 h 2430025"/>
              <a:gd name="connsiteX120" fmla="*/ 2778034 w 3927009"/>
              <a:gd name="connsiteY120" fmla="*/ 531324 h 2430025"/>
              <a:gd name="connsiteX121" fmla="*/ 2717074 w 3927009"/>
              <a:gd name="connsiteY121" fmla="*/ 505198 h 2430025"/>
              <a:gd name="connsiteX122" fmla="*/ 2690948 w 3927009"/>
              <a:gd name="connsiteY122" fmla="*/ 487781 h 2430025"/>
              <a:gd name="connsiteX123" fmla="*/ 2603862 w 3927009"/>
              <a:gd name="connsiteY123" fmla="*/ 470364 h 2430025"/>
              <a:gd name="connsiteX124" fmla="*/ 2577737 w 3927009"/>
              <a:gd name="connsiteY124" fmla="*/ 461656 h 2430025"/>
              <a:gd name="connsiteX125" fmla="*/ 2542902 w 3927009"/>
              <a:gd name="connsiteY125" fmla="*/ 426821 h 2430025"/>
              <a:gd name="connsiteX126" fmla="*/ 2481942 w 3927009"/>
              <a:gd name="connsiteY126" fmla="*/ 400696 h 2430025"/>
              <a:gd name="connsiteX127" fmla="*/ 2464525 w 3927009"/>
              <a:gd name="connsiteY127" fmla="*/ 383278 h 2430025"/>
              <a:gd name="connsiteX128" fmla="*/ 2420982 w 3927009"/>
              <a:gd name="connsiteY128" fmla="*/ 348444 h 2430025"/>
              <a:gd name="connsiteX129" fmla="*/ 2124891 w 3927009"/>
              <a:gd name="connsiteY129" fmla="*/ 357153 h 2430025"/>
              <a:gd name="connsiteX130" fmla="*/ 2037805 w 3927009"/>
              <a:gd name="connsiteY130" fmla="*/ 383278 h 2430025"/>
              <a:gd name="connsiteX131" fmla="*/ 1950720 w 3927009"/>
              <a:gd name="connsiteY131" fmla="*/ 409404 h 2430025"/>
              <a:gd name="connsiteX132" fmla="*/ 1924594 w 3927009"/>
              <a:gd name="connsiteY132" fmla="*/ 418113 h 2430025"/>
              <a:gd name="connsiteX133" fmla="*/ 1837508 w 3927009"/>
              <a:gd name="connsiteY133" fmla="*/ 435530 h 2430025"/>
              <a:gd name="connsiteX134" fmla="*/ 1776548 w 3927009"/>
              <a:gd name="connsiteY134" fmla="*/ 452947 h 2430025"/>
              <a:gd name="connsiteX135" fmla="*/ 1672045 w 3927009"/>
              <a:gd name="connsiteY135" fmla="*/ 470364 h 2430025"/>
              <a:gd name="connsiteX136" fmla="*/ 1593668 w 3927009"/>
              <a:gd name="connsiteY136" fmla="*/ 496490 h 2430025"/>
              <a:gd name="connsiteX137" fmla="*/ 1567542 w 3927009"/>
              <a:gd name="connsiteY137" fmla="*/ 505198 h 2430025"/>
              <a:gd name="connsiteX138" fmla="*/ 1402080 w 3927009"/>
              <a:gd name="connsiteY138" fmla="*/ 496490 h 2430025"/>
              <a:gd name="connsiteX139" fmla="*/ 1349828 w 3927009"/>
              <a:gd name="connsiteY139" fmla="*/ 479073 h 2430025"/>
              <a:gd name="connsiteX140" fmla="*/ 1288868 w 3927009"/>
              <a:gd name="connsiteY140" fmla="*/ 444238 h 2430025"/>
              <a:gd name="connsiteX141" fmla="*/ 1262742 w 3927009"/>
              <a:gd name="connsiteY141" fmla="*/ 435530 h 2430025"/>
              <a:gd name="connsiteX142" fmla="*/ 1219200 w 3927009"/>
              <a:gd name="connsiteY142" fmla="*/ 357153 h 2430025"/>
              <a:gd name="connsiteX143" fmla="*/ 1184365 w 3927009"/>
              <a:gd name="connsiteY143" fmla="*/ 322318 h 2430025"/>
              <a:gd name="connsiteX144" fmla="*/ 1123405 w 3927009"/>
              <a:gd name="connsiteY144" fmla="*/ 243941 h 2430025"/>
              <a:gd name="connsiteX145" fmla="*/ 1088571 w 3927009"/>
              <a:gd name="connsiteY145" fmla="*/ 200398 h 2430025"/>
              <a:gd name="connsiteX146" fmla="*/ 1062445 w 3927009"/>
              <a:gd name="connsiteY146" fmla="*/ 191690 h 2430025"/>
              <a:gd name="connsiteX147" fmla="*/ 975360 w 3927009"/>
              <a:gd name="connsiteY147" fmla="*/ 139438 h 2430025"/>
              <a:gd name="connsiteX148" fmla="*/ 931817 w 3927009"/>
              <a:gd name="connsiteY148" fmla="*/ 95896 h 2430025"/>
              <a:gd name="connsiteX149" fmla="*/ 914400 w 3927009"/>
              <a:gd name="connsiteY149" fmla="*/ 78478 h 2430025"/>
              <a:gd name="connsiteX150" fmla="*/ 862148 w 3927009"/>
              <a:gd name="connsiteY150" fmla="*/ 61061 h 2430025"/>
              <a:gd name="connsiteX151" fmla="*/ 836022 w 3927009"/>
              <a:gd name="connsiteY151" fmla="*/ 43644 h 2430025"/>
              <a:gd name="connsiteX152" fmla="*/ 783771 w 3927009"/>
              <a:gd name="connsiteY152" fmla="*/ 34936 h 2430025"/>
              <a:gd name="connsiteX153" fmla="*/ 679268 w 3927009"/>
              <a:gd name="connsiteY153" fmla="*/ 17518 h 2430025"/>
              <a:gd name="connsiteX154" fmla="*/ 618308 w 3927009"/>
              <a:gd name="connsiteY154" fmla="*/ 101 h 2430025"/>
              <a:gd name="connsiteX155" fmla="*/ 496388 w 3927009"/>
              <a:gd name="connsiteY155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088571 w 3927009"/>
              <a:gd name="connsiteY30" fmla="*/ 522616 h 2430025"/>
              <a:gd name="connsiteX31" fmla="*/ 1576251 w 3927009"/>
              <a:gd name="connsiteY31" fmla="*/ 749038 h 2430025"/>
              <a:gd name="connsiteX32" fmla="*/ 2534194 w 3927009"/>
              <a:gd name="connsiteY32" fmla="*/ 1515393 h 2430025"/>
              <a:gd name="connsiteX33" fmla="*/ 2621280 w 3927009"/>
              <a:gd name="connsiteY33" fmla="*/ 1593770 h 2430025"/>
              <a:gd name="connsiteX34" fmla="*/ 2682240 w 3927009"/>
              <a:gd name="connsiteY34" fmla="*/ 1611187 h 2430025"/>
              <a:gd name="connsiteX35" fmla="*/ 2751908 w 3927009"/>
              <a:gd name="connsiteY35" fmla="*/ 1654730 h 2430025"/>
              <a:gd name="connsiteX36" fmla="*/ 2760617 w 3927009"/>
              <a:gd name="connsiteY36" fmla="*/ 1680856 h 2430025"/>
              <a:gd name="connsiteX37" fmla="*/ 2786742 w 3927009"/>
              <a:gd name="connsiteY37" fmla="*/ 1706981 h 2430025"/>
              <a:gd name="connsiteX38" fmla="*/ 2804160 w 3927009"/>
              <a:gd name="connsiteY38" fmla="*/ 1733107 h 2430025"/>
              <a:gd name="connsiteX39" fmla="*/ 2838994 w 3927009"/>
              <a:gd name="connsiteY39" fmla="*/ 1776650 h 2430025"/>
              <a:gd name="connsiteX40" fmla="*/ 2865120 w 3927009"/>
              <a:gd name="connsiteY40" fmla="*/ 1828901 h 2430025"/>
              <a:gd name="connsiteX41" fmla="*/ 2891245 w 3927009"/>
              <a:gd name="connsiteY41" fmla="*/ 1855027 h 2430025"/>
              <a:gd name="connsiteX42" fmla="*/ 2926080 w 3927009"/>
              <a:gd name="connsiteY42" fmla="*/ 1898570 h 2430025"/>
              <a:gd name="connsiteX43" fmla="*/ 2943497 w 3927009"/>
              <a:gd name="connsiteY43" fmla="*/ 1933404 h 2430025"/>
              <a:gd name="connsiteX44" fmla="*/ 2960914 w 3927009"/>
              <a:gd name="connsiteY44" fmla="*/ 1959530 h 2430025"/>
              <a:gd name="connsiteX45" fmla="*/ 2969622 w 3927009"/>
              <a:gd name="connsiteY45" fmla="*/ 1985656 h 2430025"/>
              <a:gd name="connsiteX46" fmla="*/ 2987040 w 3927009"/>
              <a:gd name="connsiteY46" fmla="*/ 2003073 h 2430025"/>
              <a:gd name="connsiteX47" fmla="*/ 3004457 w 3927009"/>
              <a:gd name="connsiteY47" fmla="*/ 2029198 h 2430025"/>
              <a:gd name="connsiteX48" fmla="*/ 3021874 w 3927009"/>
              <a:gd name="connsiteY48" fmla="*/ 2046616 h 2430025"/>
              <a:gd name="connsiteX49" fmla="*/ 3039291 w 3927009"/>
              <a:gd name="connsiteY49" fmla="*/ 2072741 h 2430025"/>
              <a:gd name="connsiteX50" fmla="*/ 3065417 w 3927009"/>
              <a:gd name="connsiteY50" fmla="*/ 2090158 h 2430025"/>
              <a:gd name="connsiteX51" fmla="*/ 3082834 w 3927009"/>
              <a:gd name="connsiteY51" fmla="*/ 2107576 h 2430025"/>
              <a:gd name="connsiteX52" fmla="*/ 3135085 w 3927009"/>
              <a:gd name="connsiteY52" fmla="*/ 2133701 h 2430025"/>
              <a:gd name="connsiteX53" fmla="*/ 3161211 w 3927009"/>
              <a:gd name="connsiteY53" fmla="*/ 2151118 h 2430025"/>
              <a:gd name="connsiteX54" fmla="*/ 3204754 w 3927009"/>
              <a:gd name="connsiteY54" fmla="*/ 2185953 h 2430025"/>
              <a:gd name="connsiteX55" fmla="*/ 3239588 w 3927009"/>
              <a:gd name="connsiteY55" fmla="*/ 2229496 h 2430025"/>
              <a:gd name="connsiteX56" fmla="*/ 3265714 w 3927009"/>
              <a:gd name="connsiteY56" fmla="*/ 2238204 h 2430025"/>
              <a:gd name="connsiteX57" fmla="*/ 3317965 w 3927009"/>
              <a:gd name="connsiteY57" fmla="*/ 2281747 h 2430025"/>
              <a:gd name="connsiteX58" fmla="*/ 3344091 w 3927009"/>
              <a:gd name="connsiteY58" fmla="*/ 2290456 h 2430025"/>
              <a:gd name="connsiteX59" fmla="*/ 3396342 w 3927009"/>
              <a:gd name="connsiteY59" fmla="*/ 2333998 h 2430025"/>
              <a:gd name="connsiteX60" fmla="*/ 3439885 w 3927009"/>
              <a:gd name="connsiteY60" fmla="*/ 2342707 h 2430025"/>
              <a:gd name="connsiteX61" fmla="*/ 3466011 w 3927009"/>
              <a:gd name="connsiteY61" fmla="*/ 2351416 h 2430025"/>
              <a:gd name="connsiteX62" fmla="*/ 3518262 w 3927009"/>
              <a:gd name="connsiteY62" fmla="*/ 2394958 h 2430025"/>
              <a:gd name="connsiteX63" fmla="*/ 3553097 w 3927009"/>
              <a:gd name="connsiteY63" fmla="*/ 2403667 h 2430025"/>
              <a:gd name="connsiteX64" fmla="*/ 3579222 w 3927009"/>
              <a:gd name="connsiteY64" fmla="*/ 2421084 h 2430025"/>
              <a:gd name="connsiteX65" fmla="*/ 3753394 w 3927009"/>
              <a:gd name="connsiteY65" fmla="*/ 2421084 h 2430025"/>
              <a:gd name="connsiteX66" fmla="*/ 3788228 w 3927009"/>
              <a:gd name="connsiteY66" fmla="*/ 2412376 h 2430025"/>
              <a:gd name="connsiteX67" fmla="*/ 3840480 w 3927009"/>
              <a:gd name="connsiteY67" fmla="*/ 2394958 h 2430025"/>
              <a:gd name="connsiteX68" fmla="*/ 3857897 w 3927009"/>
              <a:gd name="connsiteY68" fmla="*/ 2368833 h 2430025"/>
              <a:gd name="connsiteX69" fmla="*/ 3875314 w 3927009"/>
              <a:gd name="connsiteY69" fmla="*/ 2325290 h 2430025"/>
              <a:gd name="connsiteX70" fmla="*/ 3884022 w 3927009"/>
              <a:gd name="connsiteY70" fmla="*/ 2299164 h 2430025"/>
              <a:gd name="connsiteX71" fmla="*/ 3901440 w 3927009"/>
              <a:gd name="connsiteY71" fmla="*/ 2273038 h 2430025"/>
              <a:gd name="connsiteX72" fmla="*/ 3910148 w 3927009"/>
              <a:gd name="connsiteY72" fmla="*/ 2020490 h 2430025"/>
              <a:gd name="connsiteX73" fmla="*/ 3892731 w 3927009"/>
              <a:gd name="connsiteY73" fmla="*/ 1994364 h 2430025"/>
              <a:gd name="connsiteX74" fmla="*/ 3866605 w 3927009"/>
              <a:gd name="connsiteY74" fmla="*/ 1924696 h 2430025"/>
              <a:gd name="connsiteX75" fmla="*/ 3849188 w 3927009"/>
              <a:gd name="connsiteY75" fmla="*/ 1907278 h 2430025"/>
              <a:gd name="connsiteX76" fmla="*/ 3831771 w 3927009"/>
              <a:gd name="connsiteY76" fmla="*/ 1855027 h 2430025"/>
              <a:gd name="connsiteX77" fmla="*/ 3823062 w 3927009"/>
              <a:gd name="connsiteY77" fmla="*/ 1828901 h 2430025"/>
              <a:gd name="connsiteX78" fmla="*/ 3788228 w 3927009"/>
              <a:gd name="connsiteY78" fmla="*/ 1785358 h 2430025"/>
              <a:gd name="connsiteX79" fmla="*/ 3770811 w 3927009"/>
              <a:gd name="connsiteY79" fmla="*/ 1759233 h 2430025"/>
              <a:gd name="connsiteX80" fmla="*/ 3744685 w 3927009"/>
              <a:gd name="connsiteY80" fmla="*/ 1741816 h 2430025"/>
              <a:gd name="connsiteX81" fmla="*/ 3709851 w 3927009"/>
              <a:gd name="connsiteY81" fmla="*/ 1698273 h 2430025"/>
              <a:gd name="connsiteX82" fmla="*/ 3657600 w 3927009"/>
              <a:gd name="connsiteY82" fmla="*/ 1646021 h 2430025"/>
              <a:gd name="connsiteX83" fmla="*/ 3622765 w 3927009"/>
              <a:gd name="connsiteY83" fmla="*/ 1602478 h 2430025"/>
              <a:gd name="connsiteX84" fmla="*/ 3587931 w 3927009"/>
              <a:gd name="connsiteY84" fmla="*/ 1585061 h 2430025"/>
              <a:gd name="connsiteX85" fmla="*/ 3518262 w 3927009"/>
              <a:gd name="connsiteY85" fmla="*/ 1532810 h 2430025"/>
              <a:gd name="connsiteX86" fmla="*/ 3466011 w 3927009"/>
              <a:gd name="connsiteY86" fmla="*/ 1497976 h 2430025"/>
              <a:gd name="connsiteX87" fmla="*/ 3422468 w 3927009"/>
              <a:gd name="connsiteY87" fmla="*/ 1463141 h 2430025"/>
              <a:gd name="connsiteX88" fmla="*/ 3370217 w 3927009"/>
              <a:gd name="connsiteY88" fmla="*/ 1445724 h 2430025"/>
              <a:gd name="connsiteX89" fmla="*/ 3344091 w 3927009"/>
              <a:gd name="connsiteY89" fmla="*/ 1437016 h 2430025"/>
              <a:gd name="connsiteX90" fmla="*/ 3326674 w 3927009"/>
              <a:gd name="connsiteY90" fmla="*/ 1419598 h 2430025"/>
              <a:gd name="connsiteX91" fmla="*/ 3274422 w 3927009"/>
              <a:gd name="connsiteY91" fmla="*/ 1384764 h 2430025"/>
              <a:gd name="connsiteX92" fmla="*/ 3248297 w 3927009"/>
              <a:gd name="connsiteY92" fmla="*/ 1358638 h 2430025"/>
              <a:gd name="connsiteX93" fmla="*/ 3213462 w 3927009"/>
              <a:gd name="connsiteY93" fmla="*/ 1315096 h 2430025"/>
              <a:gd name="connsiteX94" fmla="*/ 3143794 w 3927009"/>
              <a:gd name="connsiteY94" fmla="*/ 1288970 h 2430025"/>
              <a:gd name="connsiteX95" fmla="*/ 3091542 w 3927009"/>
              <a:gd name="connsiteY95" fmla="*/ 1254136 h 2430025"/>
              <a:gd name="connsiteX96" fmla="*/ 3039291 w 3927009"/>
              <a:gd name="connsiteY96" fmla="*/ 1236718 h 2430025"/>
              <a:gd name="connsiteX97" fmla="*/ 2987040 w 3927009"/>
              <a:gd name="connsiteY97" fmla="*/ 1210593 h 2430025"/>
              <a:gd name="connsiteX98" fmla="*/ 2934788 w 3927009"/>
              <a:gd name="connsiteY98" fmla="*/ 1175758 h 2430025"/>
              <a:gd name="connsiteX99" fmla="*/ 2908662 w 3927009"/>
              <a:gd name="connsiteY99" fmla="*/ 1158341 h 2430025"/>
              <a:gd name="connsiteX100" fmla="*/ 2891245 w 3927009"/>
              <a:gd name="connsiteY100" fmla="*/ 1132216 h 2430025"/>
              <a:gd name="connsiteX101" fmla="*/ 2882537 w 3927009"/>
              <a:gd name="connsiteY101" fmla="*/ 1106090 h 2430025"/>
              <a:gd name="connsiteX102" fmla="*/ 2856411 w 3927009"/>
              <a:gd name="connsiteY102" fmla="*/ 1097381 h 2430025"/>
              <a:gd name="connsiteX103" fmla="*/ 2847702 w 3927009"/>
              <a:gd name="connsiteY103" fmla="*/ 1071256 h 2430025"/>
              <a:gd name="connsiteX104" fmla="*/ 2856411 w 3927009"/>
              <a:gd name="connsiteY104" fmla="*/ 1027713 h 2430025"/>
              <a:gd name="connsiteX105" fmla="*/ 2908662 w 3927009"/>
              <a:gd name="connsiteY105" fmla="*/ 1001587 h 2430025"/>
              <a:gd name="connsiteX106" fmla="*/ 2952205 w 3927009"/>
              <a:gd name="connsiteY106" fmla="*/ 966753 h 2430025"/>
              <a:gd name="connsiteX107" fmla="*/ 3030582 w 3927009"/>
              <a:gd name="connsiteY107" fmla="*/ 949336 h 2430025"/>
              <a:gd name="connsiteX108" fmla="*/ 3074125 w 3927009"/>
              <a:gd name="connsiteY108" fmla="*/ 914501 h 2430025"/>
              <a:gd name="connsiteX109" fmla="*/ 3091542 w 3927009"/>
              <a:gd name="connsiteY109" fmla="*/ 862250 h 2430025"/>
              <a:gd name="connsiteX110" fmla="*/ 3082834 w 3927009"/>
              <a:gd name="connsiteY110" fmla="*/ 792581 h 2430025"/>
              <a:gd name="connsiteX111" fmla="*/ 3065417 w 3927009"/>
              <a:gd name="connsiteY111" fmla="*/ 766456 h 2430025"/>
              <a:gd name="connsiteX112" fmla="*/ 3030582 w 3927009"/>
              <a:gd name="connsiteY112" fmla="*/ 696787 h 2430025"/>
              <a:gd name="connsiteX113" fmla="*/ 3013165 w 3927009"/>
              <a:gd name="connsiteY113" fmla="*/ 670661 h 2430025"/>
              <a:gd name="connsiteX114" fmla="*/ 2960914 w 3927009"/>
              <a:gd name="connsiteY114" fmla="*/ 653244 h 2430025"/>
              <a:gd name="connsiteX115" fmla="*/ 2934788 w 3927009"/>
              <a:gd name="connsiteY115" fmla="*/ 644536 h 2430025"/>
              <a:gd name="connsiteX116" fmla="*/ 2908662 w 3927009"/>
              <a:gd name="connsiteY116" fmla="*/ 627118 h 2430025"/>
              <a:gd name="connsiteX117" fmla="*/ 2856411 w 3927009"/>
              <a:gd name="connsiteY117" fmla="*/ 574867 h 2430025"/>
              <a:gd name="connsiteX118" fmla="*/ 2804160 w 3927009"/>
              <a:gd name="connsiteY118" fmla="*/ 540033 h 2430025"/>
              <a:gd name="connsiteX119" fmla="*/ 2778034 w 3927009"/>
              <a:gd name="connsiteY119" fmla="*/ 531324 h 2430025"/>
              <a:gd name="connsiteX120" fmla="*/ 2717074 w 3927009"/>
              <a:gd name="connsiteY120" fmla="*/ 505198 h 2430025"/>
              <a:gd name="connsiteX121" fmla="*/ 2690948 w 3927009"/>
              <a:gd name="connsiteY121" fmla="*/ 487781 h 2430025"/>
              <a:gd name="connsiteX122" fmla="*/ 2603862 w 3927009"/>
              <a:gd name="connsiteY122" fmla="*/ 470364 h 2430025"/>
              <a:gd name="connsiteX123" fmla="*/ 2577737 w 3927009"/>
              <a:gd name="connsiteY123" fmla="*/ 461656 h 2430025"/>
              <a:gd name="connsiteX124" fmla="*/ 2542902 w 3927009"/>
              <a:gd name="connsiteY124" fmla="*/ 426821 h 2430025"/>
              <a:gd name="connsiteX125" fmla="*/ 2481942 w 3927009"/>
              <a:gd name="connsiteY125" fmla="*/ 400696 h 2430025"/>
              <a:gd name="connsiteX126" fmla="*/ 2464525 w 3927009"/>
              <a:gd name="connsiteY126" fmla="*/ 383278 h 2430025"/>
              <a:gd name="connsiteX127" fmla="*/ 2420982 w 3927009"/>
              <a:gd name="connsiteY127" fmla="*/ 348444 h 2430025"/>
              <a:gd name="connsiteX128" fmla="*/ 2124891 w 3927009"/>
              <a:gd name="connsiteY128" fmla="*/ 357153 h 2430025"/>
              <a:gd name="connsiteX129" fmla="*/ 2037805 w 3927009"/>
              <a:gd name="connsiteY129" fmla="*/ 383278 h 2430025"/>
              <a:gd name="connsiteX130" fmla="*/ 1950720 w 3927009"/>
              <a:gd name="connsiteY130" fmla="*/ 409404 h 2430025"/>
              <a:gd name="connsiteX131" fmla="*/ 1924594 w 3927009"/>
              <a:gd name="connsiteY131" fmla="*/ 418113 h 2430025"/>
              <a:gd name="connsiteX132" fmla="*/ 1837508 w 3927009"/>
              <a:gd name="connsiteY132" fmla="*/ 435530 h 2430025"/>
              <a:gd name="connsiteX133" fmla="*/ 1776548 w 3927009"/>
              <a:gd name="connsiteY133" fmla="*/ 452947 h 2430025"/>
              <a:gd name="connsiteX134" fmla="*/ 1672045 w 3927009"/>
              <a:gd name="connsiteY134" fmla="*/ 470364 h 2430025"/>
              <a:gd name="connsiteX135" fmla="*/ 1593668 w 3927009"/>
              <a:gd name="connsiteY135" fmla="*/ 496490 h 2430025"/>
              <a:gd name="connsiteX136" fmla="*/ 1567542 w 3927009"/>
              <a:gd name="connsiteY136" fmla="*/ 505198 h 2430025"/>
              <a:gd name="connsiteX137" fmla="*/ 1402080 w 3927009"/>
              <a:gd name="connsiteY137" fmla="*/ 496490 h 2430025"/>
              <a:gd name="connsiteX138" fmla="*/ 1349828 w 3927009"/>
              <a:gd name="connsiteY138" fmla="*/ 479073 h 2430025"/>
              <a:gd name="connsiteX139" fmla="*/ 1288868 w 3927009"/>
              <a:gd name="connsiteY139" fmla="*/ 444238 h 2430025"/>
              <a:gd name="connsiteX140" fmla="*/ 1262742 w 3927009"/>
              <a:gd name="connsiteY140" fmla="*/ 435530 h 2430025"/>
              <a:gd name="connsiteX141" fmla="*/ 1219200 w 3927009"/>
              <a:gd name="connsiteY141" fmla="*/ 357153 h 2430025"/>
              <a:gd name="connsiteX142" fmla="*/ 1184365 w 3927009"/>
              <a:gd name="connsiteY142" fmla="*/ 322318 h 2430025"/>
              <a:gd name="connsiteX143" fmla="*/ 1123405 w 3927009"/>
              <a:gd name="connsiteY143" fmla="*/ 243941 h 2430025"/>
              <a:gd name="connsiteX144" fmla="*/ 1088571 w 3927009"/>
              <a:gd name="connsiteY144" fmla="*/ 200398 h 2430025"/>
              <a:gd name="connsiteX145" fmla="*/ 1062445 w 3927009"/>
              <a:gd name="connsiteY145" fmla="*/ 191690 h 2430025"/>
              <a:gd name="connsiteX146" fmla="*/ 975360 w 3927009"/>
              <a:gd name="connsiteY146" fmla="*/ 139438 h 2430025"/>
              <a:gd name="connsiteX147" fmla="*/ 931817 w 3927009"/>
              <a:gd name="connsiteY147" fmla="*/ 95896 h 2430025"/>
              <a:gd name="connsiteX148" fmla="*/ 914400 w 3927009"/>
              <a:gd name="connsiteY148" fmla="*/ 78478 h 2430025"/>
              <a:gd name="connsiteX149" fmla="*/ 862148 w 3927009"/>
              <a:gd name="connsiteY149" fmla="*/ 61061 h 2430025"/>
              <a:gd name="connsiteX150" fmla="*/ 836022 w 3927009"/>
              <a:gd name="connsiteY150" fmla="*/ 43644 h 2430025"/>
              <a:gd name="connsiteX151" fmla="*/ 783771 w 3927009"/>
              <a:gd name="connsiteY151" fmla="*/ 34936 h 2430025"/>
              <a:gd name="connsiteX152" fmla="*/ 679268 w 3927009"/>
              <a:gd name="connsiteY152" fmla="*/ 17518 h 2430025"/>
              <a:gd name="connsiteX153" fmla="*/ 618308 w 3927009"/>
              <a:gd name="connsiteY153" fmla="*/ 101 h 2430025"/>
              <a:gd name="connsiteX154" fmla="*/ 496388 w 3927009"/>
              <a:gd name="connsiteY154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61851 w 3927009"/>
              <a:gd name="connsiteY27" fmla="*/ 470364 h 2430025"/>
              <a:gd name="connsiteX28" fmla="*/ 687977 w 3927009"/>
              <a:gd name="connsiteY28" fmla="*/ 461656 h 2430025"/>
              <a:gd name="connsiteX29" fmla="*/ 957942 w 3927009"/>
              <a:gd name="connsiteY29" fmla="*/ 479073 h 2430025"/>
              <a:gd name="connsiteX30" fmla="*/ 1576251 w 3927009"/>
              <a:gd name="connsiteY30" fmla="*/ 749038 h 2430025"/>
              <a:gd name="connsiteX31" fmla="*/ 2534194 w 3927009"/>
              <a:gd name="connsiteY31" fmla="*/ 1515393 h 2430025"/>
              <a:gd name="connsiteX32" fmla="*/ 2621280 w 3927009"/>
              <a:gd name="connsiteY32" fmla="*/ 1593770 h 2430025"/>
              <a:gd name="connsiteX33" fmla="*/ 2682240 w 3927009"/>
              <a:gd name="connsiteY33" fmla="*/ 1611187 h 2430025"/>
              <a:gd name="connsiteX34" fmla="*/ 2751908 w 3927009"/>
              <a:gd name="connsiteY34" fmla="*/ 1654730 h 2430025"/>
              <a:gd name="connsiteX35" fmla="*/ 2760617 w 3927009"/>
              <a:gd name="connsiteY35" fmla="*/ 1680856 h 2430025"/>
              <a:gd name="connsiteX36" fmla="*/ 2786742 w 3927009"/>
              <a:gd name="connsiteY36" fmla="*/ 1706981 h 2430025"/>
              <a:gd name="connsiteX37" fmla="*/ 2804160 w 3927009"/>
              <a:gd name="connsiteY37" fmla="*/ 1733107 h 2430025"/>
              <a:gd name="connsiteX38" fmla="*/ 2838994 w 3927009"/>
              <a:gd name="connsiteY38" fmla="*/ 1776650 h 2430025"/>
              <a:gd name="connsiteX39" fmla="*/ 2865120 w 3927009"/>
              <a:gd name="connsiteY39" fmla="*/ 1828901 h 2430025"/>
              <a:gd name="connsiteX40" fmla="*/ 2891245 w 3927009"/>
              <a:gd name="connsiteY40" fmla="*/ 1855027 h 2430025"/>
              <a:gd name="connsiteX41" fmla="*/ 2926080 w 3927009"/>
              <a:gd name="connsiteY41" fmla="*/ 1898570 h 2430025"/>
              <a:gd name="connsiteX42" fmla="*/ 2943497 w 3927009"/>
              <a:gd name="connsiteY42" fmla="*/ 1933404 h 2430025"/>
              <a:gd name="connsiteX43" fmla="*/ 2960914 w 3927009"/>
              <a:gd name="connsiteY43" fmla="*/ 1959530 h 2430025"/>
              <a:gd name="connsiteX44" fmla="*/ 2969622 w 3927009"/>
              <a:gd name="connsiteY44" fmla="*/ 1985656 h 2430025"/>
              <a:gd name="connsiteX45" fmla="*/ 2987040 w 3927009"/>
              <a:gd name="connsiteY45" fmla="*/ 2003073 h 2430025"/>
              <a:gd name="connsiteX46" fmla="*/ 3004457 w 3927009"/>
              <a:gd name="connsiteY46" fmla="*/ 2029198 h 2430025"/>
              <a:gd name="connsiteX47" fmla="*/ 3021874 w 3927009"/>
              <a:gd name="connsiteY47" fmla="*/ 2046616 h 2430025"/>
              <a:gd name="connsiteX48" fmla="*/ 3039291 w 3927009"/>
              <a:gd name="connsiteY48" fmla="*/ 2072741 h 2430025"/>
              <a:gd name="connsiteX49" fmla="*/ 3065417 w 3927009"/>
              <a:gd name="connsiteY49" fmla="*/ 2090158 h 2430025"/>
              <a:gd name="connsiteX50" fmla="*/ 3082834 w 3927009"/>
              <a:gd name="connsiteY50" fmla="*/ 2107576 h 2430025"/>
              <a:gd name="connsiteX51" fmla="*/ 3135085 w 3927009"/>
              <a:gd name="connsiteY51" fmla="*/ 2133701 h 2430025"/>
              <a:gd name="connsiteX52" fmla="*/ 3161211 w 3927009"/>
              <a:gd name="connsiteY52" fmla="*/ 2151118 h 2430025"/>
              <a:gd name="connsiteX53" fmla="*/ 3204754 w 3927009"/>
              <a:gd name="connsiteY53" fmla="*/ 2185953 h 2430025"/>
              <a:gd name="connsiteX54" fmla="*/ 3239588 w 3927009"/>
              <a:gd name="connsiteY54" fmla="*/ 2229496 h 2430025"/>
              <a:gd name="connsiteX55" fmla="*/ 3265714 w 3927009"/>
              <a:gd name="connsiteY55" fmla="*/ 2238204 h 2430025"/>
              <a:gd name="connsiteX56" fmla="*/ 3317965 w 3927009"/>
              <a:gd name="connsiteY56" fmla="*/ 2281747 h 2430025"/>
              <a:gd name="connsiteX57" fmla="*/ 3344091 w 3927009"/>
              <a:gd name="connsiteY57" fmla="*/ 2290456 h 2430025"/>
              <a:gd name="connsiteX58" fmla="*/ 3396342 w 3927009"/>
              <a:gd name="connsiteY58" fmla="*/ 2333998 h 2430025"/>
              <a:gd name="connsiteX59" fmla="*/ 3439885 w 3927009"/>
              <a:gd name="connsiteY59" fmla="*/ 2342707 h 2430025"/>
              <a:gd name="connsiteX60" fmla="*/ 3466011 w 3927009"/>
              <a:gd name="connsiteY60" fmla="*/ 2351416 h 2430025"/>
              <a:gd name="connsiteX61" fmla="*/ 3518262 w 3927009"/>
              <a:gd name="connsiteY61" fmla="*/ 2394958 h 2430025"/>
              <a:gd name="connsiteX62" fmla="*/ 3553097 w 3927009"/>
              <a:gd name="connsiteY62" fmla="*/ 2403667 h 2430025"/>
              <a:gd name="connsiteX63" fmla="*/ 3579222 w 3927009"/>
              <a:gd name="connsiteY63" fmla="*/ 2421084 h 2430025"/>
              <a:gd name="connsiteX64" fmla="*/ 3753394 w 3927009"/>
              <a:gd name="connsiteY64" fmla="*/ 2421084 h 2430025"/>
              <a:gd name="connsiteX65" fmla="*/ 3788228 w 3927009"/>
              <a:gd name="connsiteY65" fmla="*/ 2412376 h 2430025"/>
              <a:gd name="connsiteX66" fmla="*/ 3840480 w 3927009"/>
              <a:gd name="connsiteY66" fmla="*/ 2394958 h 2430025"/>
              <a:gd name="connsiteX67" fmla="*/ 3857897 w 3927009"/>
              <a:gd name="connsiteY67" fmla="*/ 2368833 h 2430025"/>
              <a:gd name="connsiteX68" fmla="*/ 3875314 w 3927009"/>
              <a:gd name="connsiteY68" fmla="*/ 2325290 h 2430025"/>
              <a:gd name="connsiteX69" fmla="*/ 3884022 w 3927009"/>
              <a:gd name="connsiteY69" fmla="*/ 2299164 h 2430025"/>
              <a:gd name="connsiteX70" fmla="*/ 3901440 w 3927009"/>
              <a:gd name="connsiteY70" fmla="*/ 2273038 h 2430025"/>
              <a:gd name="connsiteX71" fmla="*/ 3910148 w 3927009"/>
              <a:gd name="connsiteY71" fmla="*/ 2020490 h 2430025"/>
              <a:gd name="connsiteX72" fmla="*/ 3892731 w 3927009"/>
              <a:gd name="connsiteY72" fmla="*/ 1994364 h 2430025"/>
              <a:gd name="connsiteX73" fmla="*/ 3866605 w 3927009"/>
              <a:gd name="connsiteY73" fmla="*/ 1924696 h 2430025"/>
              <a:gd name="connsiteX74" fmla="*/ 3849188 w 3927009"/>
              <a:gd name="connsiteY74" fmla="*/ 1907278 h 2430025"/>
              <a:gd name="connsiteX75" fmla="*/ 3831771 w 3927009"/>
              <a:gd name="connsiteY75" fmla="*/ 1855027 h 2430025"/>
              <a:gd name="connsiteX76" fmla="*/ 3823062 w 3927009"/>
              <a:gd name="connsiteY76" fmla="*/ 1828901 h 2430025"/>
              <a:gd name="connsiteX77" fmla="*/ 3788228 w 3927009"/>
              <a:gd name="connsiteY77" fmla="*/ 1785358 h 2430025"/>
              <a:gd name="connsiteX78" fmla="*/ 3770811 w 3927009"/>
              <a:gd name="connsiteY78" fmla="*/ 1759233 h 2430025"/>
              <a:gd name="connsiteX79" fmla="*/ 3744685 w 3927009"/>
              <a:gd name="connsiteY79" fmla="*/ 1741816 h 2430025"/>
              <a:gd name="connsiteX80" fmla="*/ 3709851 w 3927009"/>
              <a:gd name="connsiteY80" fmla="*/ 1698273 h 2430025"/>
              <a:gd name="connsiteX81" fmla="*/ 3657600 w 3927009"/>
              <a:gd name="connsiteY81" fmla="*/ 1646021 h 2430025"/>
              <a:gd name="connsiteX82" fmla="*/ 3622765 w 3927009"/>
              <a:gd name="connsiteY82" fmla="*/ 1602478 h 2430025"/>
              <a:gd name="connsiteX83" fmla="*/ 3587931 w 3927009"/>
              <a:gd name="connsiteY83" fmla="*/ 1585061 h 2430025"/>
              <a:gd name="connsiteX84" fmla="*/ 3518262 w 3927009"/>
              <a:gd name="connsiteY84" fmla="*/ 1532810 h 2430025"/>
              <a:gd name="connsiteX85" fmla="*/ 3466011 w 3927009"/>
              <a:gd name="connsiteY85" fmla="*/ 1497976 h 2430025"/>
              <a:gd name="connsiteX86" fmla="*/ 3422468 w 3927009"/>
              <a:gd name="connsiteY86" fmla="*/ 1463141 h 2430025"/>
              <a:gd name="connsiteX87" fmla="*/ 3370217 w 3927009"/>
              <a:gd name="connsiteY87" fmla="*/ 1445724 h 2430025"/>
              <a:gd name="connsiteX88" fmla="*/ 3344091 w 3927009"/>
              <a:gd name="connsiteY88" fmla="*/ 1437016 h 2430025"/>
              <a:gd name="connsiteX89" fmla="*/ 3326674 w 3927009"/>
              <a:gd name="connsiteY89" fmla="*/ 1419598 h 2430025"/>
              <a:gd name="connsiteX90" fmla="*/ 3274422 w 3927009"/>
              <a:gd name="connsiteY90" fmla="*/ 1384764 h 2430025"/>
              <a:gd name="connsiteX91" fmla="*/ 3248297 w 3927009"/>
              <a:gd name="connsiteY91" fmla="*/ 1358638 h 2430025"/>
              <a:gd name="connsiteX92" fmla="*/ 3213462 w 3927009"/>
              <a:gd name="connsiteY92" fmla="*/ 1315096 h 2430025"/>
              <a:gd name="connsiteX93" fmla="*/ 3143794 w 3927009"/>
              <a:gd name="connsiteY93" fmla="*/ 1288970 h 2430025"/>
              <a:gd name="connsiteX94" fmla="*/ 3091542 w 3927009"/>
              <a:gd name="connsiteY94" fmla="*/ 1254136 h 2430025"/>
              <a:gd name="connsiteX95" fmla="*/ 3039291 w 3927009"/>
              <a:gd name="connsiteY95" fmla="*/ 1236718 h 2430025"/>
              <a:gd name="connsiteX96" fmla="*/ 2987040 w 3927009"/>
              <a:gd name="connsiteY96" fmla="*/ 1210593 h 2430025"/>
              <a:gd name="connsiteX97" fmla="*/ 2934788 w 3927009"/>
              <a:gd name="connsiteY97" fmla="*/ 1175758 h 2430025"/>
              <a:gd name="connsiteX98" fmla="*/ 2908662 w 3927009"/>
              <a:gd name="connsiteY98" fmla="*/ 1158341 h 2430025"/>
              <a:gd name="connsiteX99" fmla="*/ 2891245 w 3927009"/>
              <a:gd name="connsiteY99" fmla="*/ 1132216 h 2430025"/>
              <a:gd name="connsiteX100" fmla="*/ 2882537 w 3927009"/>
              <a:gd name="connsiteY100" fmla="*/ 1106090 h 2430025"/>
              <a:gd name="connsiteX101" fmla="*/ 2856411 w 3927009"/>
              <a:gd name="connsiteY101" fmla="*/ 1097381 h 2430025"/>
              <a:gd name="connsiteX102" fmla="*/ 2847702 w 3927009"/>
              <a:gd name="connsiteY102" fmla="*/ 1071256 h 2430025"/>
              <a:gd name="connsiteX103" fmla="*/ 2856411 w 3927009"/>
              <a:gd name="connsiteY103" fmla="*/ 1027713 h 2430025"/>
              <a:gd name="connsiteX104" fmla="*/ 2908662 w 3927009"/>
              <a:gd name="connsiteY104" fmla="*/ 1001587 h 2430025"/>
              <a:gd name="connsiteX105" fmla="*/ 2952205 w 3927009"/>
              <a:gd name="connsiteY105" fmla="*/ 966753 h 2430025"/>
              <a:gd name="connsiteX106" fmla="*/ 3030582 w 3927009"/>
              <a:gd name="connsiteY106" fmla="*/ 949336 h 2430025"/>
              <a:gd name="connsiteX107" fmla="*/ 3074125 w 3927009"/>
              <a:gd name="connsiteY107" fmla="*/ 914501 h 2430025"/>
              <a:gd name="connsiteX108" fmla="*/ 3091542 w 3927009"/>
              <a:gd name="connsiteY108" fmla="*/ 862250 h 2430025"/>
              <a:gd name="connsiteX109" fmla="*/ 3082834 w 3927009"/>
              <a:gd name="connsiteY109" fmla="*/ 792581 h 2430025"/>
              <a:gd name="connsiteX110" fmla="*/ 3065417 w 3927009"/>
              <a:gd name="connsiteY110" fmla="*/ 766456 h 2430025"/>
              <a:gd name="connsiteX111" fmla="*/ 3030582 w 3927009"/>
              <a:gd name="connsiteY111" fmla="*/ 696787 h 2430025"/>
              <a:gd name="connsiteX112" fmla="*/ 3013165 w 3927009"/>
              <a:gd name="connsiteY112" fmla="*/ 670661 h 2430025"/>
              <a:gd name="connsiteX113" fmla="*/ 2960914 w 3927009"/>
              <a:gd name="connsiteY113" fmla="*/ 653244 h 2430025"/>
              <a:gd name="connsiteX114" fmla="*/ 2934788 w 3927009"/>
              <a:gd name="connsiteY114" fmla="*/ 644536 h 2430025"/>
              <a:gd name="connsiteX115" fmla="*/ 2908662 w 3927009"/>
              <a:gd name="connsiteY115" fmla="*/ 627118 h 2430025"/>
              <a:gd name="connsiteX116" fmla="*/ 2856411 w 3927009"/>
              <a:gd name="connsiteY116" fmla="*/ 574867 h 2430025"/>
              <a:gd name="connsiteX117" fmla="*/ 2804160 w 3927009"/>
              <a:gd name="connsiteY117" fmla="*/ 540033 h 2430025"/>
              <a:gd name="connsiteX118" fmla="*/ 2778034 w 3927009"/>
              <a:gd name="connsiteY118" fmla="*/ 531324 h 2430025"/>
              <a:gd name="connsiteX119" fmla="*/ 2717074 w 3927009"/>
              <a:gd name="connsiteY119" fmla="*/ 505198 h 2430025"/>
              <a:gd name="connsiteX120" fmla="*/ 2690948 w 3927009"/>
              <a:gd name="connsiteY120" fmla="*/ 487781 h 2430025"/>
              <a:gd name="connsiteX121" fmla="*/ 2603862 w 3927009"/>
              <a:gd name="connsiteY121" fmla="*/ 470364 h 2430025"/>
              <a:gd name="connsiteX122" fmla="*/ 2577737 w 3927009"/>
              <a:gd name="connsiteY122" fmla="*/ 461656 h 2430025"/>
              <a:gd name="connsiteX123" fmla="*/ 2542902 w 3927009"/>
              <a:gd name="connsiteY123" fmla="*/ 426821 h 2430025"/>
              <a:gd name="connsiteX124" fmla="*/ 2481942 w 3927009"/>
              <a:gd name="connsiteY124" fmla="*/ 400696 h 2430025"/>
              <a:gd name="connsiteX125" fmla="*/ 2464525 w 3927009"/>
              <a:gd name="connsiteY125" fmla="*/ 383278 h 2430025"/>
              <a:gd name="connsiteX126" fmla="*/ 2420982 w 3927009"/>
              <a:gd name="connsiteY126" fmla="*/ 348444 h 2430025"/>
              <a:gd name="connsiteX127" fmla="*/ 2124891 w 3927009"/>
              <a:gd name="connsiteY127" fmla="*/ 357153 h 2430025"/>
              <a:gd name="connsiteX128" fmla="*/ 2037805 w 3927009"/>
              <a:gd name="connsiteY128" fmla="*/ 383278 h 2430025"/>
              <a:gd name="connsiteX129" fmla="*/ 1950720 w 3927009"/>
              <a:gd name="connsiteY129" fmla="*/ 409404 h 2430025"/>
              <a:gd name="connsiteX130" fmla="*/ 1924594 w 3927009"/>
              <a:gd name="connsiteY130" fmla="*/ 418113 h 2430025"/>
              <a:gd name="connsiteX131" fmla="*/ 1837508 w 3927009"/>
              <a:gd name="connsiteY131" fmla="*/ 435530 h 2430025"/>
              <a:gd name="connsiteX132" fmla="*/ 1776548 w 3927009"/>
              <a:gd name="connsiteY132" fmla="*/ 452947 h 2430025"/>
              <a:gd name="connsiteX133" fmla="*/ 1672045 w 3927009"/>
              <a:gd name="connsiteY133" fmla="*/ 470364 h 2430025"/>
              <a:gd name="connsiteX134" fmla="*/ 1593668 w 3927009"/>
              <a:gd name="connsiteY134" fmla="*/ 496490 h 2430025"/>
              <a:gd name="connsiteX135" fmla="*/ 1567542 w 3927009"/>
              <a:gd name="connsiteY135" fmla="*/ 505198 h 2430025"/>
              <a:gd name="connsiteX136" fmla="*/ 1402080 w 3927009"/>
              <a:gd name="connsiteY136" fmla="*/ 496490 h 2430025"/>
              <a:gd name="connsiteX137" fmla="*/ 1349828 w 3927009"/>
              <a:gd name="connsiteY137" fmla="*/ 479073 h 2430025"/>
              <a:gd name="connsiteX138" fmla="*/ 1288868 w 3927009"/>
              <a:gd name="connsiteY138" fmla="*/ 444238 h 2430025"/>
              <a:gd name="connsiteX139" fmla="*/ 1262742 w 3927009"/>
              <a:gd name="connsiteY139" fmla="*/ 435530 h 2430025"/>
              <a:gd name="connsiteX140" fmla="*/ 1219200 w 3927009"/>
              <a:gd name="connsiteY140" fmla="*/ 357153 h 2430025"/>
              <a:gd name="connsiteX141" fmla="*/ 1184365 w 3927009"/>
              <a:gd name="connsiteY141" fmla="*/ 322318 h 2430025"/>
              <a:gd name="connsiteX142" fmla="*/ 1123405 w 3927009"/>
              <a:gd name="connsiteY142" fmla="*/ 243941 h 2430025"/>
              <a:gd name="connsiteX143" fmla="*/ 1088571 w 3927009"/>
              <a:gd name="connsiteY143" fmla="*/ 200398 h 2430025"/>
              <a:gd name="connsiteX144" fmla="*/ 1062445 w 3927009"/>
              <a:gd name="connsiteY144" fmla="*/ 191690 h 2430025"/>
              <a:gd name="connsiteX145" fmla="*/ 975360 w 3927009"/>
              <a:gd name="connsiteY145" fmla="*/ 139438 h 2430025"/>
              <a:gd name="connsiteX146" fmla="*/ 931817 w 3927009"/>
              <a:gd name="connsiteY146" fmla="*/ 95896 h 2430025"/>
              <a:gd name="connsiteX147" fmla="*/ 914400 w 3927009"/>
              <a:gd name="connsiteY147" fmla="*/ 78478 h 2430025"/>
              <a:gd name="connsiteX148" fmla="*/ 862148 w 3927009"/>
              <a:gd name="connsiteY148" fmla="*/ 61061 h 2430025"/>
              <a:gd name="connsiteX149" fmla="*/ 836022 w 3927009"/>
              <a:gd name="connsiteY149" fmla="*/ 43644 h 2430025"/>
              <a:gd name="connsiteX150" fmla="*/ 783771 w 3927009"/>
              <a:gd name="connsiteY150" fmla="*/ 34936 h 2430025"/>
              <a:gd name="connsiteX151" fmla="*/ 679268 w 3927009"/>
              <a:gd name="connsiteY151" fmla="*/ 17518 h 2430025"/>
              <a:gd name="connsiteX152" fmla="*/ 618308 w 3927009"/>
              <a:gd name="connsiteY152" fmla="*/ 101 h 2430025"/>
              <a:gd name="connsiteX153" fmla="*/ 496388 w 3927009"/>
              <a:gd name="connsiteY153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27017 w 3927009"/>
              <a:gd name="connsiteY26" fmla="*/ 479073 h 2430025"/>
              <a:gd name="connsiteX27" fmla="*/ 687977 w 3927009"/>
              <a:gd name="connsiteY27" fmla="*/ 461656 h 2430025"/>
              <a:gd name="connsiteX28" fmla="*/ 957942 w 3927009"/>
              <a:gd name="connsiteY28" fmla="*/ 479073 h 2430025"/>
              <a:gd name="connsiteX29" fmla="*/ 1576251 w 3927009"/>
              <a:gd name="connsiteY29" fmla="*/ 749038 h 2430025"/>
              <a:gd name="connsiteX30" fmla="*/ 2534194 w 3927009"/>
              <a:gd name="connsiteY30" fmla="*/ 1515393 h 2430025"/>
              <a:gd name="connsiteX31" fmla="*/ 2621280 w 3927009"/>
              <a:gd name="connsiteY31" fmla="*/ 1593770 h 2430025"/>
              <a:gd name="connsiteX32" fmla="*/ 2682240 w 3927009"/>
              <a:gd name="connsiteY32" fmla="*/ 1611187 h 2430025"/>
              <a:gd name="connsiteX33" fmla="*/ 2751908 w 3927009"/>
              <a:gd name="connsiteY33" fmla="*/ 1654730 h 2430025"/>
              <a:gd name="connsiteX34" fmla="*/ 2760617 w 3927009"/>
              <a:gd name="connsiteY34" fmla="*/ 1680856 h 2430025"/>
              <a:gd name="connsiteX35" fmla="*/ 2786742 w 3927009"/>
              <a:gd name="connsiteY35" fmla="*/ 1706981 h 2430025"/>
              <a:gd name="connsiteX36" fmla="*/ 2804160 w 3927009"/>
              <a:gd name="connsiteY36" fmla="*/ 1733107 h 2430025"/>
              <a:gd name="connsiteX37" fmla="*/ 2838994 w 3927009"/>
              <a:gd name="connsiteY37" fmla="*/ 1776650 h 2430025"/>
              <a:gd name="connsiteX38" fmla="*/ 2865120 w 3927009"/>
              <a:gd name="connsiteY38" fmla="*/ 1828901 h 2430025"/>
              <a:gd name="connsiteX39" fmla="*/ 2891245 w 3927009"/>
              <a:gd name="connsiteY39" fmla="*/ 1855027 h 2430025"/>
              <a:gd name="connsiteX40" fmla="*/ 2926080 w 3927009"/>
              <a:gd name="connsiteY40" fmla="*/ 1898570 h 2430025"/>
              <a:gd name="connsiteX41" fmla="*/ 2943497 w 3927009"/>
              <a:gd name="connsiteY41" fmla="*/ 1933404 h 2430025"/>
              <a:gd name="connsiteX42" fmla="*/ 2960914 w 3927009"/>
              <a:gd name="connsiteY42" fmla="*/ 1959530 h 2430025"/>
              <a:gd name="connsiteX43" fmla="*/ 2969622 w 3927009"/>
              <a:gd name="connsiteY43" fmla="*/ 1985656 h 2430025"/>
              <a:gd name="connsiteX44" fmla="*/ 2987040 w 3927009"/>
              <a:gd name="connsiteY44" fmla="*/ 2003073 h 2430025"/>
              <a:gd name="connsiteX45" fmla="*/ 3004457 w 3927009"/>
              <a:gd name="connsiteY45" fmla="*/ 2029198 h 2430025"/>
              <a:gd name="connsiteX46" fmla="*/ 3021874 w 3927009"/>
              <a:gd name="connsiteY46" fmla="*/ 2046616 h 2430025"/>
              <a:gd name="connsiteX47" fmla="*/ 3039291 w 3927009"/>
              <a:gd name="connsiteY47" fmla="*/ 2072741 h 2430025"/>
              <a:gd name="connsiteX48" fmla="*/ 3065417 w 3927009"/>
              <a:gd name="connsiteY48" fmla="*/ 2090158 h 2430025"/>
              <a:gd name="connsiteX49" fmla="*/ 3082834 w 3927009"/>
              <a:gd name="connsiteY49" fmla="*/ 2107576 h 2430025"/>
              <a:gd name="connsiteX50" fmla="*/ 3135085 w 3927009"/>
              <a:gd name="connsiteY50" fmla="*/ 2133701 h 2430025"/>
              <a:gd name="connsiteX51" fmla="*/ 3161211 w 3927009"/>
              <a:gd name="connsiteY51" fmla="*/ 2151118 h 2430025"/>
              <a:gd name="connsiteX52" fmla="*/ 3204754 w 3927009"/>
              <a:gd name="connsiteY52" fmla="*/ 2185953 h 2430025"/>
              <a:gd name="connsiteX53" fmla="*/ 3239588 w 3927009"/>
              <a:gd name="connsiteY53" fmla="*/ 2229496 h 2430025"/>
              <a:gd name="connsiteX54" fmla="*/ 3265714 w 3927009"/>
              <a:gd name="connsiteY54" fmla="*/ 2238204 h 2430025"/>
              <a:gd name="connsiteX55" fmla="*/ 3317965 w 3927009"/>
              <a:gd name="connsiteY55" fmla="*/ 2281747 h 2430025"/>
              <a:gd name="connsiteX56" fmla="*/ 3344091 w 3927009"/>
              <a:gd name="connsiteY56" fmla="*/ 2290456 h 2430025"/>
              <a:gd name="connsiteX57" fmla="*/ 3396342 w 3927009"/>
              <a:gd name="connsiteY57" fmla="*/ 2333998 h 2430025"/>
              <a:gd name="connsiteX58" fmla="*/ 3439885 w 3927009"/>
              <a:gd name="connsiteY58" fmla="*/ 2342707 h 2430025"/>
              <a:gd name="connsiteX59" fmla="*/ 3466011 w 3927009"/>
              <a:gd name="connsiteY59" fmla="*/ 2351416 h 2430025"/>
              <a:gd name="connsiteX60" fmla="*/ 3518262 w 3927009"/>
              <a:gd name="connsiteY60" fmla="*/ 2394958 h 2430025"/>
              <a:gd name="connsiteX61" fmla="*/ 3553097 w 3927009"/>
              <a:gd name="connsiteY61" fmla="*/ 2403667 h 2430025"/>
              <a:gd name="connsiteX62" fmla="*/ 3579222 w 3927009"/>
              <a:gd name="connsiteY62" fmla="*/ 2421084 h 2430025"/>
              <a:gd name="connsiteX63" fmla="*/ 3753394 w 3927009"/>
              <a:gd name="connsiteY63" fmla="*/ 2421084 h 2430025"/>
              <a:gd name="connsiteX64" fmla="*/ 3788228 w 3927009"/>
              <a:gd name="connsiteY64" fmla="*/ 2412376 h 2430025"/>
              <a:gd name="connsiteX65" fmla="*/ 3840480 w 3927009"/>
              <a:gd name="connsiteY65" fmla="*/ 2394958 h 2430025"/>
              <a:gd name="connsiteX66" fmla="*/ 3857897 w 3927009"/>
              <a:gd name="connsiteY66" fmla="*/ 2368833 h 2430025"/>
              <a:gd name="connsiteX67" fmla="*/ 3875314 w 3927009"/>
              <a:gd name="connsiteY67" fmla="*/ 2325290 h 2430025"/>
              <a:gd name="connsiteX68" fmla="*/ 3884022 w 3927009"/>
              <a:gd name="connsiteY68" fmla="*/ 2299164 h 2430025"/>
              <a:gd name="connsiteX69" fmla="*/ 3901440 w 3927009"/>
              <a:gd name="connsiteY69" fmla="*/ 2273038 h 2430025"/>
              <a:gd name="connsiteX70" fmla="*/ 3910148 w 3927009"/>
              <a:gd name="connsiteY70" fmla="*/ 2020490 h 2430025"/>
              <a:gd name="connsiteX71" fmla="*/ 3892731 w 3927009"/>
              <a:gd name="connsiteY71" fmla="*/ 1994364 h 2430025"/>
              <a:gd name="connsiteX72" fmla="*/ 3866605 w 3927009"/>
              <a:gd name="connsiteY72" fmla="*/ 1924696 h 2430025"/>
              <a:gd name="connsiteX73" fmla="*/ 3849188 w 3927009"/>
              <a:gd name="connsiteY73" fmla="*/ 1907278 h 2430025"/>
              <a:gd name="connsiteX74" fmla="*/ 3831771 w 3927009"/>
              <a:gd name="connsiteY74" fmla="*/ 1855027 h 2430025"/>
              <a:gd name="connsiteX75" fmla="*/ 3823062 w 3927009"/>
              <a:gd name="connsiteY75" fmla="*/ 1828901 h 2430025"/>
              <a:gd name="connsiteX76" fmla="*/ 3788228 w 3927009"/>
              <a:gd name="connsiteY76" fmla="*/ 1785358 h 2430025"/>
              <a:gd name="connsiteX77" fmla="*/ 3770811 w 3927009"/>
              <a:gd name="connsiteY77" fmla="*/ 1759233 h 2430025"/>
              <a:gd name="connsiteX78" fmla="*/ 3744685 w 3927009"/>
              <a:gd name="connsiteY78" fmla="*/ 1741816 h 2430025"/>
              <a:gd name="connsiteX79" fmla="*/ 3709851 w 3927009"/>
              <a:gd name="connsiteY79" fmla="*/ 1698273 h 2430025"/>
              <a:gd name="connsiteX80" fmla="*/ 3657600 w 3927009"/>
              <a:gd name="connsiteY80" fmla="*/ 1646021 h 2430025"/>
              <a:gd name="connsiteX81" fmla="*/ 3622765 w 3927009"/>
              <a:gd name="connsiteY81" fmla="*/ 1602478 h 2430025"/>
              <a:gd name="connsiteX82" fmla="*/ 3587931 w 3927009"/>
              <a:gd name="connsiteY82" fmla="*/ 1585061 h 2430025"/>
              <a:gd name="connsiteX83" fmla="*/ 3518262 w 3927009"/>
              <a:gd name="connsiteY83" fmla="*/ 1532810 h 2430025"/>
              <a:gd name="connsiteX84" fmla="*/ 3466011 w 3927009"/>
              <a:gd name="connsiteY84" fmla="*/ 1497976 h 2430025"/>
              <a:gd name="connsiteX85" fmla="*/ 3422468 w 3927009"/>
              <a:gd name="connsiteY85" fmla="*/ 1463141 h 2430025"/>
              <a:gd name="connsiteX86" fmla="*/ 3370217 w 3927009"/>
              <a:gd name="connsiteY86" fmla="*/ 1445724 h 2430025"/>
              <a:gd name="connsiteX87" fmla="*/ 3344091 w 3927009"/>
              <a:gd name="connsiteY87" fmla="*/ 1437016 h 2430025"/>
              <a:gd name="connsiteX88" fmla="*/ 3326674 w 3927009"/>
              <a:gd name="connsiteY88" fmla="*/ 1419598 h 2430025"/>
              <a:gd name="connsiteX89" fmla="*/ 3274422 w 3927009"/>
              <a:gd name="connsiteY89" fmla="*/ 1384764 h 2430025"/>
              <a:gd name="connsiteX90" fmla="*/ 3248297 w 3927009"/>
              <a:gd name="connsiteY90" fmla="*/ 1358638 h 2430025"/>
              <a:gd name="connsiteX91" fmla="*/ 3213462 w 3927009"/>
              <a:gd name="connsiteY91" fmla="*/ 1315096 h 2430025"/>
              <a:gd name="connsiteX92" fmla="*/ 3143794 w 3927009"/>
              <a:gd name="connsiteY92" fmla="*/ 1288970 h 2430025"/>
              <a:gd name="connsiteX93" fmla="*/ 3091542 w 3927009"/>
              <a:gd name="connsiteY93" fmla="*/ 1254136 h 2430025"/>
              <a:gd name="connsiteX94" fmla="*/ 3039291 w 3927009"/>
              <a:gd name="connsiteY94" fmla="*/ 1236718 h 2430025"/>
              <a:gd name="connsiteX95" fmla="*/ 2987040 w 3927009"/>
              <a:gd name="connsiteY95" fmla="*/ 1210593 h 2430025"/>
              <a:gd name="connsiteX96" fmla="*/ 2934788 w 3927009"/>
              <a:gd name="connsiteY96" fmla="*/ 1175758 h 2430025"/>
              <a:gd name="connsiteX97" fmla="*/ 2908662 w 3927009"/>
              <a:gd name="connsiteY97" fmla="*/ 1158341 h 2430025"/>
              <a:gd name="connsiteX98" fmla="*/ 2891245 w 3927009"/>
              <a:gd name="connsiteY98" fmla="*/ 1132216 h 2430025"/>
              <a:gd name="connsiteX99" fmla="*/ 2882537 w 3927009"/>
              <a:gd name="connsiteY99" fmla="*/ 1106090 h 2430025"/>
              <a:gd name="connsiteX100" fmla="*/ 2856411 w 3927009"/>
              <a:gd name="connsiteY100" fmla="*/ 1097381 h 2430025"/>
              <a:gd name="connsiteX101" fmla="*/ 2847702 w 3927009"/>
              <a:gd name="connsiteY101" fmla="*/ 1071256 h 2430025"/>
              <a:gd name="connsiteX102" fmla="*/ 2856411 w 3927009"/>
              <a:gd name="connsiteY102" fmla="*/ 1027713 h 2430025"/>
              <a:gd name="connsiteX103" fmla="*/ 2908662 w 3927009"/>
              <a:gd name="connsiteY103" fmla="*/ 1001587 h 2430025"/>
              <a:gd name="connsiteX104" fmla="*/ 2952205 w 3927009"/>
              <a:gd name="connsiteY104" fmla="*/ 966753 h 2430025"/>
              <a:gd name="connsiteX105" fmla="*/ 3030582 w 3927009"/>
              <a:gd name="connsiteY105" fmla="*/ 949336 h 2430025"/>
              <a:gd name="connsiteX106" fmla="*/ 3074125 w 3927009"/>
              <a:gd name="connsiteY106" fmla="*/ 914501 h 2430025"/>
              <a:gd name="connsiteX107" fmla="*/ 3091542 w 3927009"/>
              <a:gd name="connsiteY107" fmla="*/ 862250 h 2430025"/>
              <a:gd name="connsiteX108" fmla="*/ 3082834 w 3927009"/>
              <a:gd name="connsiteY108" fmla="*/ 792581 h 2430025"/>
              <a:gd name="connsiteX109" fmla="*/ 3065417 w 3927009"/>
              <a:gd name="connsiteY109" fmla="*/ 766456 h 2430025"/>
              <a:gd name="connsiteX110" fmla="*/ 3030582 w 3927009"/>
              <a:gd name="connsiteY110" fmla="*/ 696787 h 2430025"/>
              <a:gd name="connsiteX111" fmla="*/ 3013165 w 3927009"/>
              <a:gd name="connsiteY111" fmla="*/ 670661 h 2430025"/>
              <a:gd name="connsiteX112" fmla="*/ 2960914 w 3927009"/>
              <a:gd name="connsiteY112" fmla="*/ 653244 h 2430025"/>
              <a:gd name="connsiteX113" fmla="*/ 2934788 w 3927009"/>
              <a:gd name="connsiteY113" fmla="*/ 644536 h 2430025"/>
              <a:gd name="connsiteX114" fmla="*/ 2908662 w 3927009"/>
              <a:gd name="connsiteY114" fmla="*/ 627118 h 2430025"/>
              <a:gd name="connsiteX115" fmla="*/ 2856411 w 3927009"/>
              <a:gd name="connsiteY115" fmla="*/ 574867 h 2430025"/>
              <a:gd name="connsiteX116" fmla="*/ 2804160 w 3927009"/>
              <a:gd name="connsiteY116" fmla="*/ 540033 h 2430025"/>
              <a:gd name="connsiteX117" fmla="*/ 2778034 w 3927009"/>
              <a:gd name="connsiteY117" fmla="*/ 531324 h 2430025"/>
              <a:gd name="connsiteX118" fmla="*/ 2717074 w 3927009"/>
              <a:gd name="connsiteY118" fmla="*/ 505198 h 2430025"/>
              <a:gd name="connsiteX119" fmla="*/ 2690948 w 3927009"/>
              <a:gd name="connsiteY119" fmla="*/ 487781 h 2430025"/>
              <a:gd name="connsiteX120" fmla="*/ 2603862 w 3927009"/>
              <a:gd name="connsiteY120" fmla="*/ 470364 h 2430025"/>
              <a:gd name="connsiteX121" fmla="*/ 2577737 w 3927009"/>
              <a:gd name="connsiteY121" fmla="*/ 461656 h 2430025"/>
              <a:gd name="connsiteX122" fmla="*/ 2542902 w 3927009"/>
              <a:gd name="connsiteY122" fmla="*/ 426821 h 2430025"/>
              <a:gd name="connsiteX123" fmla="*/ 2481942 w 3927009"/>
              <a:gd name="connsiteY123" fmla="*/ 400696 h 2430025"/>
              <a:gd name="connsiteX124" fmla="*/ 2464525 w 3927009"/>
              <a:gd name="connsiteY124" fmla="*/ 383278 h 2430025"/>
              <a:gd name="connsiteX125" fmla="*/ 2420982 w 3927009"/>
              <a:gd name="connsiteY125" fmla="*/ 348444 h 2430025"/>
              <a:gd name="connsiteX126" fmla="*/ 2124891 w 3927009"/>
              <a:gd name="connsiteY126" fmla="*/ 357153 h 2430025"/>
              <a:gd name="connsiteX127" fmla="*/ 2037805 w 3927009"/>
              <a:gd name="connsiteY127" fmla="*/ 383278 h 2430025"/>
              <a:gd name="connsiteX128" fmla="*/ 1950720 w 3927009"/>
              <a:gd name="connsiteY128" fmla="*/ 409404 h 2430025"/>
              <a:gd name="connsiteX129" fmla="*/ 1924594 w 3927009"/>
              <a:gd name="connsiteY129" fmla="*/ 418113 h 2430025"/>
              <a:gd name="connsiteX130" fmla="*/ 1837508 w 3927009"/>
              <a:gd name="connsiteY130" fmla="*/ 435530 h 2430025"/>
              <a:gd name="connsiteX131" fmla="*/ 1776548 w 3927009"/>
              <a:gd name="connsiteY131" fmla="*/ 452947 h 2430025"/>
              <a:gd name="connsiteX132" fmla="*/ 1672045 w 3927009"/>
              <a:gd name="connsiteY132" fmla="*/ 470364 h 2430025"/>
              <a:gd name="connsiteX133" fmla="*/ 1593668 w 3927009"/>
              <a:gd name="connsiteY133" fmla="*/ 496490 h 2430025"/>
              <a:gd name="connsiteX134" fmla="*/ 1567542 w 3927009"/>
              <a:gd name="connsiteY134" fmla="*/ 505198 h 2430025"/>
              <a:gd name="connsiteX135" fmla="*/ 1402080 w 3927009"/>
              <a:gd name="connsiteY135" fmla="*/ 496490 h 2430025"/>
              <a:gd name="connsiteX136" fmla="*/ 1349828 w 3927009"/>
              <a:gd name="connsiteY136" fmla="*/ 479073 h 2430025"/>
              <a:gd name="connsiteX137" fmla="*/ 1288868 w 3927009"/>
              <a:gd name="connsiteY137" fmla="*/ 444238 h 2430025"/>
              <a:gd name="connsiteX138" fmla="*/ 1262742 w 3927009"/>
              <a:gd name="connsiteY138" fmla="*/ 435530 h 2430025"/>
              <a:gd name="connsiteX139" fmla="*/ 1219200 w 3927009"/>
              <a:gd name="connsiteY139" fmla="*/ 357153 h 2430025"/>
              <a:gd name="connsiteX140" fmla="*/ 1184365 w 3927009"/>
              <a:gd name="connsiteY140" fmla="*/ 322318 h 2430025"/>
              <a:gd name="connsiteX141" fmla="*/ 1123405 w 3927009"/>
              <a:gd name="connsiteY141" fmla="*/ 243941 h 2430025"/>
              <a:gd name="connsiteX142" fmla="*/ 1088571 w 3927009"/>
              <a:gd name="connsiteY142" fmla="*/ 200398 h 2430025"/>
              <a:gd name="connsiteX143" fmla="*/ 1062445 w 3927009"/>
              <a:gd name="connsiteY143" fmla="*/ 191690 h 2430025"/>
              <a:gd name="connsiteX144" fmla="*/ 975360 w 3927009"/>
              <a:gd name="connsiteY144" fmla="*/ 139438 h 2430025"/>
              <a:gd name="connsiteX145" fmla="*/ 931817 w 3927009"/>
              <a:gd name="connsiteY145" fmla="*/ 95896 h 2430025"/>
              <a:gd name="connsiteX146" fmla="*/ 914400 w 3927009"/>
              <a:gd name="connsiteY146" fmla="*/ 78478 h 2430025"/>
              <a:gd name="connsiteX147" fmla="*/ 862148 w 3927009"/>
              <a:gd name="connsiteY147" fmla="*/ 61061 h 2430025"/>
              <a:gd name="connsiteX148" fmla="*/ 836022 w 3927009"/>
              <a:gd name="connsiteY148" fmla="*/ 43644 h 2430025"/>
              <a:gd name="connsiteX149" fmla="*/ 783771 w 3927009"/>
              <a:gd name="connsiteY149" fmla="*/ 34936 h 2430025"/>
              <a:gd name="connsiteX150" fmla="*/ 679268 w 3927009"/>
              <a:gd name="connsiteY150" fmla="*/ 17518 h 2430025"/>
              <a:gd name="connsiteX151" fmla="*/ 618308 w 3927009"/>
              <a:gd name="connsiteY151" fmla="*/ 101 h 2430025"/>
              <a:gd name="connsiteX152" fmla="*/ 496388 w 3927009"/>
              <a:gd name="connsiteY152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00891 w 3927009"/>
              <a:gd name="connsiteY25" fmla="*/ 496490 h 2430025"/>
              <a:gd name="connsiteX26" fmla="*/ 687977 w 3927009"/>
              <a:gd name="connsiteY26" fmla="*/ 461656 h 2430025"/>
              <a:gd name="connsiteX27" fmla="*/ 957942 w 3927009"/>
              <a:gd name="connsiteY27" fmla="*/ 479073 h 2430025"/>
              <a:gd name="connsiteX28" fmla="*/ 1576251 w 3927009"/>
              <a:gd name="connsiteY28" fmla="*/ 749038 h 2430025"/>
              <a:gd name="connsiteX29" fmla="*/ 2534194 w 3927009"/>
              <a:gd name="connsiteY29" fmla="*/ 1515393 h 2430025"/>
              <a:gd name="connsiteX30" fmla="*/ 2621280 w 3927009"/>
              <a:gd name="connsiteY30" fmla="*/ 1593770 h 2430025"/>
              <a:gd name="connsiteX31" fmla="*/ 2682240 w 3927009"/>
              <a:gd name="connsiteY31" fmla="*/ 1611187 h 2430025"/>
              <a:gd name="connsiteX32" fmla="*/ 2751908 w 3927009"/>
              <a:gd name="connsiteY32" fmla="*/ 1654730 h 2430025"/>
              <a:gd name="connsiteX33" fmla="*/ 2760617 w 3927009"/>
              <a:gd name="connsiteY33" fmla="*/ 1680856 h 2430025"/>
              <a:gd name="connsiteX34" fmla="*/ 2786742 w 3927009"/>
              <a:gd name="connsiteY34" fmla="*/ 1706981 h 2430025"/>
              <a:gd name="connsiteX35" fmla="*/ 2804160 w 3927009"/>
              <a:gd name="connsiteY35" fmla="*/ 1733107 h 2430025"/>
              <a:gd name="connsiteX36" fmla="*/ 2838994 w 3927009"/>
              <a:gd name="connsiteY36" fmla="*/ 1776650 h 2430025"/>
              <a:gd name="connsiteX37" fmla="*/ 2865120 w 3927009"/>
              <a:gd name="connsiteY37" fmla="*/ 1828901 h 2430025"/>
              <a:gd name="connsiteX38" fmla="*/ 2891245 w 3927009"/>
              <a:gd name="connsiteY38" fmla="*/ 1855027 h 2430025"/>
              <a:gd name="connsiteX39" fmla="*/ 2926080 w 3927009"/>
              <a:gd name="connsiteY39" fmla="*/ 1898570 h 2430025"/>
              <a:gd name="connsiteX40" fmla="*/ 2943497 w 3927009"/>
              <a:gd name="connsiteY40" fmla="*/ 1933404 h 2430025"/>
              <a:gd name="connsiteX41" fmla="*/ 2960914 w 3927009"/>
              <a:gd name="connsiteY41" fmla="*/ 1959530 h 2430025"/>
              <a:gd name="connsiteX42" fmla="*/ 2969622 w 3927009"/>
              <a:gd name="connsiteY42" fmla="*/ 1985656 h 2430025"/>
              <a:gd name="connsiteX43" fmla="*/ 2987040 w 3927009"/>
              <a:gd name="connsiteY43" fmla="*/ 2003073 h 2430025"/>
              <a:gd name="connsiteX44" fmla="*/ 3004457 w 3927009"/>
              <a:gd name="connsiteY44" fmla="*/ 2029198 h 2430025"/>
              <a:gd name="connsiteX45" fmla="*/ 3021874 w 3927009"/>
              <a:gd name="connsiteY45" fmla="*/ 2046616 h 2430025"/>
              <a:gd name="connsiteX46" fmla="*/ 3039291 w 3927009"/>
              <a:gd name="connsiteY46" fmla="*/ 2072741 h 2430025"/>
              <a:gd name="connsiteX47" fmla="*/ 3065417 w 3927009"/>
              <a:gd name="connsiteY47" fmla="*/ 2090158 h 2430025"/>
              <a:gd name="connsiteX48" fmla="*/ 3082834 w 3927009"/>
              <a:gd name="connsiteY48" fmla="*/ 2107576 h 2430025"/>
              <a:gd name="connsiteX49" fmla="*/ 3135085 w 3927009"/>
              <a:gd name="connsiteY49" fmla="*/ 2133701 h 2430025"/>
              <a:gd name="connsiteX50" fmla="*/ 3161211 w 3927009"/>
              <a:gd name="connsiteY50" fmla="*/ 2151118 h 2430025"/>
              <a:gd name="connsiteX51" fmla="*/ 3204754 w 3927009"/>
              <a:gd name="connsiteY51" fmla="*/ 2185953 h 2430025"/>
              <a:gd name="connsiteX52" fmla="*/ 3239588 w 3927009"/>
              <a:gd name="connsiteY52" fmla="*/ 2229496 h 2430025"/>
              <a:gd name="connsiteX53" fmla="*/ 3265714 w 3927009"/>
              <a:gd name="connsiteY53" fmla="*/ 2238204 h 2430025"/>
              <a:gd name="connsiteX54" fmla="*/ 3317965 w 3927009"/>
              <a:gd name="connsiteY54" fmla="*/ 2281747 h 2430025"/>
              <a:gd name="connsiteX55" fmla="*/ 3344091 w 3927009"/>
              <a:gd name="connsiteY55" fmla="*/ 2290456 h 2430025"/>
              <a:gd name="connsiteX56" fmla="*/ 3396342 w 3927009"/>
              <a:gd name="connsiteY56" fmla="*/ 2333998 h 2430025"/>
              <a:gd name="connsiteX57" fmla="*/ 3439885 w 3927009"/>
              <a:gd name="connsiteY57" fmla="*/ 2342707 h 2430025"/>
              <a:gd name="connsiteX58" fmla="*/ 3466011 w 3927009"/>
              <a:gd name="connsiteY58" fmla="*/ 2351416 h 2430025"/>
              <a:gd name="connsiteX59" fmla="*/ 3518262 w 3927009"/>
              <a:gd name="connsiteY59" fmla="*/ 2394958 h 2430025"/>
              <a:gd name="connsiteX60" fmla="*/ 3553097 w 3927009"/>
              <a:gd name="connsiteY60" fmla="*/ 2403667 h 2430025"/>
              <a:gd name="connsiteX61" fmla="*/ 3579222 w 3927009"/>
              <a:gd name="connsiteY61" fmla="*/ 2421084 h 2430025"/>
              <a:gd name="connsiteX62" fmla="*/ 3753394 w 3927009"/>
              <a:gd name="connsiteY62" fmla="*/ 2421084 h 2430025"/>
              <a:gd name="connsiteX63" fmla="*/ 3788228 w 3927009"/>
              <a:gd name="connsiteY63" fmla="*/ 2412376 h 2430025"/>
              <a:gd name="connsiteX64" fmla="*/ 3840480 w 3927009"/>
              <a:gd name="connsiteY64" fmla="*/ 2394958 h 2430025"/>
              <a:gd name="connsiteX65" fmla="*/ 3857897 w 3927009"/>
              <a:gd name="connsiteY65" fmla="*/ 2368833 h 2430025"/>
              <a:gd name="connsiteX66" fmla="*/ 3875314 w 3927009"/>
              <a:gd name="connsiteY66" fmla="*/ 2325290 h 2430025"/>
              <a:gd name="connsiteX67" fmla="*/ 3884022 w 3927009"/>
              <a:gd name="connsiteY67" fmla="*/ 2299164 h 2430025"/>
              <a:gd name="connsiteX68" fmla="*/ 3901440 w 3927009"/>
              <a:gd name="connsiteY68" fmla="*/ 2273038 h 2430025"/>
              <a:gd name="connsiteX69" fmla="*/ 3910148 w 3927009"/>
              <a:gd name="connsiteY69" fmla="*/ 2020490 h 2430025"/>
              <a:gd name="connsiteX70" fmla="*/ 3892731 w 3927009"/>
              <a:gd name="connsiteY70" fmla="*/ 1994364 h 2430025"/>
              <a:gd name="connsiteX71" fmla="*/ 3866605 w 3927009"/>
              <a:gd name="connsiteY71" fmla="*/ 1924696 h 2430025"/>
              <a:gd name="connsiteX72" fmla="*/ 3849188 w 3927009"/>
              <a:gd name="connsiteY72" fmla="*/ 1907278 h 2430025"/>
              <a:gd name="connsiteX73" fmla="*/ 3831771 w 3927009"/>
              <a:gd name="connsiteY73" fmla="*/ 1855027 h 2430025"/>
              <a:gd name="connsiteX74" fmla="*/ 3823062 w 3927009"/>
              <a:gd name="connsiteY74" fmla="*/ 1828901 h 2430025"/>
              <a:gd name="connsiteX75" fmla="*/ 3788228 w 3927009"/>
              <a:gd name="connsiteY75" fmla="*/ 1785358 h 2430025"/>
              <a:gd name="connsiteX76" fmla="*/ 3770811 w 3927009"/>
              <a:gd name="connsiteY76" fmla="*/ 1759233 h 2430025"/>
              <a:gd name="connsiteX77" fmla="*/ 3744685 w 3927009"/>
              <a:gd name="connsiteY77" fmla="*/ 1741816 h 2430025"/>
              <a:gd name="connsiteX78" fmla="*/ 3709851 w 3927009"/>
              <a:gd name="connsiteY78" fmla="*/ 1698273 h 2430025"/>
              <a:gd name="connsiteX79" fmla="*/ 3657600 w 3927009"/>
              <a:gd name="connsiteY79" fmla="*/ 1646021 h 2430025"/>
              <a:gd name="connsiteX80" fmla="*/ 3622765 w 3927009"/>
              <a:gd name="connsiteY80" fmla="*/ 1602478 h 2430025"/>
              <a:gd name="connsiteX81" fmla="*/ 3587931 w 3927009"/>
              <a:gd name="connsiteY81" fmla="*/ 1585061 h 2430025"/>
              <a:gd name="connsiteX82" fmla="*/ 3518262 w 3927009"/>
              <a:gd name="connsiteY82" fmla="*/ 1532810 h 2430025"/>
              <a:gd name="connsiteX83" fmla="*/ 3466011 w 3927009"/>
              <a:gd name="connsiteY83" fmla="*/ 1497976 h 2430025"/>
              <a:gd name="connsiteX84" fmla="*/ 3422468 w 3927009"/>
              <a:gd name="connsiteY84" fmla="*/ 1463141 h 2430025"/>
              <a:gd name="connsiteX85" fmla="*/ 3370217 w 3927009"/>
              <a:gd name="connsiteY85" fmla="*/ 1445724 h 2430025"/>
              <a:gd name="connsiteX86" fmla="*/ 3344091 w 3927009"/>
              <a:gd name="connsiteY86" fmla="*/ 1437016 h 2430025"/>
              <a:gd name="connsiteX87" fmla="*/ 3326674 w 3927009"/>
              <a:gd name="connsiteY87" fmla="*/ 1419598 h 2430025"/>
              <a:gd name="connsiteX88" fmla="*/ 3274422 w 3927009"/>
              <a:gd name="connsiteY88" fmla="*/ 1384764 h 2430025"/>
              <a:gd name="connsiteX89" fmla="*/ 3248297 w 3927009"/>
              <a:gd name="connsiteY89" fmla="*/ 1358638 h 2430025"/>
              <a:gd name="connsiteX90" fmla="*/ 3213462 w 3927009"/>
              <a:gd name="connsiteY90" fmla="*/ 1315096 h 2430025"/>
              <a:gd name="connsiteX91" fmla="*/ 3143794 w 3927009"/>
              <a:gd name="connsiteY91" fmla="*/ 1288970 h 2430025"/>
              <a:gd name="connsiteX92" fmla="*/ 3091542 w 3927009"/>
              <a:gd name="connsiteY92" fmla="*/ 1254136 h 2430025"/>
              <a:gd name="connsiteX93" fmla="*/ 3039291 w 3927009"/>
              <a:gd name="connsiteY93" fmla="*/ 1236718 h 2430025"/>
              <a:gd name="connsiteX94" fmla="*/ 2987040 w 3927009"/>
              <a:gd name="connsiteY94" fmla="*/ 1210593 h 2430025"/>
              <a:gd name="connsiteX95" fmla="*/ 2934788 w 3927009"/>
              <a:gd name="connsiteY95" fmla="*/ 1175758 h 2430025"/>
              <a:gd name="connsiteX96" fmla="*/ 2908662 w 3927009"/>
              <a:gd name="connsiteY96" fmla="*/ 1158341 h 2430025"/>
              <a:gd name="connsiteX97" fmla="*/ 2891245 w 3927009"/>
              <a:gd name="connsiteY97" fmla="*/ 1132216 h 2430025"/>
              <a:gd name="connsiteX98" fmla="*/ 2882537 w 3927009"/>
              <a:gd name="connsiteY98" fmla="*/ 1106090 h 2430025"/>
              <a:gd name="connsiteX99" fmla="*/ 2856411 w 3927009"/>
              <a:gd name="connsiteY99" fmla="*/ 1097381 h 2430025"/>
              <a:gd name="connsiteX100" fmla="*/ 2847702 w 3927009"/>
              <a:gd name="connsiteY100" fmla="*/ 1071256 h 2430025"/>
              <a:gd name="connsiteX101" fmla="*/ 2856411 w 3927009"/>
              <a:gd name="connsiteY101" fmla="*/ 1027713 h 2430025"/>
              <a:gd name="connsiteX102" fmla="*/ 2908662 w 3927009"/>
              <a:gd name="connsiteY102" fmla="*/ 1001587 h 2430025"/>
              <a:gd name="connsiteX103" fmla="*/ 2952205 w 3927009"/>
              <a:gd name="connsiteY103" fmla="*/ 966753 h 2430025"/>
              <a:gd name="connsiteX104" fmla="*/ 3030582 w 3927009"/>
              <a:gd name="connsiteY104" fmla="*/ 949336 h 2430025"/>
              <a:gd name="connsiteX105" fmla="*/ 3074125 w 3927009"/>
              <a:gd name="connsiteY105" fmla="*/ 914501 h 2430025"/>
              <a:gd name="connsiteX106" fmla="*/ 3091542 w 3927009"/>
              <a:gd name="connsiteY106" fmla="*/ 862250 h 2430025"/>
              <a:gd name="connsiteX107" fmla="*/ 3082834 w 3927009"/>
              <a:gd name="connsiteY107" fmla="*/ 792581 h 2430025"/>
              <a:gd name="connsiteX108" fmla="*/ 3065417 w 3927009"/>
              <a:gd name="connsiteY108" fmla="*/ 766456 h 2430025"/>
              <a:gd name="connsiteX109" fmla="*/ 3030582 w 3927009"/>
              <a:gd name="connsiteY109" fmla="*/ 696787 h 2430025"/>
              <a:gd name="connsiteX110" fmla="*/ 3013165 w 3927009"/>
              <a:gd name="connsiteY110" fmla="*/ 670661 h 2430025"/>
              <a:gd name="connsiteX111" fmla="*/ 2960914 w 3927009"/>
              <a:gd name="connsiteY111" fmla="*/ 653244 h 2430025"/>
              <a:gd name="connsiteX112" fmla="*/ 2934788 w 3927009"/>
              <a:gd name="connsiteY112" fmla="*/ 644536 h 2430025"/>
              <a:gd name="connsiteX113" fmla="*/ 2908662 w 3927009"/>
              <a:gd name="connsiteY113" fmla="*/ 627118 h 2430025"/>
              <a:gd name="connsiteX114" fmla="*/ 2856411 w 3927009"/>
              <a:gd name="connsiteY114" fmla="*/ 574867 h 2430025"/>
              <a:gd name="connsiteX115" fmla="*/ 2804160 w 3927009"/>
              <a:gd name="connsiteY115" fmla="*/ 540033 h 2430025"/>
              <a:gd name="connsiteX116" fmla="*/ 2778034 w 3927009"/>
              <a:gd name="connsiteY116" fmla="*/ 531324 h 2430025"/>
              <a:gd name="connsiteX117" fmla="*/ 2717074 w 3927009"/>
              <a:gd name="connsiteY117" fmla="*/ 505198 h 2430025"/>
              <a:gd name="connsiteX118" fmla="*/ 2690948 w 3927009"/>
              <a:gd name="connsiteY118" fmla="*/ 487781 h 2430025"/>
              <a:gd name="connsiteX119" fmla="*/ 2603862 w 3927009"/>
              <a:gd name="connsiteY119" fmla="*/ 470364 h 2430025"/>
              <a:gd name="connsiteX120" fmla="*/ 2577737 w 3927009"/>
              <a:gd name="connsiteY120" fmla="*/ 461656 h 2430025"/>
              <a:gd name="connsiteX121" fmla="*/ 2542902 w 3927009"/>
              <a:gd name="connsiteY121" fmla="*/ 426821 h 2430025"/>
              <a:gd name="connsiteX122" fmla="*/ 2481942 w 3927009"/>
              <a:gd name="connsiteY122" fmla="*/ 400696 h 2430025"/>
              <a:gd name="connsiteX123" fmla="*/ 2464525 w 3927009"/>
              <a:gd name="connsiteY123" fmla="*/ 383278 h 2430025"/>
              <a:gd name="connsiteX124" fmla="*/ 2420982 w 3927009"/>
              <a:gd name="connsiteY124" fmla="*/ 348444 h 2430025"/>
              <a:gd name="connsiteX125" fmla="*/ 2124891 w 3927009"/>
              <a:gd name="connsiteY125" fmla="*/ 357153 h 2430025"/>
              <a:gd name="connsiteX126" fmla="*/ 2037805 w 3927009"/>
              <a:gd name="connsiteY126" fmla="*/ 383278 h 2430025"/>
              <a:gd name="connsiteX127" fmla="*/ 1950720 w 3927009"/>
              <a:gd name="connsiteY127" fmla="*/ 409404 h 2430025"/>
              <a:gd name="connsiteX128" fmla="*/ 1924594 w 3927009"/>
              <a:gd name="connsiteY128" fmla="*/ 418113 h 2430025"/>
              <a:gd name="connsiteX129" fmla="*/ 1837508 w 3927009"/>
              <a:gd name="connsiteY129" fmla="*/ 435530 h 2430025"/>
              <a:gd name="connsiteX130" fmla="*/ 1776548 w 3927009"/>
              <a:gd name="connsiteY130" fmla="*/ 452947 h 2430025"/>
              <a:gd name="connsiteX131" fmla="*/ 1672045 w 3927009"/>
              <a:gd name="connsiteY131" fmla="*/ 470364 h 2430025"/>
              <a:gd name="connsiteX132" fmla="*/ 1593668 w 3927009"/>
              <a:gd name="connsiteY132" fmla="*/ 496490 h 2430025"/>
              <a:gd name="connsiteX133" fmla="*/ 1567542 w 3927009"/>
              <a:gd name="connsiteY133" fmla="*/ 505198 h 2430025"/>
              <a:gd name="connsiteX134" fmla="*/ 1402080 w 3927009"/>
              <a:gd name="connsiteY134" fmla="*/ 496490 h 2430025"/>
              <a:gd name="connsiteX135" fmla="*/ 1349828 w 3927009"/>
              <a:gd name="connsiteY135" fmla="*/ 479073 h 2430025"/>
              <a:gd name="connsiteX136" fmla="*/ 1288868 w 3927009"/>
              <a:gd name="connsiteY136" fmla="*/ 444238 h 2430025"/>
              <a:gd name="connsiteX137" fmla="*/ 1262742 w 3927009"/>
              <a:gd name="connsiteY137" fmla="*/ 435530 h 2430025"/>
              <a:gd name="connsiteX138" fmla="*/ 1219200 w 3927009"/>
              <a:gd name="connsiteY138" fmla="*/ 357153 h 2430025"/>
              <a:gd name="connsiteX139" fmla="*/ 1184365 w 3927009"/>
              <a:gd name="connsiteY139" fmla="*/ 322318 h 2430025"/>
              <a:gd name="connsiteX140" fmla="*/ 1123405 w 3927009"/>
              <a:gd name="connsiteY140" fmla="*/ 243941 h 2430025"/>
              <a:gd name="connsiteX141" fmla="*/ 1088571 w 3927009"/>
              <a:gd name="connsiteY141" fmla="*/ 200398 h 2430025"/>
              <a:gd name="connsiteX142" fmla="*/ 1062445 w 3927009"/>
              <a:gd name="connsiteY142" fmla="*/ 191690 h 2430025"/>
              <a:gd name="connsiteX143" fmla="*/ 975360 w 3927009"/>
              <a:gd name="connsiteY143" fmla="*/ 139438 h 2430025"/>
              <a:gd name="connsiteX144" fmla="*/ 931817 w 3927009"/>
              <a:gd name="connsiteY144" fmla="*/ 95896 h 2430025"/>
              <a:gd name="connsiteX145" fmla="*/ 914400 w 3927009"/>
              <a:gd name="connsiteY145" fmla="*/ 78478 h 2430025"/>
              <a:gd name="connsiteX146" fmla="*/ 862148 w 3927009"/>
              <a:gd name="connsiteY146" fmla="*/ 61061 h 2430025"/>
              <a:gd name="connsiteX147" fmla="*/ 836022 w 3927009"/>
              <a:gd name="connsiteY147" fmla="*/ 43644 h 2430025"/>
              <a:gd name="connsiteX148" fmla="*/ 783771 w 3927009"/>
              <a:gd name="connsiteY148" fmla="*/ 34936 h 2430025"/>
              <a:gd name="connsiteX149" fmla="*/ 679268 w 3927009"/>
              <a:gd name="connsiteY149" fmla="*/ 17518 h 2430025"/>
              <a:gd name="connsiteX150" fmla="*/ 618308 w 3927009"/>
              <a:gd name="connsiteY150" fmla="*/ 101 h 2430025"/>
              <a:gd name="connsiteX151" fmla="*/ 496388 w 3927009"/>
              <a:gd name="connsiteY151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87977 w 3927009"/>
              <a:gd name="connsiteY25" fmla="*/ 461656 h 2430025"/>
              <a:gd name="connsiteX26" fmla="*/ 957942 w 3927009"/>
              <a:gd name="connsiteY26" fmla="*/ 479073 h 2430025"/>
              <a:gd name="connsiteX27" fmla="*/ 1576251 w 3927009"/>
              <a:gd name="connsiteY27" fmla="*/ 749038 h 2430025"/>
              <a:gd name="connsiteX28" fmla="*/ 2534194 w 3927009"/>
              <a:gd name="connsiteY28" fmla="*/ 1515393 h 2430025"/>
              <a:gd name="connsiteX29" fmla="*/ 2621280 w 3927009"/>
              <a:gd name="connsiteY29" fmla="*/ 1593770 h 2430025"/>
              <a:gd name="connsiteX30" fmla="*/ 2682240 w 3927009"/>
              <a:gd name="connsiteY30" fmla="*/ 1611187 h 2430025"/>
              <a:gd name="connsiteX31" fmla="*/ 2751908 w 3927009"/>
              <a:gd name="connsiteY31" fmla="*/ 1654730 h 2430025"/>
              <a:gd name="connsiteX32" fmla="*/ 2760617 w 3927009"/>
              <a:gd name="connsiteY32" fmla="*/ 1680856 h 2430025"/>
              <a:gd name="connsiteX33" fmla="*/ 2786742 w 3927009"/>
              <a:gd name="connsiteY33" fmla="*/ 1706981 h 2430025"/>
              <a:gd name="connsiteX34" fmla="*/ 2804160 w 3927009"/>
              <a:gd name="connsiteY34" fmla="*/ 1733107 h 2430025"/>
              <a:gd name="connsiteX35" fmla="*/ 2838994 w 3927009"/>
              <a:gd name="connsiteY35" fmla="*/ 1776650 h 2430025"/>
              <a:gd name="connsiteX36" fmla="*/ 2865120 w 3927009"/>
              <a:gd name="connsiteY36" fmla="*/ 1828901 h 2430025"/>
              <a:gd name="connsiteX37" fmla="*/ 2891245 w 3927009"/>
              <a:gd name="connsiteY37" fmla="*/ 1855027 h 2430025"/>
              <a:gd name="connsiteX38" fmla="*/ 2926080 w 3927009"/>
              <a:gd name="connsiteY38" fmla="*/ 1898570 h 2430025"/>
              <a:gd name="connsiteX39" fmla="*/ 2943497 w 3927009"/>
              <a:gd name="connsiteY39" fmla="*/ 1933404 h 2430025"/>
              <a:gd name="connsiteX40" fmla="*/ 2960914 w 3927009"/>
              <a:gd name="connsiteY40" fmla="*/ 1959530 h 2430025"/>
              <a:gd name="connsiteX41" fmla="*/ 2969622 w 3927009"/>
              <a:gd name="connsiteY41" fmla="*/ 1985656 h 2430025"/>
              <a:gd name="connsiteX42" fmla="*/ 2987040 w 3927009"/>
              <a:gd name="connsiteY42" fmla="*/ 2003073 h 2430025"/>
              <a:gd name="connsiteX43" fmla="*/ 3004457 w 3927009"/>
              <a:gd name="connsiteY43" fmla="*/ 2029198 h 2430025"/>
              <a:gd name="connsiteX44" fmla="*/ 3021874 w 3927009"/>
              <a:gd name="connsiteY44" fmla="*/ 2046616 h 2430025"/>
              <a:gd name="connsiteX45" fmla="*/ 3039291 w 3927009"/>
              <a:gd name="connsiteY45" fmla="*/ 2072741 h 2430025"/>
              <a:gd name="connsiteX46" fmla="*/ 3065417 w 3927009"/>
              <a:gd name="connsiteY46" fmla="*/ 2090158 h 2430025"/>
              <a:gd name="connsiteX47" fmla="*/ 3082834 w 3927009"/>
              <a:gd name="connsiteY47" fmla="*/ 2107576 h 2430025"/>
              <a:gd name="connsiteX48" fmla="*/ 3135085 w 3927009"/>
              <a:gd name="connsiteY48" fmla="*/ 2133701 h 2430025"/>
              <a:gd name="connsiteX49" fmla="*/ 3161211 w 3927009"/>
              <a:gd name="connsiteY49" fmla="*/ 2151118 h 2430025"/>
              <a:gd name="connsiteX50" fmla="*/ 3204754 w 3927009"/>
              <a:gd name="connsiteY50" fmla="*/ 2185953 h 2430025"/>
              <a:gd name="connsiteX51" fmla="*/ 3239588 w 3927009"/>
              <a:gd name="connsiteY51" fmla="*/ 2229496 h 2430025"/>
              <a:gd name="connsiteX52" fmla="*/ 3265714 w 3927009"/>
              <a:gd name="connsiteY52" fmla="*/ 2238204 h 2430025"/>
              <a:gd name="connsiteX53" fmla="*/ 3317965 w 3927009"/>
              <a:gd name="connsiteY53" fmla="*/ 2281747 h 2430025"/>
              <a:gd name="connsiteX54" fmla="*/ 3344091 w 3927009"/>
              <a:gd name="connsiteY54" fmla="*/ 2290456 h 2430025"/>
              <a:gd name="connsiteX55" fmla="*/ 3396342 w 3927009"/>
              <a:gd name="connsiteY55" fmla="*/ 2333998 h 2430025"/>
              <a:gd name="connsiteX56" fmla="*/ 3439885 w 3927009"/>
              <a:gd name="connsiteY56" fmla="*/ 2342707 h 2430025"/>
              <a:gd name="connsiteX57" fmla="*/ 3466011 w 3927009"/>
              <a:gd name="connsiteY57" fmla="*/ 2351416 h 2430025"/>
              <a:gd name="connsiteX58" fmla="*/ 3518262 w 3927009"/>
              <a:gd name="connsiteY58" fmla="*/ 2394958 h 2430025"/>
              <a:gd name="connsiteX59" fmla="*/ 3553097 w 3927009"/>
              <a:gd name="connsiteY59" fmla="*/ 2403667 h 2430025"/>
              <a:gd name="connsiteX60" fmla="*/ 3579222 w 3927009"/>
              <a:gd name="connsiteY60" fmla="*/ 2421084 h 2430025"/>
              <a:gd name="connsiteX61" fmla="*/ 3753394 w 3927009"/>
              <a:gd name="connsiteY61" fmla="*/ 2421084 h 2430025"/>
              <a:gd name="connsiteX62" fmla="*/ 3788228 w 3927009"/>
              <a:gd name="connsiteY62" fmla="*/ 2412376 h 2430025"/>
              <a:gd name="connsiteX63" fmla="*/ 3840480 w 3927009"/>
              <a:gd name="connsiteY63" fmla="*/ 2394958 h 2430025"/>
              <a:gd name="connsiteX64" fmla="*/ 3857897 w 3927009"/>
              <a:gd name="connsiteY64" fmla="*/ 2368833 h 2430025"/>
              <a:gd name="connsiteX65" fmla="*/ 3875314 w 3927009"/>
              <a:gd name="connsiteY65" fmla="*/ 2325290 h 2430025"/>
              <a:gd name="connsiteX66" fmla="*/ 3884022 w 3927009"/>
              <a:gd name="connsiteY66" fmla="*/ 2299164 h 2430025"/>
              <a:gd name="connsiteX67" fmla="*/ 3901440 w 3927009"/>
              <a:gd name="connsiteY67" fmla="*/ 2273038 h 2430025"/>
              <a:gd name="connsiteX68" fmla="*/ 3910148 w 3927009"/>
              <a:gd name="connsiteY68" fmla="*/ 2020490 h 2430025"/>
              <a:gd name="connsiteX69" fmla="*/ 3892731 w 3927009"/>
              <a:gd name="connsiteY69" fmla="*/ 1994364 h 2430025"/>
              <a:gd name="connsiteX70" fmla="*/ 3866605 w 3927009"/>
              <a:gd name="connsiteY70" fmla="*/ 1924696 h 2430025"/>
              <a:gd name="connsiteX71" fmla="*/ 3849188 w 3927009"/>
              <a:gd name="connsiteY71" fmla="*/ 1907278 h 2430025"/>
              <a:gd name="connsiteX72" fmla="*/ 3831771 w 3927009"/>
              <a:gd name="connsiteY72" fmla="*/ 1855027 h 2430025"/>
              <a:gd name="connsiteX73" fmla="*/ 3823062 w 3927009"/>
              <a:gd name="connsiteY73" fmla="*/ 1828901 h 2430025"/>
              <a:gd name="connsiteX74" fmla="*/ 3788228 w 3927009"/>
              <a:gd name="connsiteY74" fmla="*/ 1785358 h 2430025"/>
              <a:gd name="connsiteX75" fmla="*/ 3770811 w 3927009"/>
              <a:gd name="connsiteY75" fmla="*/ 1759233 h 2430025"/>
              <a:gd name="connsiteX76" fmla="*/ 3744685 w 3927009"/>
              <a:gd name="connsiteY76" fmla="*/ 1741816 h 2430025"/>
              <a:gd name="connsiteX77" fmla="*/ 3709851 w 3927009"/>
              <a:gd name="connsiteY77" fmla="*/ 1698273 h 2430025"/>
              <a:gd name="connsiteX78" fmla="*/ 3657600 w 3927009"/>
              <a:gd name="connsiteY78" fmla="*/ 1646021 h 2430025"/>
              <a:gd name="connsiteX79" fmla="*/ 3622765 w 3927009"/>
              <a:gd name="connsiteY79" fmla="*/ 1602478 h 2430025"/>
              <a:gd name="connsiteX80" fmla="*/ 3587931 w 3927009"/>
              <a:gd name="connsiteY80" fmla="*/ 1585061 h 2430025"/>
              <a:gd name="connsiteX81" fmla="*/ 3518262 w 3927009"/>
              <a:gd name="connsiteY81" fmla="*/ 1532810 h 2430025"/>
              <a:gd name="connsiteX82" fmla="*/ 3466011 w 3927009"/>
              <a:gd name="connsiteY82" fmla="*/ 1497976 h 2430025"/>
              <a:gd name="connsiteX83" fmla="*/ 3422468 w 3927009"/>
              <a:gd name="connsiteY83" fmla="*/ 1463141 h 2430025"/>
              <a:gd name="connsiteX84" fmla="*/ 3370217 w 3927009"/>
              <a:gd name="connsiteY84" fmla="*/ 1445724 h 2430025"/>
              <a:gd name="connsiteX85" fmla="*/ 3344091 w 3927009"/>
              <a:gd name="connsiteY85" fmla="*/ 1437016 h 2430025"/>
              <a:gd name="connsiteX86" fmla="*/ 3326674 w 3927009"/>
              <a:gd name="connsiteY86" fmla="*/ 1419598 h 2430025"/>
              <a:gd name="connsiteX87" fmla="*/ 3274422 w 3927009"/>
              <a:gd name="connsiteY87" fmla="*/ 1384764 h 2430025"/>
              <a:gd name="connsiteX88" fmla="*/ 3248297 w 3927009"/>
              <a:gd name="connsiteY88" fmla="*/ 1358638 h 2430025"/>
              <a:gd name="connsiteX89" fmla="*/ 3213462 w 3927009"/>
              <a:gd name="connsiteY89" fmla="*/ 1315096 h 2430025"/>
              <a:gd name="connsiteX90" fmla="*/ 3143794 w 3927009"/>
              <a:gd name="connsiteY90" fmla="*/ 1288970 h 2430025"/>
              <a:gd name="connsiteX91" fmla="*/ 3091542 w 3927009"/>
              <a:gd name="connsiteY91" fmla="*/ 1254136 h 2430025"/>
              <a:gd name="connsiteX92" fmla="*/ 3039291 w 3927009"/>
              <a:gd name="connsiteY92" fmla="*/ 1236718 h 2430025"/>
              <a:gd name="connsiteX93" fmla="*/ 2987040 w 3927009"/>
              <a:gd name="connsiteY93" fmla="*/ 1210593 h 2430025"/>
              <a:gd name="connsiteX94" fmla="*/ 2934788 w 3927009"/>
              <a:gd name="connsiteY94" fmla="*/ 1175758 h 2430025"/>
              <a:gd name="connsiteX95" fmla="*/ 2908662 w 3927009"/>
              <a:gd name="connsiteY95" fmla="*/ 1158341 h 2430025"/>
              <a:gd name="connsiteX96" fmla="*/ 2891245 w 3927009"/>
              <a:gd name="connsiteY96" fmla="*/ 1132216 h 2430025"/>
              <a:gd name="connsiteX97" fmla="*/ 2882537 w 3927009"/>
              <a:gd name="connsiteY97" fmla="*/ 1106090 h 2430025"/>
              <a:gd name="connsiteX98" fmla="*/ 2856411 w 3927009"/>
              <a:gd name="connsiteY98" fmla="*/ 1097381 h 2430025"/>
              <a:gd name="connsiteX99" fmla="*/ 2847702 w 3927009"/>
              <a:gd name="connsiteY99" fmla="*/ 1071256 h 2430025"/>
              <a:gd name="connsiteX100" fmla="*/ 2856411 w 3927009"/>
              <a:gd name="connsiteY100" fmla="*/ 1027713 h 2430025"/>
              <a:gd name="connsiteX101" fmla="*/ 2908662 w 3927009"/>
              <a:gd name="connsiteY101" fmla="*/ 1001587 h 2430025"/>
              <a:gd name="connsiteX102" fmla="*/ 2952205 w 3927009"/>
              <a:gd name="connsiteY102" fmla="*/ 966753 h 2430025"/>
              <a:gd name="connsiteX103" fmla="*/ 3030582 w 3927009"/>
              <a:gd name="connsiteY103" fmla="*/ 949336 h 2430025"/>
              <a:gd name="connsiteX104" fmla="*/ 3074125 w 3927009"/>
              <a:gd name="connsiteY104" fmla="*/ 914501 h 2430025"/>
              <a:gd name="connsiteX105" fmla="*/ 3091542 w 3927009"/>
              <a:gd name="connsiteY105" fmla="*/ 862250 h 2430025"/>
              <a:gd name="connsiteX106" fmla="*/ 3082834 w 3927009"/>
              <a:gd name="connsiteY106" fmla="*/ 792581 h 2430025"/>
              <a:gd name="connsiteX107" fmla="*/ 3065417 w 3927009"/>
              <a:gd name="connsiteY107" fmla="*/ 766456 h 2430025"/>
              <a:gd name="connsiteX108" fmla="*/ 3030582 w 3927009"/>
              <a:gd name="connsiteY108" fmla="*/ 696787 h 2430025"/>
              <a:gd name="connsiteX109" fmla="*/ 3013165 w 3927009"/>
              <a:gd name="connsiteY109" fmla="*/ 670661 h 2430025"/>
              <a:gd name="connsiteX110" fmla="*/ 2960914 w 3927009"/>
              <a:gd name="connsiteY110" fmla="*/ 653244 h 2430025"/>
              <a:gd name="connsiteX111" fmla="*/ 2934788 w 3927009"/>
              <a:gd name="connsiteY111" fmla="*/ 644536 h 2430025"/>
              <a:gd name="connsiteX112" fmla="*/ 2908662 w 3927009"/>
              <a:gd name="connsiteY112" fmla="*/ 627118 h 2430025"/>
              <a:gd name="connsiteX113" fmla="*/ 2856411 w 3927009"/>
              <a:gd name="connsiteY113" fmla="*/ 574867 h 2430025"/>
              <a:gd name="connsiteX114" fmla="*/ 2804160 w 3927009"/>
              <a:gd name="connsiteY114" fmla="*/ 540033 h 2430025"/>
              <a:gd name="connsiteX115" fmla="*/ 2778034 w 3927009"/>
              <a:gd name="connsiteY115" fmla="*/ 531324 h 2430025"/>
              <a:gd name="connsiteX116" fmla="*/ 2717074 w 3927009"/>
              <a:gd name="connsiteY116" fmla="*/ 505198 h 2430025"/>
              <a:gd name="connsiteX117" fmla="*/ 2690948 w 3927009"/>
              <a:gd name="connsiteY117" fmla="*/ 487781 h 2430025"/>
              <a:gd name="connsiteX118" fmla="*/ 2603862 w 3927009"/>
              <a:gd name="connsiteY118" fmla="*/ 470364 h 2430025"/>
              <a:gd name="connsiteX119" fmla="*/ 2577737 w 3927009"/>
              <a:gd name="connsiteY119" fmla="*/ 461656 h 2430025"/>
              <a:gd name="connsiteX120" fmla="*/ 2542902 w 3927009"/>
              <a:gd name="connsiteY120" fmla="*/ 426821 h 2430025"/>
              <a:gd name="connsiteX121" fmla="*/ 2481942 w 3927009"/>
              <a:gd name="connsiteY121" fmla="*/ 400696 h 2430025"/>
              <a:gd name="connsiteX122" fmla="*/ 2464525 w 3927009"/>
              <a:gd name="connsiteY122" fmla="*/ 383278 h 2430025"/>
              <a:gd name="connsiteX123" fmla="*/ 2420982 w 3927009"/>
              <a:gd name="connsiteY123" fmla="*/ 348444 h 2430025"/>
              <a:gd name="connsiteX124" fmla="*/ 2124891 w 3927009"/>
              <a:gd name="connsiteY124" fmla="*/ 357153 h 2430025"/>
              <a:gd name="connsiteX125" fmla="*/ 2037805 w 3927009"/>
              <a:gd name="connsiteY125" fmla="*/ 383278 h 2430025"/>
              <a:gd name="connsiteX126" fmla="*/ 1950720 w 3927009"/>
              <a:gd name="connsiteY126" fmla="*/ 409404 h 2430025"/>
              <a:gd name="connsiteX127" fmla="*/ 1924594 w 3927009"/>
              <a:gd name="connsiteY127" fmla="*/ 418113 h 2430025"/>
              <a:gd name="connsiteX128" fmla="*/ 1837508 w 3927009"/>
              <a:gd name="connsiteY128" fmla="*/ 435530 h 2430025"/>
              <a:gd name="connsiteX129" fmla="*/ 1776548 w 3927009"/>
              <a:gd name="connsiteY129" fmla="*/ 452947 h 2430025"/>
              <a:gd name="connsiteX130" fmla="*/ 1672045 w 3927009"/>
              <a:gd name="connsiteY130" fmla="*/ 470364 h 2430025"/>
              <a:gd name="connsiteX131" fmla="*/ 1593668 w 3927009"/>
              <a:gd name="connsiteY131" fmla="*/ 496490 h 2430025"/>
              <a:gd name="connsiteX132" fmla="*/ 1567542 w 3927009"/>
              <a:gd name="connsiteY132" fmla="*/ 505198 h 2430025"/>
              <a:gd name="connsiteX133" fmla="*/ 1402080 w 3927009"/>
              <a:gd name="connsiteY133" fmla="*/ 496490 h 2430025"/>
              <a:gd name="connsiteX134" fmla="*/ 1349828 w 3927009"/>
              <a:gd name="connsiteY134" fmla="*/ 479073 h 2430025"/>
              <a:gd name="connsiteX135" fmla="*/ 1288868 w 3927009"/>
              <a:gd name="connsiteY135" fmla="*/ 444238 h 2430025"/>
              <a:gd name="connsiteX136" fmla="*/ 1262742 w 3927009"/>
              <a:gd name="connsiteY136" fmla="*/ 435530 h 2430025"/>
              <a:gd name="connsiteX137" fmla="*/ 1219200 w 3927009"/>
              <a:gd name="connsiteY137" fmla="*/ 357153 h 2430025"/>
              <a:gd name="connsiteX138" fmla="*/ 1184365 w 3927009"/>
              <a:gd name="connsiteY138" fmla="*/ 322318 h 2430025"/>
              <a:gd name="connsiteX139" fmla="*/ 1123405 w 3927009"/>
              <a:gd name="connsiteY139" fmla="*/ 243941 h 2430025"/>
              <a:gd name="connsiteX140" fmla="*/ 1088571 w 3927009"/>
              <a:gd name="connsiteY140" fmla="*/ 200398 h 2430025"/>
              <a:gd name="connsiteX141" fmla="*/ 1062445 w 3927009"/>
              <a:gd name="connsiteY141" fmla="*/ 191690 h 2430025"/>
              <a:gd name="connsiteX142" fmla="*/ 975360 w 3927009"/>
              <a:gd name="connsiteY142" fmla="*/ 139438 h 2430025"/>
              <a:gd name="connsiteX143" fmla="*/ 931817 w 3927009"/>
              <a:gd name="connsiteY143" fmla="*/ 95896 h 2430025"/>
              <a:gd name="connsiteX144" fmla="*/ 914400 w 3927009"/>
              <a:gd name="connsiteY144" fmla="*/ 78478 h 2430025"/>
              <a:gd name="connsiteX145" fmla="*/ 862148 w 3927009"/>
              <a:gd name="connsiteY145" fmla="*/ 61061 h 2430025"/>
              <a:gd name="connsiteX146" fmla="*/ 836022 w 3927009"/>
              <a:gd name="connsiteY146" fmla="*/ 43644 h 2430025"/>
              <a:gd name="connsiteX147" fmla="*/ 783771 w 3927009"/>
              <a:gd name="connsiteY147" fmla="*/ 34936 h 2430025"/>
              <a:gd name="connsiteX148" fmla="*/ 679268 w 3927009"/>
              <a:gd name="connsiteY148" fmla="*/ 17518 h 2430025"/>
              <a:gd name="connsiteX149" fmla="*/ 618308 w 3927009"/>
              <a:gd name="connsiteY149" fmla="*/ 101 h 2430025"/>
              <a:gd name="connsiteX150" fmla="*/ 496388 w 3927009"/>
              <a:gd name="connsiteY150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522513 w 3927009"/>
              <a:gd name="connsiteY25" fmla="*/ 487781 h 2430025"/>
              <a:gd name="connsiteX26" fmla="*/ 687977 w 3927009"/>
              <a:gd name="connsiteY26" fmla="*/ 461656 h 2430025"/>
              <a:gd name="connsiteX27" fmla="*/ 957942 w 3927009"/>
              <a:gd name="connsiteY27" fmla="*/ 479073 h 2430025"/>
              <a:gd name="connsiteX28" fmla="*/ 1576251 w 3927009"/>
              <a:gd name="connsiteY28" fmla="*/ 749038 h 2430025"/>
              <a:gd name="connsiteX29" fmla="*/ 2534194 w 3927009"/>
              <a:gd name="connsiteY29" fmla="*/ 1515393 h 2430025"/>
              <a:gd name="connsiteX30" fmla="*/ 2621280 w 3927009"/>
              <a:gd name="connsiteY30" fmla="*/ 1593770 h 2430025"/>
              <a:gd name="connsiteX31" fmla="*/ 2682240 w 3927009"/>
              <a:gd name="connsiteY31" fmla="*/ 1611187 h 2430025"/>
              <a:gd name="connsiteX32" fmla="*/ 2751908 w 3927009"/>
              <a:gd name="connsiteY32" fmla="*/ 1654730 h 2430025"/>
              <a:gd name="connsiteX33" fmla="*/ 2760617 w 3927009"/>
              <a:gd name="connsiteY33" fmla="*/ 1680856 h 2430025"/>
              <a:gd name="connsiteX34" fmla="*/ 2786742 w 3927009"/>
              <a:gd name="connsiteY34" fmla="*/ 1706981 h 2430025"/>
              <a:gd name="connsiteX35" fmla="*/ 2804160 w 3927009"/>
              <a:gd name="connsiteY35" fmla="*/ 1733107 h 2430025"/>
              <a:gd name="connsiteX36" fmla="*/ 2838994 w 3927009"/>
              <a:gd name="connsiteY36" fmla="*/ 1776650 h 2430025"/>
              <a:gd name="connsiteX37" fmla="*/ 2865120 w 3927009"/>
              <a:gd name="connsiteY37" fmla="*/ 1828901 h 2430025"/>
              <a:gd name="connsiteX38" fmla="*/ 2891245 w 3927009"/>
              <a:gd name="connsiteY38" fmla="*/ 1855027 h 2430025"/>
              <a:gd name="connsiteX39" fmla="*/ 2926080 w 3927009"/>
              <a:gd name="connsiteY39" fmla="*/ 1898570 h 2430025"/>
              <a:gd name="connsiteX40" fmla="*/ 2943497 w 3927009"/>
              <a:gd name="connsiteY40" fmla="*/ 1933404 h 2430025"/>
              <a:gd name="connsiteX41" fmla="*/ 2960914 w 3927009"/>
              <a:gd name="connsiteY41" fmla="*/ 1959530 h 2430025"/>
              <a:gd name="connsiteX42" fmla="*/ 2969622 w 3927009"/>
              <a:gd name="connsiteY42" fmla="*/ 1985656 h 2430025"/>
              <a:gd name="connsiteX43" fmla="*/ 2987040 w 3927009"/>
              <a:gd name="connsiteY43" fmla="*/ 2003073 h 2430025"/>
              <a:gd name="connsiteX44" fmla="*/ 3004457 w 3927009"/>
              <a:gd name="connsiteY44" fmla="*/ 2029198 h 2430025"/>
              <a:gd name="connsiteX45" fmla="*/ 3021874 w 3927009"/>
              <a:gd name="connsiteY45" fmla="*/ 2046616 h 2430025"/>
              <a:gd name="connsiteX46" fmla="*/ 3039291 w 3927009"/>
              <a:gd name="connsiteY46" fmla="*/ 2072741 h 2430025"/>
              <a:gd name="connsiteX47" fmla="*/ 3065417 w 3927009"/>
              <a:gd name="connsiteY47" fmla="*/ 2090158 h 2430025"/>
              <a:gd name="connsiteX48" fmla="*/ 3082834 w 3927009"/>
              <a:gd name="connsiteY48" fmla="*/ 2107576 h 2430025"/>
              <a:gd name="connsiteX49" fmla="*/ 3135085 w 3927009"/>
              <a:gd name="connsiteY49" fmla="*/ 2133701 h 2430025"/>
              <a:gd name="connsiteX50" fmla="*/ 3161211 w 3927009"/>
              <a:gd name="connsiteY50" fmla="*/ 2151118 h 2430025"/>
              <a:gd name="connsiteX51" fmla="*/ 3204754 w 3927009"/>
              <a:gd name="connsiteY51" fmla="*/ 2185953 h 2430025"/>
              <a:gd name="connsiteX52" fmla="*/ 3239588 w 3927009"/>
              <a:gd name="connsiteY52" fmla="*/ 2229496 h 2430025"/>
              <a:gd name="connsiteX53" fmla="*/ 3265714 w 3927009"/>
              <a:gd name="connsiteY53" fmla="*/ 2238204 h 2430025"/>
              <a:gd name="connsiteX54" fmla="*/ 3317965 w 3927009"/>
              <a:gd name="connsiteY54" fmla="*/ 2281747 h 2430025"/>
              <a:gd name="connsiteX55" fmla="*/ 3344091 w 3927009"/>
              <a:gd name="connsiteY55" fmla="*/ 2290456 h 2430025"/>
              <a:gd name="connsiteX56" fmla="*/ 3396342 w 3927009"/>
              <a:gd name="connsiteY56" fmla="*/ 2333998 h 2430025"/>
              <a:gd name="connsiteX57" fmla="*/ 3439885 w 3927009"/>
              <a:gd name="connsiteY57" fmla="*/ 2342707 h 2430025"/>
              <a:gd name="connsiteX58" fmla="*/ 3466011 w 3927009"/>
              <a:gd name="connsiteY58" fmla="*/ 2351416 h 2430025"/>
              <a:gd name="connsiteX59" fmla="*/ 3518262 w 3927009"/>
              <a:gd name="connsiteY59" fmla="*/ 2394958 h 2430025"/>
              <a:gd name="connsiteX60" fmla="*/ 3553097 w 3927009"/>
              <a:gd name="connsiteY60" fmla="*/ 2403667 h 2430025"/>
              <a:gd name="connsiteX61" fmla="*/ 3579222 w 3927009"/>
              <a:gd name="connsiteY61" fmla="*/ 2421084 h 2430025"/>
              <a:gd name="connsiteX62" fmla="*/ 3753394 w 3927009"/>
              <a:gd name="connsiteY62" fmla="*/ 2421084 h 2430025"/>
              <a:gd name="connsiteX63" fmla="*/ 3788228 w 3927009"/>
              <a:gd name="connsiteY63" fmla="*/ 2412376 h 2430025"/>
              <a:gd name="connsiteX64" fmla="*/ 3840480 w 3927009"/>
              <a:gd name="connsiteY64" fmla="*/ 2394958 h 2430025"/>
              <a:gd name="connsiteX65" fmla="*/ 3857897 w 3927009"/>
              <a:gd name="connsiteY65" fmla="*/ 2368833 h 2430025"/>
              <a:gd name="connsiteX66" fmla="*/ 3875314 w 3927009"/>
              <a:gd name="connsiteY66" fmla="*/ 2325290 h 2430025"/>
              <a:gd name="connsiteX67" fmla="*/ 3884022 w 3927009"/>
              <a:gd name="connsiteY67" fmla="*/ 2299164 h 2430025"/>
              <a:gd name="connsiteX68" fmla="*/ 3901440 w 3927009"/>
              <a:gd name="connsiteY68" fmla="*/ 2273038 h 2430025"/>
              <a:gd name="connsiteX69" fmla="*/ 3910148 w 3927009"/>
              <a:gd name="connsiteY69" fmla="*/ 2020490 h 2430025"/>
              <a:gd name="connsiteX70" fmla="*/ 3892731 w 3927009"/>
              <a:gd name="connsiteY70" fmla="*/ 1994364 h 2430025"/>
              <a:gd name="connsiteX71" fmla="*/ 3866605 w 3927009"/>
              <a:gd name="connsiteY71" fmla="*/ 1924696 h 2430025"/>
              <a:gd name="connsiteX72" fmla="*/ 3849188 w 3927009"/>
              <a:gd name="connsiteY72" fmla="*/ 1907278 h 2430025"/>
              <a:gd name="connsiteX73" fmla="*/ 3831771 w 3927009"/>
              <a:gd name="connsiteY73" fmla="*/ 1855027 h 2430025"/>
              <a:gd name="connsiteX74" fmla="*/ 3823062 w 3927009"/>
              <a:gd name="connsiteY74" fmla="*/ 1828901 h 2430025"/>
              <a:gd name="connsiteX75" fmla="*/ 3788228 w 3927009"/>
              <a:gd name="connsiteY75" fmla="*/ 1785358 h 2430025"/>
              <a:gd name="connsiteX76" fmla="*/ 3770811 w 3927009"/>
              <a:gd name="connsiteY76" fmla="*/ 1759233 h 2430025"/>
              <a:gd name="connsiteX77" fmla="*/ 3744685 w 3927009"/>
              <a:gd name="connsiteY77" fmla="*/ 1741816 h 2430025"/>
              <a:gd name="connsiteX78" fmla="*/ 3709851 w 3927009"/>
              <a:gd name="connsiteY78" fmla="*/ 1698273 h 2430025"/>
              <a:gd name="connsiteX79" fmla="*/ 3657600 w 3927009"/>
              <a:gd name="connsiteY79" fmla="*/ 1646021 h 2430025"/>
              <a:gd name="connsiteX80" fmla="*/ 3622765 w 3927009"/>
              <a:gd name="connsiteY80" fmla="*/ 1602478 h 2430025"/>
              <a:gd name="connsiteX81" fmla="*/ 3587931 w 3927009"/>
              <a:gd name="connsiteY81" fmla="*/ 1585061 h 2430025"/>
              <a:gd name="connsiteX82" fmla="*/ 3518262 w 3927009"/>
              <a:gd name="connsiteY82" fmla="*/ 1532810 h 2430025"/>
              <a:gd name="connsiteX83" fmla="*/ 3466011 w 3927009"/>
              <a:gd name="connsiteY83" fmla="*/ 1497976 h 2430025"/>
              <a:gd name="connsiteX84" fmla="*/ 3422468 w 3927009"/>
              <a:gd name="connsiteY84" fmla="*/ 1463141 h 2430025"/>
              <a:gd name="connsiteX85" fmla="*/ 3370217 w 3927009"/>
              <a:gd name="connsiteY85" fmla="*/ 1445724 h 2430025"/>
              <a:gd name="connsiteX86" fmla="*/ 3344091 w 3927009"/>
              <a:gd name="connsiteY86" fmla="*/ 1437016 h 2430025"/>
              <a:gd name="connsiteX87" fmla="*/ 3326674 w 3927009"/>
              <a:gd name="connsiteY87" fmla="*/ 1419598 h 2430025"/>
              <a:gd name="connsiteX88" fmla="*/ 3274422 w 3927009"/>
              <a:gd name="connsiteY88" fmla="*/ 1384764 h 2430025"/>
              <a:gd name="connsiteX89" fmla="*/ 3248297 w 3927009"/>
              <a:gd name="connsiteY89" fmla="*/ 1358638 h 2430025"/>
              <a:gd name="connsiteX90" fmla="*/ 3213462 w 3927009"/>
              <a:gd name="connsiteY90" fmla="*/ 1315096 h 2430025"/>
              <a:gd name="connsiteX91" fmla="*/ 3143794 w 3927009"/>
              <a:gd name="connsiteY91" fmla="*/ 1288970 h 2430025"/>
              <a:gd name="connsiteX92" fmla="*/ 3091542 w 3927009"/>
              <a:gd name="connsiteY92" fmla="*/ 1254136 h 2430025"/>
              <a:gd name="connsiteX93" fmla="*/ 3039291 w 3927009"/>
              <a:gd name="connsiteY93" fmla="*/ 1236718 h 2430025"/>
              <a:gd name="connsiteX94" fmla="*/ 2987040 w 3927009"/>
              <a:gd name="connsiteY94" fmla="*/ 1210593 h 2430025"/>
              <a:gd name="connsiteX95" fmla="*/ 2934788 w 3927009"/>
              <a:gd name="connsiteY95" fmla="*/ 1175758 h 2430025"/>
              <a:gd name="connsiteX96" fmla="*/ 2908662 w 3927009"/>
              <a:gd name="connsiteY96" fmla="*/ 1158341 h 2430025"/>
              <a:gd name="connsiteX97" fmla="*/ 2891245 w 3927009"/>
              <a:gd name="connsiteY97" fmla="*/ 1132216 h 2430025"/>
              <a:gd name="connsiteX98" fmla="*/ 2882537 w 3927009"/>
              <a:gd name="connsiteY98" fmla="*/ 1106090 h 2430025"/>
              <a:gd name="connsiteX99" fmla="*/ 2856411 w 3927009"/>
              <a:gd name="connsiteY99" fmla="*/ 1097381 h 2430025"/>
              <a:gd name="connsiteX100" fmla="*/ 2847702 w 3927009"/>
              <a:gd name="connsiteY100" fmla="*/ 1071256 h 2430025"/>
              <a:gd name="connsiteX101" fmla="*/ 2856411 w 3927009"/>
              <a:gd name="connsiteY101" fmla="*/ 1027713 h 2430025"/>
              <a:gd name="connsiteX102" fmla="*/ 2908662 w 3927009"/>
              <a:gd name="connsiteY102" fmla="*/ 1001587 h 2430025"/>
              <a:gd name="connsiteX103" fmla="*/ 2952205 w 3927009"/>
              <a:gd name="connsiteY103" fmla="*/ 966753 h 2430025"/>
              <a:gd name="connsiteX104" fmla="*/ 3030582 w 3927009"/>
              <a:gd name="connsiteY104" fmla="*/ 949336 h 2430025"/>
              <a:gd name="connsiteX105" fmla="*/ 3074125 w 3927009"/>
              <a:gd name="connsiteY105" fmla="*/ 914501 h 2430025"/>
              <a:gd name="connsiteX106" fmla="*/ 3091542 w 3927009"/>
              <a:gd name="connsiteY106" fmla="*/ 862250 h 2430025"/>
              <a:gd name="connsiteX107" fmla="*/ 3082834 w 3927009"/>
              <a:gd name="connsiteY107" fmla="*/ 792581 h 2430025"/>
              <a:gd name="connsiteX108" fmla="*/ 3065417 w 3927009"/>
              <a:gd name="connsiteY108" fmla="*/ 766456 h 2430025"/>
              <a:gd name="connsiteX109" fmla="*/ 3030582 w 3927009"/>
              <a:gd name="connsiteY109" fmla="*/ 696787 h 2430025"/>
              <a:gd name="connsiteX110" fmla="*/ 3013165 w 3927009"/>
              <a:gd name="connsiteY110" fmla="*/ 670661 h 2430025"/>
              <a:gd name="connsiteX111" fmla="*/ 2960914 w 3927009"/>
              <a:gd name="connsiteY111" fmla="*/ 653244 h 2430025"/>
              <a:gd name="connsiteX112" fmla="*/ 2934788 w 3927009"/>
              <a:gd name="connsiteY112" fmla="*/ 644536 h 2430025"/>
              <a:gd name="connsiteX113" fmla="*/ 2908662 w 3927009"/>
              <a:gd name="connsiteY113" fmla="*/ 627118 h 2430025"/>
              <a:gd name="connsiteX114" fmla="*/ 2856411 w 3927009"/>
              <a:gd name="connsiteY114" fmla="*/ 574867 h 2430025"/>
              <a:gd name="connsiteX115" fmla="*/ 2804160 w 3927009"/>
              <a:gd name="connsiteY115" fmla="*/ 540033 h 2430025"/>
              <a:gd name="connsiteX116" fmla="*/ 2778034 w 3927009"/>
              <a:gd name="connsiteY116" fmla="*/ 531324 h 2430025"/>
              <a:gd name="connsiteX117" fmla="*/ 2717074 w 3927009"/>
              <a:gd name="connsiteY117" fmla="*/ 505198 h 2430025"/>
              <a:gd name="connsiteX118" fmla="*/ 2690948 w 3927009"/>
              <a:gd name="connsiteY118" fmla="*/ 487781 h 2430025"/>
              <a:gd name="connsiteX119" fmla="*/ 2603862 w 3927009"/>
              <a:gd name="connsiteY119" fmla="*/ 470364 h 2430025"/>
              <a:gd name="connsiteX120" fmla="*/ 2577737 w 3927009"/>
              <a:gd name="connsiteY120" fmla="*/ 461656 h 2430025"/>
              <a:gd name="connsiteX121" fmla="*/ 2542902 w 3927009"/>
              <a:gd name="connsiteY121" fmla="*/ 426821 h 2430025"/>
              <a:gd name="connsiteX122" fmla="*/ 2481942 w 3927009"/>
              <a:gd name="connsiteY122" fmla="*/ 400696 h 2430025"/>
              <a:gd name="connsiteX123" fmla="*/ 2464525 w 3927009"/>
              <a:gd name="connsiteY123" fmla="*/ 383278 h 2430025"/>
              <a:gd name="connsiteX124" fmla="*/ 2420982 w 3927009"/>
              <a:gd name="connsiteY124" fmla="*/ 348444 h 2430025"/>
              <a:gd name="connsiteX125" fmla="*/ 2124891 w 3927009"/>
              <a:gd name="connsiteY125" fmla="*/ 357153 h 2430025"/>
              <a:gd name="connsiteX126" fmla="*/ 2037805 w 3927009"/>
              <a:gd name="connsiteY126" fmla="*/ 383278 h 2430025"/>
              <a:gd name="connsiteX127" fmla="*/ 1950720 w 3927009"/>
              <a:gd name="connsiteY127" fmla="*/ 409404 h 2430025"/>
              <a:gd name="connsiteX128" fmla="*/ 1924594 w 3927009"/>
              <a:gd name="connsiteY128" fmla="*/ 418113 h 2430025"/>
              <a:gd name="connsiteX129" fmla="*/ 1837508 w 3927009"/>
              <a:gd name="connsiteY129" fmla="*/ 435530 h 2430025"/>
              <a:gd name="connsiteX130" fmla="*/ 1776548 w 3927009"/>
              <a:gd name="connsiteY130" fmla="*/ 452947 h 2430025"/>
              <a:gd name="connsiteX131" fmla="*/ 1672045 w 3927009"/>
              <a:gd name="connsiteY131" fmla="*/ 470364 h 2430025"/>
              <a:gd name="connsiteX132" fmla="*/ 1593668 w 3927009"/>
              <a:gd name="connsiteY132" fmla="*/ 496490 h 2430025"/>
              <a:gd name="connsiteX133" fmla="*/ 1567542 w 3927009"/>
              <a:gd name="connsiteY133" fmla="*/ 505198 h 2430025"/>
              <a:gd name="connsiteX134" fmla="*/ 1402080 w 3927009"/>
              <a:gd name="connsiteY134" fmla="*/ 496490 h 2430025"/>
              <a:gd name="connsiteX135" fmla="*/ 1349828 w 3927009"/>
              <a:gd name="connsiteY135" fmla="*/ 479073 h 2430025"/>
              <a:gd name="connsiteX136" fmla="*/ 1288868 w 3927009"/>
              <a:gd name="connsiteY136" fmla="*/ 444238 h 2430025"/>
              <a:gd name="connsiteX137" fmla="*/ 1262742 w 3927009"/>
              <a:gd name="connsiteY137" fmla="*/ 435530 h 2430025"/>
              <a:gd name="connsiteX138" fmla="*/ 1219200 w 3927009"/>
              <a:gd name="connsiteY138" fmla="*/ 357153 h 2430025"/>
              <a:gd name="connsiteX139" fmla="*/ 1184365 w 3927009"/>
              <a:gd name="connsiteY139" fmla="*/ 322318 h 2430025"/>
              <a:gd name="connsiteX140" fmla="*/ 1123405 w 3927009"/>
              <a:gd name="connsiteY140" fmla="*/ 243941 h 2430025"/>
              <a:gd name="connsiteX141" fmla="*/ 1088571 w 3927009"/>
              <a:gd name="connsiteY141" fmla="*/ 200398 h 2430025"/>
              <a:gd name="connsiteX142" fmla="*/ 1062445 w 3927009"/>
              <a:gd name="connsiteY142" fmla="*/ 191690 h 2430025"/>
              <a:gd name="connsiteX143" fmla="*/ 975360 w 3927009"/>
              <a:gd name="connsiteY143" fmla="*/ 139438 h 2430025"/>
              <a:gd name="connsiteX144" fmla="*/ 931817 w 3927009"/>
              <a:gd name="connsiteY144" fmla="*/ 95896 h 2430025"/>
              <a:gd name="connsiteX145" fmla="*/ 914400 w 3927009"/>
              <a:gd name="connsiteY145" fmla="*/ 78478 h 2430025"/>
              <a:gd name="connsiteX146" fmla="*/ 862148 w 3927009"/>
              <a:gd name="connsiteY146" fmla="*/ 61061 h 2430025"/>
              <a:gd name="connsiteX147" fmla="*/ 836022 w 3927009"/>
              <a:gd name="connsiteY147" fmla="*/ 43644 h 2430025"/>
              <a:gd name="connsiteX148" fmla="*/ 783771 w 3927009"/>
              <a:gd name="connsiteY148" fmla="*/ 34936 h 2430025"/>
              <a:gd name="connsiteX149" fmla="*/ 679268 w 3927009"/>
              <a:gd name="connsiteY149" fmla="*/ 17518 h 2430025"/>
              <a:gd name="connsiteX150" fmla="*/ 618308 w 3927009"/>
              <a:gd name="connsiteY150" fmla="*/ 101 h 2430025"/>
              <a:gd name="connsiteX151" fmla="*/ 496388 w 3927009"/>
              <a:gd name="connsiteY151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548640 w 3927009"/>
              <a:gd name="connsiteY24" fmla="*/ 513907 h 2430025"/>
              <a:gd name="connsiteX25" fmla="*/ 687977 w 3927009"/>
              <a:gd name="connsiteY25" fmla="*/ 461656 h 2430025"/>
              <a:gd name="connsiteX26" fmla="*/ 957942 w 3927009"/>
              <a:gd name="connsiteY26" fmla="*/ 479073 h 2430025"/>
              <a:gd name="connsiteX27" fmla="*/ 1576251 w 3927009"/>
              <a:gd name="connsiteY27" fmla="*/ 749038 h 2430025"/>
              <a:gd name="connsiteX28" fmla="*/ 2534194 w 3927009"/>
              <a:gd name="connsiteY28" fmla="*/ 1515393 h 2430025"/>
              <a:gd name="connsiteX29" fmla="*/ 2621280 w 3927009"/>
              <a:gd name="connsiteY29" fmla="*/ 1593770 h 2430025"/>
              <a:gd name="connsiteX30" fmla="*/ 2682240 w 3927009"/>
              <a:gd name="connsiteY30" fmla="*/ 1611187 h 2430025"/>
              <a:gd name="connsiteX31" fmla="*/ 2751908 w 3927009"/>
              <a:gd name="connsiteY31" fmla="*/ 1654730 h 2430025"/>
              <a:gd name="connsiteX32" fmla="*/ 2760617 w 3927009"/>
              <a:gd name="connsiteY32" fmla="*/ 1680856 h 2430025"/>
              <a:gd name="connsiteX33" fmla="*/ 2786742 w 3927009"/>
              <a:gd name="connsiteY33" fmla="*/ 1706981 h 2430025"/>
              <a:gd name="connsiteX34" fmla="*/ 2804160 w 3927009"/>
              <a:gd name="connsiteY34" fmla="*/ 1733107 h 2430025"/>
              <a:gd name="connsiteX35" fmla="*/ 2838994 w 3927009"/>
              <a:gd name="connsiteY35" fmla="*/ 1776650 h 2430025"/>
              <a:gd name="connsiteX36" fmla="*/ 2865120 w 3927009"/>
              <a:gd name="connsiteY36" fmla="*/ 1828901 h 2430025"/>
              <a:gd name="connsiteX37" fmla="*/ 2891245 w 3927009"/>
              <a:gd name="connsiteY37" fmla="*/ 1855027 h 2430025"/>
              <a:gd name="connsiteX38" fmla="*/ 2926080 w 3927009"/>
              <a:gd name="connsiteY38" fmla="*/ 1898570 h 2430025"/>
              <a:gd name="connsiteX39" fmla="*/ 2943497 w 3927009"/>
              <a:gd name="connsiteY39" fmla="*/ 1933404 h 2430025"/>
              <a:gd name="connsiteX40" fmla="*/ 2960914 w 3927009"/>
              <a:gd name="connsiteY40" fmla="*/ 1959530 h 2430025"/>
              <a:gd name="connsiteX41" fmla="*/ 2969622 w 3927009"/>
              <a:gd name="connsiteY41" fmla="*/ 1985656 h 2430025"/>
              <a:gd name="connsiteX42" fmla="*/ 2987040 w 3927009"/>
              <a:gd name="connsiteY42" fmla="*/ 2003073 h 2430025"/>
              <a:gd name="connsiteX43" fmla="*/ 3004457 w 3927009"/>
              <a:gd name="connsiteY43" fmla="*/ 2029198 h 2430025"/>
              <a:gd name="connsiteX44" fmla="*/ 3021874 w 3927009"/>
              <a:gd name="connsiteY44" fmla="*/ 2046616 h 2430025"/>
              <a:gd name="connsiteX45" fmla="*/ 3039291 w 3927009"/>
              <a:gd name="connsiteY45" fmla="*/ 2072741 h 2430025"/>
              <a:gd name="connsiteX46" fmla="*/ 3065417 w 3927009"/>
              <a:gd name="connsiteY46" fmla="*/ 2090158 h 2430025"/>
              <a:gd name="connsiteX47" fmla="*/ 3082834 w 3927009"/>
              <a:gd name="connsiteY47" fmla="*/ 2107576 h 2430025"/>
              <a:gd name="connsiteX48" fmla="*/ 3135085 w 3927009"/>
              <a:gd name="connsiteY48" fmla="*/ 2133701 h 2430025"/>
              <a:gd name="connsiteX49" fmla="*/ 3161211 w 3927009"/>
              <a:gd name="connsiteY49" fmla="*/ 2151118 h 2430025"/>
              <a:gd name="connsiteX50" fmla="*/ 3204754 w 3927009"/>
              <a:gd name="connsiteY50" fmla="*/ 2185953 h 2430025"/>
              <a:gd name="connsiteX51" fmla="*/ 3239588 w 3927009"/>
              <a:gd name="connsiteY51" fmla="*/ 2229496 h 2430025"/>
              <a:gd name="connsiteX52" fmla="*/ 3265714 w 3927009"/>
              <a:gd name="connsiteY52" fmla="*/ 2238204 h 2430025"/>
              <a:gd name="connsiteX53" fmla="*/ 3317965 w 3927009"/>
              <a:gd name="connsiteY53" fmla="*/ 2281747 h 2430025"/>
              <a:gd name="connsiteX54" fmla="*/ 3344091 w 3927009"/>
              <a:gd name="connsiteY54" fmla="*/ 2290456 h 2430025"/>
              <a:gd name="connsiteX55" fmla="*/ 3396342 w 3927009"/>
              <a:gd name="connsiteY55" fmla="*/ 2333998 h 2430025"/>
              <a:gd name="connsiteX56" fmla="*/ 3439885 w 3927009"/>
              <a:gd name="connsiteY56" fmla="*/ 2342707 h 2430025"/>
              <a:gd name="connsiteX57" fmla="*/ 3466011 w 3927009"/>
              <a:gd name="connsiteY57" fmla="*/ 2351416 h 2430025"/>
              <a:gd name="connsiteX58" fmla="*/ 3518262 w 3927009"/>
              <a:gd name="connsiteY58" fmla="*/ 2394958 h 2430025"/>
              <a:gd name="connsiteX59" fmla="*/ 3553097 w 3927009"/>
              <a:gd name="connsiteY59" fmla="*/ 2403667 h 2430025"/>
              <a:gd name="connsiteX60" fmla="*/ 3579222 w 3927009"/>
              <a:gd name="connsiteY60" fmla="*/ 2421084 h 2430025"/>
              <a:gd name="connsiteX61" fmla="*/ 3753394 w 3927009"/>
              <a:gd name="connsiteY61" fmla="*/ 2421084 h 2430025"/>
              <a:gd name="connsiteX62" fmla="*/ 3788228 w 3927009"/>
              <a:gd name="connsiteY62" fmla="*/ 2412376 h 2430025"/>
              <a:gd name="connsiteX63" fmla="*/ 3840480 w 3927009"/>
              <a:gd name="connsiteY63" fmla="*/ 2394958 h 2430025"/>
              <a:gd name="connsiteX64" fmla="*/ 3857897 w 3927009"/>
              <a:gd name="connsiteY64" fmla="*/ 2368833 h 2430025"/>
              <a:gd name="connsiteX65" fmla="*/ 3875314 w 3927009"/>
              <a:gd name="connsiteY65" fmla="*/ 2325290 h 2430025"/>
              <a:gd name="connsiteX66" fmla="*/ 3884022 w 3927009"/>
              <a:gd name="connsiteY66" fmla="*/ 2299164 h 2430025"/>
              <a:gd name="connsiteX67" fmla="*/ 3901440 w 3927009"/>
              <a:gd name="connsiteY67" fmla="*/ 2273038 h 2430025"/>
              <a:gd name="connsiteX68" fmla="*/ 3910148 w 3927009"/>
              <a:gd name="connsiteY68" fmla="*/ 2020490 h 2430025"/>
              <a:gd name="connsiteX69" fmla="*/ 3892731 w 3927009"/>
              <a:gd name="connsiteY69" fmla="*/ 1994364 h 2430025"/>
              <a:gd name="connsiteX70" fmla="*/ 3866605 w 3927009"/>
              <a:gd name="connsiteY70" fmla="*/ 1924696 h 2430025"/>
              <a:gd name="connsiteX71" fmla="*/ 3849188 w 3927009"/>
              <a:gd name="connsiteY71" fmla="*/ 1907278 h 2430025"/>
              <a:gd name="connsiteX72" fmla="*/ 3831771 w 3927009"/>
              <a:gd name="connsiteY72" fmla="*/ 1855027 h 2430025"/>
              <a:gd name="connsiteX73" fmla="*/ 3823062 w 3927009"/>
              <a:gd name="connsiteY73" fmla="*/ 1828901 h 2430025"/>
              <a:gd name="connsiteX74" fmla="*/ 3788228 w 3927009"/>
              <a:gd name="connsiteY74" fmla="*/ 1785358 h 2430025"/>
              <a:gd name="connsiteX75" fmla="*/ 3770811 w 3927009"/>
              <a:gd name="connsiteY75" fmla="*/ 1759233 h 2430025"/>
              <a:gd name="connsiteX76" fmla="*/ 3744685 w 3927009"/>
              <a:gd name="connsiteY76" fmla="*/ 1741816 h 2430025"/>
              <a:gd name="connsiteX77" fmla="*/ 3709851 w 3927009"/>
              <a:gd name="connsiteY77" fmla="*/ 1698273 h 2430025"/>
              <a:gd name="connsiteX78" fmla="*/ 3657600 w 3927009"/>
              <a:gd name="connsiteY78" fmla="*/ 1646021 h 2430025"/>
              <a:gd name="connsiteX79" fmla="*/ 3622765 w 3927009"/>
              <a:gd name="connsiteY79" fmla="*/ 1602478 h 2430025"/>
              <a:gd name="connsiteX80" fmla="*/ 3587931 w 3927009"/>
              <a:gd name="connsiteY80" fmla="*/ 1585061 h 2430025"/>
              <a:gd name="connsiteX81" fmla="*/ 3518262 w 3927009"/>
              <a:gd name="connsiteY81" fmla="*/ 1532810 h 2430025"/>
              <a:gd name="connsiteX82" fmla="*/ 3466011 w 3927009"/>
              <a:gd name="connsiteY82" fmla="*/ 1497976 h 2430025"/>
              <a:gd name="connsiteX83" fmla="*/ 3422468 w 3927009"/>
              <a:gd name="connsiteY83" fmla="*/ 1463141 h 2430025"/>
              <a:gd name="connsiteX84" fmla="*/ 3370217 w 3927009"/>
              <a:gd name="connsiteY84" fmla="*/ 1445724 h 2430025"/>
              <a:gd name="connsiteX85" fmla="*/ 3344091 w 3927009"/>
              <a:gd name="connsiteY85" fmla="*/ 1437016 h 2430025"/>
              <a:gd name="connsiteX86" fmla="*/ 3326674 w 3927009"/>
              <a:gd name="connsiteY86" fmla="*/ 1419598 h 2430025"/>
              <a:gd name="connsiteX87" fmla="*/ 3274422 w 3927009"/>
              <a:gd name="connsiteY87" fmla="*/ 1384764 h 2430025"/>
              <a:gd name="connsiteX88" fmla="*/ 3248297 w 3927009"/>
              <a:gd name="connsiteY88" fmla="*/ 1358638 h 2430025"/>
              <a:gd name="connsiteX89" fmla="*/ 3213462 w 3927009"/>
              <a:gd name="connsiteY89" fmla="*/ 1315096 h 2430025"/>
              <a:gd name="connsiteX90" fmla="*/ 3143794 w 3927009"/>
              <a:gd name="connsiteY90" fmla="*/ 1288970 h 2430025"/>
              <a:gd name="connsiteX91" fmla="*/ 3091542 w 3927009"/>
              <a:gd name="connsiteY91" fmla="*/ 1254136 h 2430025"/>
              <a:gd name="connsiteX92" fmla="*/ 3039291 w 3927009"/>
              <a:gd name="connsiteY92" fmla="*/ 1236718 h 2430025"/>
              <a:gd name="connsiteX93" fmla="*/ 2987040 w 3927009"/>
              <a:gd name="connsiteY93" fmla="*/ 1210593 h 2430025"/>
              <a:gd name="connsiteX94" fmla="*/ 2934788 w 3927009"/>
              <a:gd name="connsiteY94" fmla="*/ 1175758 h 2430025"/>
              <a:gd name="connsiteX95" fmla="*/ 2908662 w 3927009"/>
              <a:gd name="connsiteY95" fmla="*/ 1158341 h 2430025"/>
              <a:gd name="connsiteX96" fmla="*/ 2891245 w 3927009"/>
              <a:gd name="connsiteY96" fmla="*/ 1132216 h 2430025"/>
              <a:gd name="connsiteX97" fmla="*/ 2882537 w 3927009"/>
              <a:gd name="connsiteY97" fmla="*/ 1106090 h 2430025"/>
              <a:gd name="connsiteX98" fmla="*/ 2856411 w 3927009"/>
              <a:gd name="connsiteY98" fmla="*/ 1097381 h 2430025"/>
              <a:gd name="connsiteX99" fmla="*/ 2847702 w 3927009"/>
              <a:gd name="connsiteY99" fmla="*/ 1071256 h 2430025"/>
              <a:gd name="connsiteX100" fmla="*/ 2856411 w 3927009"/>
              <a:gd name="connsiteY100" fmla="*/ 1027713 h 2430025"/>
              <a:gd name="connsiteX101" fmla="*/ 2908662 w 3927009"/>
              <a:gd name="connsiteY101" fmla="*/ 1001587 h 2430025"/>
              <a:gd name="connsiteX102" fmla="*/ 2952205 w 3927009"/>
              <a:gd name="connsiteY102" fmla="*/ 966753 h 2430025"/>
              <a:gd name="connsiteX103" fmla="*/ 3030582 w 3927009"/>
              <a:gd name="connsiteY103" fmla="*/ 949336 h 2430025"/>
              <a:gd name="connsiteX104" fmla="*/ 3074125 w 3927009"/>
              <a:gd name="connsiteY104" fmla="*/ 914501 h 2430025"/>
              <a:gd name="connsiteX105" fmla="*/ 3091542 w 3927009"/>
              <a:gd name="connsiteY105" fmla="*/ 862250 h 2430025"/>
              <a:gd name="connsiteX106" fmla="*/ 3082834 w 3927009"/>
              <a:gd name="connsiteY106" fmla="*/ 792581 h 2430025"/>
              <a:gd name="connsiteX107" fmla="*/ 3065417 w 3927009"/>
              <a:gd name="connsiteY107" fmla="*/ 766456 h 2430025"/>
              <a:gd name="connsiteX108" fmla="*/ 3030582 w 3927009"/>
              <a:gd name="connsiteY108" fmla="*/ 696787 h 2430025"/>
              <a:gd name="connsiteX109" fmla="*/ 3013165 w 3927009"/>
              <a:gd name="connsiteY109" fmla="*/ 670661 h 2430025"/>
              <a:gd name="connsiteX110" fmla="*/ 2960914 w 3927009"/>
              <a:gd name="connsiteY110" fmla="*/ 653244 h 2430025"/>
              <a:gd name="connsiteX111" fmla="*/ 2934788 w 3927009"/>
              <a:gd name="connsiteY111" fmla="*/ 644536 h 2430025"/>
              <a:gd name="connsiteX112" fmla="*/ 2908662 w 3927009"/>
              <a:gd name="connsiteY112" fmla="*/ 627118 h 2430025"/>
              <a:gd name="connsiteX113" fmla="*/ 2856411 w 3927009"/>
              <a:gd name="connsiteY113" fmla="*/ 574867 h 2430025"/>
              <a:gd name="connsiteX114" fmla="*/ 2804160 w 3927009"/>
              <a:gd name="connsiteY114" fmla="*/ 540033 h 2430025"/>
              <a:gd name="connsiteX115" fmla="*/ 2778034 w 3927009"/>
              <a:gd name="connsiteY115" fmla="*/ 531324 h 2430025"/>
              <a:gd name="connsiteX116" fmla="*/ 2717074 w 3927009"/>
              <a:gd name="connsiteY116" fmla="*/ 505198 h 2430025"/>
              <a:gd name="connsiteX117" fmla="*/ 2690948 w 3927009"/>
              <a:gd name="connsiteY117" fmla="*/ 487781 h 2430025"/>
              <a:gd name="connsiteX118" fmla="*/ 2603862 w 3927009"/>
              <a:gd name="connsiteY118" fmla="*/ 470364 h 2430025"/>
              <a:gd name="connsiteX119" fmla="*/ 2577737 w 3927009"/>
              <a:gd name="connsiteY119" fmla="*/ 461656 h 2430025"/>
              <a:gd name="connsiteX120" fmla="*/ 2542902 w 3927009"/>
              <a:gd name="connsiteY120" fmla="*/ 426821 h 2430025"/>
              <a:gd name="connsiteX121" fmla="*/ 2481942 w 3927009"/>
              <a:gd name="connsiteY121" fmla="*/ 400696 h 2430025"/>
              <a:gd name="connsiteX122" fmla="*/ 2464525 w 3927009"/>
              <a:gd name="connsiteY122" fmla="*/ 383278 h 2430025"/>
              <a:gd name="connsiteX123" fmla="*/ 2420982 w 3927009"/>
              <a:gd name="connsiteY123" fmla="*/ 348444 h 2430025"/>
              <a:gd name="connsiteX124" fmla="*/ 2124891 w 3927009"/>
              <a:gd name="connsiteY124" fmla="*/ 357153 h 2430025"/>
              <a:gd name="connsiteX125" fmla="*/ 2037805 w 3927009"/>
              <a:gd name="connsiteY125" fmla="*/ 383278 h 2430025"/>
              <a:gd name="connsiteX126" fmla="*/ 1950720 w 3927009"/>
              <a:gd name="connsiteY126" fmla="*/ 409404 h 2430025"/>
              <a:gd name="connsiteX127" fmla="*/ 1924594 w 3927009"/>
              <a:gd name="connsiteY127" fmla="*/ 418113 h 2430025"/>
              <a:gd name="connsiteX128" fmla="*/ 1837508 w 3927009"/>
              <a:gd name="connsiteY128" fmla="*/ 435530 h 2430025"/>
              <a:gd name="connsiteX129" fmla="*/ 1776548 w 3927009"/>
              <a:gd name="connsiteY129" fmla="*/ 452947 h 2430025"/>
              <a:gd name="connsiteX130" fmla="*/ 1672045 w 3927009"/>
              <a:gd name="connsiteY130" fmla="*/ 470364 h 2430025"/>
              <a:gd name="connsiteX131" fmla="*/ 1593668 w 3927009"/>
              <a:gd name="connsiteY131" fmla="*/ 496490 h 2430025"/>
              <a:gd name="connsiteX132" fmla="*/ 1567542 w 3927009"/>
              <a:gd name="connsiteY132" fmla="*/ 505198 h 2430025"/>
              <a:gd name="connsiteX133" fmla="*/ 1402080 w 3927009"/>
              <a:gd name="connsiteY133" fmla="*/ 496490 h 2430025"/>
              <a:gd name="connsiteX134" fmla="*/ 1349828 w 3927009"/>
              <a:gd name="connsiteY134" fmla="*/ 479073 h 2430025"/>
              <a:gd name="connsiteX135" fmla="*/ 1288868 w 3927009"/>
              <a:gd name="connsiteY135" fmla="*/ 444238 h 2430025"/>
              <a:gd name="connsiteX136" fmla="*/ 1262742 w 3927009"/>
              <a:gd name="connsiteY136" fmla="*/ 435530 h 2430025"/>
              <a:gd name="connsiteX137" fmla="*/ 1219200 w 3927009"/>
              <a:gd name="connsiteY137" fmla="*/ 357153 h 2430025"/>
              <a:gd name="connsiteX138" fmla="*/ 1184365 w 3927009"/>
              <a:gd name="connsiteY138" fmla="*/ 322318 h 2430025"/>
              <a:gd name="connsiteX139" fmla="*/ 1123405 w 3927009"/>
              <a:gd name="connsiteY139" fmla="*/ 243941 h 2430025"/>
              <a:gd name="connsiteX140" fmla="*/ 1088571 w 3927009"/>
              <a:gd name="connsiteY140" fmla="*/ 200398 h 2430025"/>
              <a:gd name="connsiteX141" fmla="*/ 1062445 w 3927009"/>
              <a:gd name="connsiteY141" fmla="*/ 191690 h 2430025"/>
              <a:gd name="connsiteX142" fmla="*/ 975360 w 3927009"/>
              <a:gd name="connsiteY142" fmla="*/ 139438 h 2430025"/>
              <a:gd name="connsiteX143" fmla="*/ 931817 w 3927009"/>
              <a:gd name="connsiteY143" fmla="*/ 95896 h 2430025"/>
              <a:gd name="connsiteX144" fmla="*/ 914400 w 3927009"/>
              <a:gd name="connsiteY144" fmla="*/ 78478 h 2430025"/>
              <a:gd name="connsiteX145" fmla="*/ 862148 w 3927009"/>
              <a:gd name="connsiteY145" fmla="*/ 61061 h 2430025"/>
              <a:gd name="connsiteX146" fmla="*/ 836022 w 3927009"/>
              <a:gd name="connsiteY146" fmla="*/ 43644 h 2430025"/>
              <a:gd name="connsiteX147" fmla="*/ 783771 w 3927009"/>
              <a:gd name="connsiteY147" fmla="*/ 34936 h 2430025"/>
              <a:gd name="connsiteX148" fmla="*/ 679268 w 3927009"/>
              <a:gd name="connsiteY148" fmla="*/ 17518 h 2430025"/>
              <a:gd name="connsiteX149" fmla="*/ 618308 w 3927009"/>
              <a:gd name="connsiteY149" fmla="*/ 101 h 2430025"/>
              <a:gd name="connsiteX150" fmla="*/ 496388 w 3927009"/>
              <a:gd name="connsiteY150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505097 w 3927009"/>
              <a:gd name="connsiteY23" fmla="*/ 557450 h 2430025"/>
              <a:gd name="connsiteX24" fmla="*/ 687977 w 3927009"/>
              <a:gd name="connsiteY24" fmla="*/ 461656 h 2430025"/>
              <a:gd name="connsiteX25" fmla="*/ 957942 w 3927009"/>
              <a:gd name="connsiteY25" fmla="*/ 479073 h 2430025"/>
              <a:gd name="connsiteX26" fmla="*/ 1576251 w 3927009"/>
              <a:gd name="connsiteY26" fmla="*/ 749038 h 2430025"/>
              <a:gd name="connsiteX27" fmla="*/ 2534194 w 3927009"/>
              <a:gd name="connsiteY27" fmla="*/ 1515393 h 2430025"/>
              <a:gd name="connsiteX28" fmla="*/ 2621280 w 3927009"/>
              <a:gd name="connsiteY28" fmla="*/ 1593770 h 2430025"/>
              <a:gd name="connsiteX29" fmla="*/ 2682240 w 3927009"/>
              <a:gd name="connsiteY29" fmla="*/ 1611187 h 2430025"/>
              <a:gd name="connsiteX30" fmla="*/ 2751908 w 3927009"/>
              <a:gd name="connsiteY30" fmla="*/ 1654730 h 2430025"/>
              <a:gd name="connsiteX31" fmla="*/ 2760617 w 3927009"/>
              <a:gd name="connsiteY31" fmla="*/ 1680856 h 2430025"/>
              <a:gd name="connsiteX32" fmla="*/ 2786742 w 3927009"/>
              <a:gd name="connsiteY32" fmla="*/ 1706981 h 2430025"/>
              <a:gd name="connsiteX33" fmla="*/ 2804160 w 3927009"/>
              <a:gd name="connsiteY33" fmla="*/ 1733107 h 2430025"/>
              <a:gd name="connsiteX34" fmla="*/ 2838994 w 3927009"/>
              <a:gd name="connsiteY34" fmla="*/ 1776650 h 2430025"/>
              <a:gd name="connsiteX35" fmla="*/ 2865120 w 3927009"/>
              <a:gd name="connsiteY35" fmla="*/ 1828901 h 2430025"/>
              <a:gd name="connsiteX36" fmla="*/ 2891245 w 3927009"/>
              <a:gd name="connsiteY36" fmla="*/ 1855027 h 2430025"/>
              <a:gd name="connsiteX37" fmla="*/ 2926080 w 3927009"/>
              <a:gd name="connsiteY37" fmla="*/ 1898570 h 2430025"/>
              <a:gd name="connsiteX38" fmla="*/ 2943497 w 3927009"/>
              <a:gd name="connsiteY38" fmla="*/ 1933404 h 2430025"/>
              <a:gd name="connsiteX39" fmla="*/ 2960914 w 3927009"/>
              <a:gd name="connsiteY39" fmla="*/ 1959530 h 2430025"/>
              <a:gd name="connsiteX40" fmla="*/ 2969622 w 3927009"/>
              <a:gd name="connsiteY40" fmla="*/ 1985656 h 2430025"/>
              <a:gd name="connsiteX41" fmla="*/ 2987040 w 3927009"/>
              <a:gd name="connsiteY41" fmla="*/ 2003073 h 2430025"/>
              <a:gd name="connsiteX42" fmla="*/ 3004457 w 3927009"/>
              <a:gd name="connsiteY42" fmla="*/ 2029198 h 2430025"/>
              <a:gd name="connsiteX43" fmla="*/ 3021874 w 3927009"/>
              <a:gd name="connsiteY43" fmla="*/ 2046616 h 2430025"/>
              <a:gd name="connsiteX44" fmla="*/ 3039291 w 3927009"/>
              <a:gd name="connsiteY44" fmla="*/ 2072741 h 2430025"/>
              <a:gd name="connsiteX45" fmla="*/ 3065417 w 3927009"/>
              <a:gd name="connsiteY45" fmla="*/ 2090158 h 2430025"/>
              <a:gd name="connsiteX46" fmla="*/ 3082834 w 3927009"/>
              <a:gd name="connsiteY46" fmla="*/ 2107576 h 2430025"/>
              <a:gd name="connsiteX47" fmla="*/ 3135085 w 3927009"/>
              <a:gd name="connsiteY47" fmla="*/ 2133701 h 2430025"/>
              <a:gd name="connsiteX48" fmla="*/ 3161211 w 3927009"/>
              <a:gd name="connsiteY48" fmla="*/ 2151118 h 2430025"/>
              <a:gd name="connsiteX49" fmla="*/ 3204754 w 3927009"/>
              <a:gd name="connsiteY49" fmla="*/ 2185953 h 2430025"/>
              <a:gd name="connsiteX50" fmla="*/ 3239588 w 3927009"/>
              <a:gd name="connsiteY50" fmla="*/ 2229496 h 2430025"/>
              <a:gd name="connsiteX51" fmla="*/ 3265714 w 3927009"/>
              <a:gd name="connsiteY51" fmla="*/ 2238204 h 2430025"/>
              <a:gd name="connsiteX52" fmla="*/ 3317965 w 3927009"/>
              <a:gd name="connsiteY52" fmla="*/ 2281747 h 2430025"/>
              <a:gd name="connsiteX53" fmla="*/ 3344091 w 3927009"/>
              <a:gd name="connsiteY53" fmla="*/ 2290456 h 2430025"/>
              <a:gd name="connsiteX54" fmla="*/ 3396342 w 3927009"/>
              <a:gd name="connsiteY54" fmla="*/ 2333998 h 2430025"/>
              <a:gd name="connsiteX55" fmla="*/ 3439885 w 3927009"/>
              <a:gd name="connsiteY55" fmla="*/ 2342707 h 2430025"/>
              <a:gd name="connsiteX56" fmla="*/ 3466011 w 3927009"/>
              <a:gd name="connsiteY56" fmla="*/ 2351416 h 2430025"/>
              <a:gd name="connsiteX57" fmla="*/ 3518262 w 3927009"/>
              <a:gd name="connsiteY57" fmla="*/ 2394958 h 2430025"/>
              <a:gd name="connsiteX58" fmla="*/ 3553097 w 3927009"/>
              <a:gd name="connsiteY58" fmla="*/ 2403667 h 2430025"/>
              <a:gd name="connsiteX59" fmla="*/ 3579222 w 3927009"/>
              <a:gd name="connsiteY59" fmla="*/ 2421084 h 2430025"/>
              <a:gd name="connsiteX60" fmla="*/ 3753394 w 3927009"/>
              <a:gd name="connsiteY60" fmla="*/ 2421084 h 2430025"/>
              <a:gd name="connsiteX61" fmla="*/ 3788228 w 3927009"/>
              <a:gd name="connsiteY61" fmla="*/ 2412376 h 2430025"/>
              <a:gd name="connsiteX62" fmla="*/ 3840480 w 3927009"/>
              <a:gd name="connsiteY62" fmla="*/ 2394958 h 2430025"/>
              <a:gd name="connsiteX63" fmla="*/ 3857897 w 3927009"/>
              <a:gd name="connsiteY63" fmla="*/ 2368833 h 2430025"/>
              <a:gd name="connsiteX64" fmla="*/ 3875314 w 3927009"/>
              <a:gd name="connsiteY64" fmla="*/ 2325290 h 2430025"/>
              <a:gd name="connsiteX65" fmla="*/ 3884022 w 3927009"/>
              <a:gd name="connsiteY65" fmla="*/ 2299164 h 2430025"/>
              <a:gd name="connsiteX66" fmla="*/ 3901440 w 3927009"/>
              <a:gd name="connsiteY66" fmla="*/ 2273038 h 2430025"/>
              <a:gd name="connsiteX67" fmla="*/ 3910148 w 3927009"/>
              <a:gd name="connsiteY67" fmla="*/ 2020490 h 2430025"/>
              <a:gd name="connsiteX68" fmla="*/ 3892731 w 3927009"/>
              <a:gd name="connsiteY68" fmla="*/ 1994364 h 2430025"/>
              <a:gd name="connsiteX69" fmla="*/ 3866605 w 3927009"/>
              <a:gd name="connsiteY69" fmla="*/ 1924696 h 2430025"/>
              <a:gd name="connsiteX70" fmla="*/ 3849188 w 3927009"/>
              <a:gd name="connsiteY70" fmla="*/ 1907278 h 2430025"/>
              <a:gd name="connsiteX71" fmla="*/ 3831771 w 3927009"/>
              <a:gd name="connsiteY71" fmla="*/ 1855027 h 2430025"/>
              <a:gd name="connsiteX72" fmla="*/ 3823062 w 3927009"/>
              <a:gd name="connsiteY72" fmla="*/ 1828901 h 2430025"/>
              <a:gd name="connsiteX73" fmla="*/ 3788228 w 3927009"/>
              <a:gd name="connsiteY73" fmla="*/ 1785358 h 2430025"/>
              <a:gd name="connsiteX74" fmla="*/ 3770811 w 3927009"/>
              <a:gd name="connsiteY74" fmla="*/ 1759233 h 2430025"/>
              <a:gd name="connsiteX75" fmla="*/ 3744685 w 3927009"/>
              <a:gd name="connsiteY75" fmla="*/ 1741816 h 2430025"/>
              <a:gd name="connsiteX76" fmla="*/ 3709851 w 3927009"/>
              <a:gd name="connsiteY76" fmla="*/ 1698273 h 2430025"/>
              <a:gd name="connsiteX77" fmla="*/ 3657600 w 3927009"/>
              <a:gd name="connsiteY77" fmla="*/ 1646021 h 2430025"/>
              <a:gd name="connsiteX78" fmla="*/ 3622765 w 3927009"/>
              <a:gd name="connsiteY78" fmla="*/ 1602478 h 2430025"/>
              <a:gd name="connsiteX79" fmla="*/ 3587931 w 3927009"/>
              <a:gd name="connsiteY79" fmla="*/ 1585061 h 2430025"/>
              <a:gd name="connsiteX80" fmla="*/ 3518262 w 3927009"/>
              <a:gd name="connsiteY80" fmla="*/ 1532810 h 2430025"/>
              <a:gd name="connsiteX81" fmla="*/ 3466011 w 3927009"/>
              <a:gd name="connsiteY81" fmla="*/ 1497976 h 2430025"/>
              <a:gd name="connsiteX82" fmla="*/ 3422468 w 3927009"/>
              <a:gd name="connsiteY82" fmla="*/ 1463141 h 2430025"/>
              <a:gd name="connsiteX83" fmla="*/ 3370217 w 3927009"/>
              <a:gd name="connsiteY83" fmla="*/ 1445724 h 2430025"/>
              <a:gd name="connsiteX84" fmla="*/ 3344091 w 3927009"/>
              <a:gd name="connsiteY84" fmla="*/ 1437016 h 2430025"/>
              <a:gd name="connsiteX85" fmla="*/ 3326674 w 3927009"/>
              <a:gd name="connsiteY85" fmla="*/ 1419598 h 2430025"/>
              <a:gd name="connsiteX86" fmla="*/ 3274422 w 3927009"/>
              <a:gd name="connsiteY86" fmla="*/ 1384764 h 2430025"/>
              <a:gd name="connsiteX87" fmla="*/ 3248297 w 3927009"/>
              <a:gd name="connsiteY87" fmla="*/ 1358638 h 2430025"/>
              <a:gd name="connsiteX88" fmla="*/ 3213462 w 3927009"/>
              <a:gd name="connsiteY88" fmla="*/ 1315096 h 2430025"/>
              <a:gd name="connsiteX89" fmla="*/ 3143794 w 3927009"/>
              <a:gd name="connsiteY89" fmla="*/ 1288970 h 2430025"/>
              <a:gd name="connsiteX90" fmla="*/ 3091542 w 3927009"/>
              <a:gd name="connsiteY90" fmla="*/ 1254136 h 2430025"/>
              <a:gd name="connsiteX91" fmla="*/ 3039291 w 3927009"/>
              <a:gd name="connsiteY91" fmla="*/ 1236718 h 2430025"/>
              <a:gd name="connsiteX92" fmla="*/ 2987040 w 3927009"/>
              <a:gd name="connsiteY92" fmla="*/ 1210593 h 2430025"/>
              <a:gd name="connsiteX93" fmla="*/ 2934788 w 3927009"/>
              <a:gd name="connsiteY93" fmla="*/ 1175758 h 2430025"/>
              <a:gd name="connsiteX94" fmla="*/ 2908662 w 3927009"/>
              <a:gd name="connsiteY94" fmla="*/ 1158341 h 2430025"/>
              <a:gd name="connsiteX95" fmla="*/ 2891245 w 3927009"/>
              <a:gd name="connsiteY95" fmla="*/ 1132216 h 2430025"/>
              <a:gd name="connsiteX96" fmla="*/ 2882537 w 3927009"/>
              <a:gd name="connsiteY96" fmla="*/ 1106090 h 2430025"/>
              <a:gd name="connsiteX97" fmla="*/ 2856411 w 3927009"/>
              <a:gd name="connsiteY97" fmla="*/ 1097381 h 2430025"/>
              <a:gd name="connsiteX98" fmla="*/ 2847702 w 3927009"/>
              <a:gd name="connsiteY98" fmla="*/ 1071256 h 2430025"/>
              <a:gd name="connsiteX99" fmla="*/ 2856411 w 3927009"/>
              <a:gd name="connsiteY99" fmla="*/ 1027713 h 2430025"/>
              <a:gd name="connsiteX100" fmla="*/ 2908662 w 3927009"/>
              <a:gd name="connsiteY100" fmla="*/ 1001587 h 2430025"/>
              <a:gd name="connsiteX101" fmla="*/ 2952205 w 3927009"/>
              <a:gd name="connsiteY101" fmla="*/ 966753 h 2430025"/>
              <a:gd name="connsiteX102" fmla="*/ 3030582 w 3927009"/>
              <a:gd name="connsiteY102" fmla="*/ 949336 h 2430025"/>
              <a:gd name="connsiteX103" fmla="*/ 3074125 w 3927009"/>
              <a:gd name="connsiteY103" fmla="*/ 914501 h 2430025"/>
              <a:gd name="connsiteX104" fmla="*/ 3091542 w 3927009"/>
              <a:gd name="connsiteY104" fmla="*/ 862250 h 2430025"/>
              <a:gd name="connsiteX105" fmla="*/ 3082834 w 3927009"/>
              <a:gd name="connsiteY105" fmla="*/ 792581 h 2430025"/>
              <a:gd name="connsiteX106" fmla="*/ 3065417 w 3927009"/>
              <a:gd name="connsiteY106" fmla="*/ 766456 h 2430025"/>
              <a:gd name="connsiteX107" fmla="*/ 3030582 w 3927009"/>
              <a:gd name="connsiteY107" fmla="*/ 696787 h 2430025"/>
              <a:gd name="connsiteX108" fmla="*/ 3013165 w 3927009"/>
              <a:gd name="connsiteY108" fmla="*/ 670661 h 2430025"/>
              <a:gd name="connsiteX109" fmla="*/ 2960914 w 3927009"/>
              <a:gd name="connsiteY109" fmla="*/ 653244 h 2430025"/>
              <a:gd name="connsiteX110" fmla="*/ 2934788 w 3927009"/>
              <a:gd name="connsiteY110" fmla="*/ 644536 h 2430025"/>
              <a:gd name="connsiteX111" fmla="*/ 2908662 w 3927009"/>
              <a:gd name="connsiteY111" fmla="*/ 627118 h 2430025"/>
              <a:gd name="connsiteX112" fmla="*/ 2856411 w 3927009"/>
              <a:gd name="connsiteY112" fmla="*/ 574867 h 2430025"/>
              <a:gd name="connsiteX113" fmla="*/ 2804160 w 3927009"/>
              <a:gd name="connsiteY113" fmla="*/ 540033 h 2430025"/>
              <a:gd name="connsiteX114" fmla="*/ 2778034 w 3927009"/>
              <a:gd name="connsiteY114" fmla="*/ 531324 h 2430025"/>
              <a:gd name="connsiteX115" fmla="*/ 2717074 w 3927009"/>
              <a:gd name="connsiteY115" fmla="*/ 505198 h 2430025"/>
              <a:gd name="connsiteX116" fmla="*/ 2690948 w 3927009"/>
              <a:gd name="connsiteY116" fmla="*/ 487781 h 2430025"/>
              <a:gd name="connsiteX117" fmla="*/ 2603862 w 3927009"/>
              <a:gd name="connsiteY117" fmla="*/ 470364 h 2430025"/>
              <a:gd name="connsiteX118" fmla="*/ 2577737 w 3927009"/>
              <a:gd name="connsiteY118" fmla="*/ 461656 h 2430025"/>
              <a:gd name="connsiteX119" fmla="*/ 2542902 w 3927009"/>
              <a:gd name="connsiteY119" fmla="*/ 426821 h 2430025"/>
              <a:gd name="connsiteX120" fmla="*/ 2481942 w 3927009"/>
              <a:gd name="connsiteY120" fmla="*/ 400696 h 2430025"/>
              <a:gd name="connsiteX121" fmla="*/ 2464525 w 3927009"/>
              <a:gd name="connsiteY121" fmla="*/ 383278 h 2430025"/>
              <a:gd name="connsiteX122" fmla="*/ 2420982 w 3927009"/>
              <a:gd name="connsiteY122" fmla="*/ 348444 h 2430025"/>
              <a:gd name="connsiteX123" fmla="*/ 2124891 w 3927009"/>
              <a:gd name="connsiteY123" fmla="*/ 357153 h 2430025"/>
              <a:gd name="connsiteX124" fmla="*/ 2037805 w 3927009"/>
              <a:gd name="connsiteY124" fmla="*/ 383278 h 2430025"/>
              <a:gd name="connsiteX125" fmla="*/ 1950720 w 3927009"/>
              <a:gd name="connsiteY125" fmla="*/ 409404 h 2430025"/>
              <a:gd name="connsiteX126" fmla="*/ 1924594 w 3927009"/>
              <a:gd name="connsiteY126" fmla="*/ 418113 h 2430025"/>
              <a:gd name="connsiteX127" fmla="*/ 1837508 w 3927009"/>
              <a:gd name="connsiteY127" fmla="*/ 435530 h 2430025"/>
              <a:gd name="connsiteX128" fmla="*/ 1776548 w 3927009"/>
              <a:gd name="connsiteY128" fmla="*/ 452947 h 2430025"/>
              <a:gd name="connsiteX129" fmla="*/ 1672045 w 3927009"/>
              <a:gd name="connsiteY129" fmla="*/ 470364 h 2430025"/>
              <a:gd name="connsiteX130" fmla="*/ 1593668 w 3927009"/>
              <a:gd name="connsiteY130" fmla="*/ 496490 h 2430025"/>
              <a:gd name="connsiteX131" fmla="*/ 1567542 w 3927009"/>
              <a:gd name="connsiteY131" fmla="*/ 505198 h 2430025"/>
              <a:gd name="connsiteX132" fmla="*/ 1402080 w 3927009"/>
              <a:gd name="connsiteY132" fmla="*/ 496490 h 2430025"/>
              <a:gd name="connsiteX133" fmla="*/ 1349828 w 3927009"/>
              <a:gd name="connsiteY133" fmla="*/ 479073 h 2430025"/>
              <a:gd name="connsiteX134" fmla="*/ 1288868 w 3927009"/>
              <a:gd name="connsiteY134" fmla="*/ 444238 h 2430025"/>
              <a:gd name="connsiteX135" fmla="*/ 1262742 w 3927009"/>
              <a:gd name="connsiteY135" fmla="*/ 435530 h 2430025"/>
              <a:gd name="connsiteX136" fmla="*/ 1219200 w 3927009"/>
              <a:gd name="connsiteY136" fmla="*/ 357153 h 2430025"/>
              <a:gd name="connsiteX137" fmla="*/ 1184365 w 3927009"/>
              <a:gd name="connsiteY137" fmla="*/ 322318 h 2430025"/>
              <a:gd name="connsiteX138" fmla="*/ 1123405 w 3927009"/>
              <a:gd name="connsiteY138" fmla="*/ 243941 h 2430025"/>
              <a:gd name="connsiteX139" fmla="*/ 1088571 w 3927009"/>
              <a:gd name="connsiteY139" fmla="*/ 200398 h 2430025"/>
              <a:gd name="connsiteX140" fmla="*/ 1062445 w 3927009"/>
              <a:gd name="connsiteY140" fmla="*/ 191690 h 2430025"/>
              <a:gd name="connsiteX141" fmla="*/ 975360 w 3927009"/>
              <a:gd name="connsiteY141" fmla="*/ 139438 h 2430025"/>
              <a:gd name="connsiteX142" fmla="*/ 931817 w 3927009"/>
              <a:gd name="connsiteY142" fmla="*/ 95896 h 2430025"/>
              <a:gd name="connsiteX143" fmla="*/ 914400 w 3927009"/>
              <a:gd name="connsiteY143" fmla="*/ 78478 h 2430025"/>
              <a:gd name="connsiteX144" fmla="*/ 862148 w 3927009"/>
              <a:gd name="connsiteY144" fmla="*/ 61061 h 2430025"/>
              <a:gd name="connsiteX145" fmla="*/ 836022 w 3927009"/>
              <a:gd name="connsiteY145" fmla="*/ 43644 h 2430025"/>
              <a:gd name="connsiteX146" fmla="*/ 783771 w 3927009"/>
              <a:gd name="connsiteY146" fmla="*/ 34936 h 2430025"/>
              <a:gd name="connsiteX147" fmla="*/ 679268 w 3927009"/>
              <a:gd name="connsiteY147" fmla="*/ 17518 h 2430025"/>
              <a:gd name="connsiteX148" fmla="*/ 618308 w 3927009"/>
              <a:gd name="connsiteY148" fmla="*/ 101 h 2430025"/>
              <a:gd name="connsiteX149" fmla="*/ 496388 w 3927009"/>
              <a:gd name="connsiteY149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35428 w 3927009"/>
              <a:gd name="connsiteY21" fmla="*/ 600993 h 2430025"/>
              <a:gd name="connsiteX22" fmla="*/ 478971 w 3927009"/>
              <a:gd name="connsiteY22" fmla="*/ 566158 h 2430025"/>
              <a:gd name="connsiteX23" fmla="*/ 687977 w 3927009"/>
              <a:gd name="connsiteY23" fmla="*/ 461656 h 2430025"/>
              <a:gd name="connsiteX24" fmla="*/ 957942 w 3927009"/>
              <a:gd name="connsiteY24" fmla="*/ 479073 h 2430025"/>
              <a:gd name="connsiteX25" fmla="*/ 1576251 w 3927009"/>
              <a:gd name="connsiteY25" fmla="*/ 749038 h 2430025"/>
              <a:gd name="connsiteX26" fmla="*/ 2534194 w 3927009"/>
              <a:gd name="connsiteY26" fmla="*/ 1515393 h 2430025"/>
              <a:gd name="connsiteX27" fmla="*/ 2621280 w 3927009"/>
              <a:gd name="connsiteY27" fmla="*/ 1593770 h 2430025"/>
              <a:gd name="connsiteX28" fmla="*/ 2682240 w 3927009"/>
              <a:gd name="connsiteY28" fmla="*/ 1611187 h 2430025"/>
              <a:gd name="connsiteX29" fmla="*/ 2751908 w 3927009"/>
              <a:gd name="connsiteY29" fmla="*/ 1654730 h 2430025"/>
              <a:gd name="connsiteX30" fmla="*/ 2760617 w 3927009"/>
              <a:gd name="connsiteY30" fmla="*/ 1680856 h 2430025"/>
              <a:gd name="connsiteX31" fmla="*/ 2786742 w 3927009"/>
              <a:gd name="connsiteY31" fmla="*/ 1706981 h 2430025"/>
              <a:gd name="connsiteX32" fmla="*/ 2804160 w 3927009"/>
              <a:gd name="connsiteY32" fmla="*/ 1733107 h 2430025"/>
              <a:gd name="connsiteX33" fmla="*/ 2838994 w 3927009"/>
              <a:gd name="connsiteY33" fmla="*/ 1776650 h 2430025"/>
              <a:gd name="connsiteX34" fmla="*/ 2865120 w 3927009"/>
              <a:gd name="connsiteY34" fmla="*/ 1828901 h 2430025"/>
              <a:gd name="connsiteX35" fmla="*/ 2891245 w 3927009"/>
              <a:gd name="connsiteY35" fmla="*/ 1855027 h 2430025"/>
              <a:gd name="connsiteX36" fmla="*/ 2926080 w 3927009"/>
              <a:gd name="connsiteY36" fmla="*/ 1898570 h 2430025"/>
              <a:gd name="connsiteX37" fmla="*/ 2943497 w 3927009"/>
              <a:gd name="connsiteY37" fmla="*/ 1933404 h 2430025"/>
              <a:gd name="connsiteX38" fmla="*/ 2960914 w 3927009"/>
              <a:gd name="connsiteY38" fmla="*/ 1959530 h 2430025"/>
              <a:gd name="connsiteX39" fmla="*/ 2969622 w 3927009"/>
              <a:gd name="connsiteY39" fmla="*/ 1985656 h 2430025"/>
              <a:gd name="connsiteX40" fmla="*/ 2987040 w 3927009"/>
              <a:gd name="connsiteY40" fmla="*/ 2003073 h 2430025"/>
              <a:gd name="connsiteX41" fmla="*/ 3004457 w 3927009"/>
              <a:gd name="connsiteY41" fmla="*/ 2029198 h 2430025"/>
              <a:gd name="connsiteX42" fmla="*/ 3021874 w 3927009"/>
              <a:gd name="connsiteY42" fmla="*/ 2046616 h 2430025"/>
              <a:gd name="connsiteX43" fmla="*/ 3039291 w 3927009"/>
              <a:gd name="connsiteY43" fmla="*/ 2072741 h 2430025"/>
              <a:gd name="connsiteX44" fmla="*/ 3065417 w 3927009"/>
              <a:gd name="connsiteY44" fmla="*/ 2090158 h 2430025"/>
              <a:gd name="connsiteX45" fmla="*/ 3082834 w 3927009"/>
              <a:gd name="connsiteY45" fmla="*/ 2107576 h 2430025"/>
              <a:gd name="connsiteX46" fmla="*/ 3135085 w 3927009"/>
              <a:gd name="connsiteY46" fmla="*/ 2133701 h 2430025"/>
              <a:gd name="connsiteX47" fmla="*/ 3161211 w 3927009"/>
              <a:gd name="connsiteY47" fmla="*/ 2151118 h 2430025"/>
              <a:gd name="connsiteX48" fmla="*/ 3204754 w 3927009"/>
              <a:gd name="connsiteY48" fmla="*/ 2185953 h 2430025"/>
              <a:gd name="connsiteX49" fmla="*/ 3239588 w 3927009"/>
              <a:gd name="connsiteY49" fmla="*/ 2229496 h 2430025"/>
              <a:gd name="connsiteX50" fmla="*/ 3265714 w 3927009"/>
              <a:gd name="connsiteY50" fmla="*/ 2238204 h 2430025"/>
              <a:gd name="connsiteX51" fmla="*/ 3317965 w 3927009"/>
              <a:gd name="connsiteY51" fmla="*/ 2281747 h 2430025"/>
              <a:gd name="connsiteX52" fmla="*/ 3344091 w 3927009"/>
              <a:gd name="connsiteY52" fmla="*/ 2290456 h 2430025"/>
              <a:gd name="connsiteX53" fmla="*/ 3396342 w 3927009"/>
              <a:gd name="connsiteY53" fmla="*/ 2333998 h 2430025"/>
              <a:gd name="connsiteX54" fmla="*/ 3439885 w 3927009"/>
              <a:gd name="connsiteY54" fmla="*/ 2342707 h 2430025"/>
              <a:gd name="connsiteX55" fmla="*/ 3466011 w 3927009"/>
              <a:gd name="connsiteY55" fmla="*/ 2351416 h 2430025"/>
              <a:gd name="connsiteX56" fmla="*/ 3518262 w 3927009"/>
              <a:gd name="connsiteY56" fmla="*/ 2394958 h 2430025"/>
              <a:gd name="connsiteX57" fmla="*/ 3553097 w 3927009"/>
              <a:gd name="connsiteY57" fmla="*/ 2403667 h 2430025"/>
              <a:gd name="connsiteX58" fmla="*/ 3579222 w 3927009"/>
              <a:gd name="connsiteY58" fmla="*/ 2421084 h 2430025"/>
              <a:gd name="connsiteX59" fmla="*/ 3753394 w 3927009"/>
              <a:gd name="connsiteY59" fmla="*/ 2421084 h 2430025"/>
              <a:gd name="connsiteX60" fmla="*/ 3788228 w 3927009"/>
              <a:gd name="connsiteY60" fmla="*/ 2412376 h 2430025"/>
              <a:gd name="connsiteX61" fmla="*/ 3840480 w 3927009"/>
              <a:gd name="connsiteY61" fmla="*/ 2394958 h 2430025"/>
              <a:gd name="connsiteX62" fmla="*/ 3857897 w 3927009"/>
              <a:gd name="connsiteY62" fmla="*/ 2368833 h 2430025"/>
              <a:gd name="connsiteX63" fmla="*/ 3875314 w 3927009"/>
              <a:gd name="connsiteY63" fmla="*/ 2325290 h 2430025"/>
              <a:gd name="connsiteX64" fmla="*/ 3884022 w 3927009"/>
              <a:gd name="connsiteY64" fmla="*/ 2299164 h 2430025"/>
              <a:gd name="connsiteX65" fmla="*/ 3901440 w 3927009"/>
              <a:gd name="connsiteY65" fmla="*/ 2273038 h 2430025"/>
              <a:gd name="connsiteX66" fmla="*/ 3910148 w 3927009"/>
              <a:gd name="connsiteY66" fmla="*/ 2020490 h 2430025"/>
              <a:gd name="connsiteX67" fmla="*/ 3892731 w 3927009"/>
              <a:gd name="connsiteY67" fmla="*/ 1994364 h 2430025"/>
              <a:gd name="connsiteX68" fmla="*/ 3866605 w 3927009"/>
              <a:gd name="connsiteY68" fmla="*/ 1924696 h 2430025"/>
              <a:gd name="connsiteX69" fmla="*/ 3849188 w 3927009"/>
              <a:gd name="connsiteY69" fmla="*/ 1907278 h 2430025"/>
              <a:gd name="connsiteX70" fmla="*/ 3831771 w 3927009"/>
              <a:gd name="connsiteY70" fmla="*/ 1855027 h 2430025"/>
              <a:gd name="connsiteX71" fmla="*/ 3823062 w 3927009"/>
              <a:gd name="connsiteY71" fmla="*/ 1828901 h 2430025"/>
              <a:gd name="connsiteX72" fmla="*/ 3788228 w 3927009"/>
              <a:gd name="connsiteY72" fmla="*/ 1785358 h 2430025"/>
              <a:gd name="connsiteX73" fmla="*/ 3770811 w 3927009"/>
              <a:gd name="connsiteY73" fmla="*/ 1759233 h 2430025"/>
              <a:gd name="connsiteX74" fmla="*/ 3744685 w 3927009"/>
              <a:gd name="connsiteY74" fmla="*/ 1741816 h 2430025"/>
              <a:gd name="connsiteX75" fmla="*/ 3709851 w 3927009"/>
              <a:gd name="connsiteY75" fmla="*/ 1698273 h 2430025"/>
              <a:gd name="connsiteX76" fmla="*/ 3657600 w 3927009"/>
              <a:gd name="connsiteY76" fmla="*/ 1646021 h 2430025"/>
              <a:gd name="connsiteX77" fmla="*/ 3622765 w 3927009"/>
              <a:gd name="connsiteY77" fmla="*/ 1602478 h 2430025"/>
              <a:gd name="connsiteX78" fmla="*/ 3587931 w 3927009"/>
              <a:gd name="connsiteY78" fmla="*/ 1585061 h 2430025"/>
              <a:gd name="connsiteX79" fmla="*/ 3518262 w 3927009"/>
              <a:gd name="connsiteY79" fmla="*/ 1532810 h 2430025"/>
              <a:gd name="connsiteX80" fmla="*/ 3466011 w 3927009"/>
              <a:gd name="connsiteY80" fmla="*/ 1497976 h 2430025"/>
              <a:gd name="connsiteX81" fmla="*/ 3422468 w 3927009"/>
              <a:gd name="connsiteY81" fmla="*/ 1463141 h 2430025"/>
              <a:gd name="connsiteX82" fmla="*/ 3370217 w 3927009"/>
              <a:gd name="connsiteY82" fmla="*/ 1445724 h 2430025"/>
              <a:gd name="connsiteX83" fmla="*/ 3344091 w 3927009"/>
              <a:gd name="connsiteY83" fmla="*/ 1437016 h 2430025"/>
              <a:gd name="connsiteX84" fmla="*/ 3326674 w 3927009"/>
              <a:gd name="connsiteY84" fmla="*/ 1419598 h 2430025"/>
              <a:gd name="connsiteX85" fmla="*/ 3274422 w 3927009"/>
              <a:gd name="connsiteY85" fmla="*/ 1384764 h 2430025"/>
              <a:gd name="connsiteX86" fmla="*/ 3248297 w 3927009"/>
              <a:gd name="connsiteY86" fmla="*/ 1358638 h 2430025"/>
              <a:gd name="connsiteX87" fmla="*/ 3213462 w 3927009"/>
              <a:gd name="connsiteY87" fmla="*/ 1315096 h 2430025"/>
              <a:gd name="connsiteX88" fmla="*/ 3143794 w 3927009"/>
              <a:gd name="connsiteY88" fmla="*/ 1288970 h 2430025"/>
              <a:gd name="connsiteX89" fmla="*/ 3091542 w 3927009"/>
              <a:gd name="connsiteY89" fmla="*/ 1254136 h 2430025"/>
              <a:gd name="connsiteX90" fmla="*/ 3039291 w 3927009"/>
              <a:gd name="connsiteY90" fmla="*/ 1236718 h 2430025"/>
              <a:gd name="connsiteX91" fmla="*/ 2987040 w 3927009"/>
              <a:gd name="connsiteY91" fmla="*/ 1210593 h 2430025"/>
              <a:gd name="connsiteX92" fmla="*/ 2934788 w 3927009"/>
              <a:gd name="connsiteY92" fmla="*/ 1175758 h 2430025"/>
              <a:gd name="connsiteX93" fmla="*/ 2908662 w 3927009"/>
              <a:gd name="connsiteY93" fmla="*/ 1158341 h 2430025"/>
              <a:gd name="connsiteX94" fmla="*/ 2891245 w 3927009"/>
              <a:gd name="connsiteY94" fmla="*/ 1132216 h 2430025"/>
              <a:gd name="connsiteX95" fmla="*/ 2882537 w 3927009"/>
              <a:gd name="connsiteY95" fmla="*/ 1106090 h 2430025"/>
              <a:gd name="connsiteX96" fmla="*/ 2856411 w 3927009"/>
              <a:gd name="connsiteY96" fmla="*/ 1097381 h 2430025"/>
              <a:gd name="connsiteX97" fmla="*/ 2847702 w 3927009"/>
              <a:gd name="connsiteY97" fmla="*/ 1071256 h 2430025"/>
              <a:gd name="connsiteX98" fmla="*/ 2856411 w 3927009"/>
              <a:gd name="connsiteY98" fmla="*/ 1027713 h 2430025"/>
              <a:gd name="connsiteX99" fmla="*/ 2908662 w 3927009"/>
              <a:gd name="connsiteY99" fmla="*/ 1001587 h 2430025"/>
              <a:gd name="connsiteX100" fmla="*/ 2952205 w 3927009"/>
              <a:gd name="connsiteY100" fmla="*/ 966753 h 2430025"/>
              <a:gd name="connsiteX101" fmla="*/ 3030582 w 3927009"/>
              <a:gd name="connsiteY101" fmla="*/ 949336 h 2430025"/>
              <a:gd name="connsiteX102" fmla="*/ 3074125 w 3927009"/>
              <a:gd name="connsiteY102" fmla="*/ 914501 h 2430025"/>
              <a:gd name="connsiteX103" fmla="*/ 3091542 w 3927009"/>
              <a:gd name="connsiteY103" fmla="*/ 862250 h 2430025"/>
              <a:gd name="connsiteX104" fmla="*/ 3082834 w 3927009"/>
              <a:gd name="connsiteY104" fmla="*/ 792581 h 2430025"/>
              <a:gd name="connsiteX105" fmla="*/ 3065417 w 3927009"/>
              <a:gd name="connsiteY105" fmla="*/ 766456 h 2430025"/>
              <a:gd name="connsiteX106" fmla="*/ 3030582 w 3927009"/>
              <a:gd name="connsiteY106" fmla="*/ 696787 h 2430025"/>
              <a:gd name="connsiteX107" fmla="*/ 3013165 w 3927009"/>
              <a:gd name="connsiteY107" fmla="*/ 670661 h 2430025"/>
              <a:gd name="connsiteX108" fmla="*/ 2960914 w 3927009"/>
              <a:gd name="connsiteY108" fmla="*/ 653244 h 2430025"/>
              <a:gd name="connsiteX109" fmla="*/ 2934788 w 3927009"/>
              <a:gd name="connsiteY109" fmla="*/ 644536 h 2430025"/>
              <a:gd name="connsiteX110" fmla="*/ 2908662 w 3927009"/>
              <a:gd name="connsiteY110" fmla="*/ 627118 h 2430025"/>
              <a:gd name="connsiteX111" fmla="*/ 2856411 w 3927009"/>
              <a:gd name="connsiteY111" fmla="*/ 574867 h 2430025"/>
              <a:gd name="connsiteX112" fmla="*/ 2804160 w 3927009"/>
              <a:gd name="connsiteY112" fmla="*/ 540033 h 2430025"/>
              <a:gd name="connsiteX113" fmla="*/ 2778034 w 3927009"/>
              <a:gd name="connsiteY113" fmla="*/ 531324 h 2430025"/>
              <a:gd name="connsiteX114" fmla="*/ 2717074 w 3927009"/>
              <a:gd name="connsiteY114" fmla="*/ 505198 h 2430025"/>
              <a:gd name="connsiteX115" fmla="*/ 2690948 w 3927009"/>
              <a:gd name="connsiteY115" fmla="*/ 487781 h 2430025"/>
              <a:gd name="connsiteX116" fmla="*/ 2603862 w 3927009"/>
              <a:gd name="connsiteY116" fmla="*/ 470364 h 2430025"/>
              <a:gd name="connsiteX117" fmla="*/ 2577737 w 3927009"/>
              <a:gd name="connsiteY117" fmla="*/ 461656 h 2430025"/>
              <a:gd name="connsiteX118" fmla="*/ 2542902 w 3927009"/>
              <a:gd name="connsiteY118" fmla="*/ 426821 h 2430025"/>
              <a:gd name="connsiteX119" fmla="*/ 2481942 w 3927009"/>
              <a:gd name="connsiteY119" fmla="*/ 400696 h 2430025"/>
              <a:gd name="connsiteX120" fmla="*/ 2464525 w 3927009"/>
              <a:gd name="connsiteY120" fmla="*/ 383278 h 2430025"/>
              <a:gd name="connsiteX121" fmla="*/ 2420982 w 3927009"/>
              <a:gd name="connsiteY121" fmla="*/ 348444 h 2430025"/>
              <a:gd name="connsiteX122" fmla="*/ 2124891 w 3927009"/>
              <a:gd name="connsiteY122" fmla="*/ 357153 h 2430025"/>
              <a:gd name="connsiteX123" fmla="*/ 2037805 w 3927009"/>
              <a:gd name="connsiteY123" fmla="*/ 383278 h 2430025"/>
              <a:gd name="connsiteX124" fmla="*/ 1950720 w 3927009"/>
              <a:gd name="connsiteY124" fmla="*/ 409404 h 2430025"/>
              <a:gd name="connsiteX125" fmla="*/ 1924594 w 3927009"/>
              <a:gd name="connsiteY125" fmla="*/ 418113 h 2430025"/>
              <a:gd name="connsiteX126" fmla="*/ 1837508 w 3927009"/>
              <a:gd name="connsiteY126" fmla="*/ 435530 h 2430025"/>
              <a:gd name="connsiteX127" fmla="*/ 1776548 w 3927009"/>
              <a:gd name="connsiteY127" fmla="*/ 452947 h 2430025"/>
              <a:gd name="connsiteX128" fmla="*/ 1672045 w 3927009"/>
              <a:gd name="connsiteY128" fmla="*/ 470364 h 2430025"/>
              <a:gd name="connsiteX129" fmla="*/ 1593668 w 3927009"/>
              <a:gd name="connsiteY129" fmla="*/ 496490 h 2430025"/>
              <a:gd name="connsiteX130" fmla="*/ 1567542 w 3927009"/>
              <a:gd name="connsiteY130" fmla="*/ 505198 h 2430025"/>
              <a:gd name="connsiteX131" fmla="*/ 1402080 w 3927009"/>
              <a:gd name="connsiteY131" fmla="*/ 496490 h 2430025"/>
              <a:gd name="connsiteX132" fmla="*/ 1349828 w 3927009"/>
              <a:gd name="connsiteY132" fmla="*/ 479073 h 2430025"/>
              <a:gd name="connsiteX133" fmla="*/ 1288868 w 3927009"/>
              <a:gd name="connsiteY133" fmla="*/ 444238 h 2430025"/>
              <a:gd name="connsiteX134" fmla="*/ 1262742 w 3927009"/>
              <a:gd name="connsiteY134" fmla="*/ 435530 h 2430025"/>
              <a:gd name="connsiteX135" fmla="*/ 1219200 w 3927009"/>
              <a:gd name="connsiteY135" fmla="*/ 357153 h 2430025"/>
              <a:gd name="connsiteX136" fmla="*/ 1184365 w 3927009"/>
              <a:gd name="connsiteY136" fmla="*/ 322318 h 2430025"/>
              <a:gd name="connsiteX137" fmla="*/ 1123405 w 3927009"/>
              <a:gd name="connsiteY137" fmla="*/ 243941 h 2430025"/>
              <a:gd name="connsiteX138" fmla="*/ 1088571 w 3927009"/>
              <a:gd name="connsiteY138" fmla="*/ 200398 h 2430025"/>
              <a:gd name="connsiteX139" fmla="*/ 1062445 w 3927009"/>
              <a:gd name="connsiteY139" fmla="*/ 191690 h 2430025"/>
              <a:gd name="connsiteX140" fmla="*/ 975360 w 3927009"/>
              <a:gd name="connsiteY140" fmla="*/ 139438 h 2430025"/>
              <a:gd name="connsiteX141" fmla="*/ 931817 w 3927009"/>
              <a:gd name="connsiteY141" fmla="*/ 95896 h 2430025"/>
              <a:gd name="connsiteX142" fmla="*/ 914400 w 3927009"/>
              <a:gd name="connsiteY142" fmla="*/ 78478 h 2430025"/>
              <a:gd name="connsiteX143" fmla="*/ 862148 w 3927009"/>
              <a:gd name="connsiteY143" fmla="*/ 61061 h 2430025"/>
              <a:gd name="connsiteX144" fmla="*/ 836022 w 3927009"/>
              <a:gd name="connsiteY144" fmla="*/ 43644 h 2430025"/>
              <a:gd name="connsiteX145" fmla="*/ 783771 w 3927009"/>
              <a:gd name="connsiteY145" fmla="*/ 34936 h 2430025"/>
              <a:gd name="connsiteX146" fmla="*/ 679268 w 3927009"/>
              <a:gd name="connsiteY146" fmla="*/ 17518 h 2430025"/>
              <a:gd name="connsiteX147" fmla="*/ 618308 w 3927009"/>
              <a:gd name="connsiteY147" fmla="*/ 101 h 2430025"/>
              <a:gd name="connsiteX148" fmla="*/ 496388 w 3927009"/>
              <a:gd name="connsiteY148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261257 w 3927009"/>
              <a:gd name="connsiteY19" fmla="*/ 592284 h 2430025"/>
              <a:gd name="connsiteX20" fmla="*/ 322217 w 3927009"/>
              <a:gd name="connsiteY20" fmla="*/ 609701 h 2430025"/>
              <a:gd name="connsiteX21" fmla="*/ 478971 w 3927009"/>
              <a:gd name="connsiteY21" fmla="*/ 566158 h 2430025"/>
              <a:gd name="connsiteX22" fmla="*/ 687977 w 3927009"/>
              <a:gd name="connsiteY22" fmla="*/ 461656 h 2430025"/>
              <a:gd name="connsiteX23" fmla="*/ 957942 w 3927009"/>
              <a:gd name="connsiteY23" fmla="*/ 479073 h 2430025"/>
              <a:gd name="connsiteX24" fmla="*/ 1576251 w 3927009"/>
              <a:gd name="connsiteY24" fmla="*/ 749038 h 2430025"/>
              <a:gd name="connsiteX25" fmla="*/ 2534194 w 3927009"/>
              <a:gd name="connsiteY25" fmla="*/ 1515393 h 2430025"/>
              <a:gd name="connsiteX26" fmla="*/ 2621280 w 3927009"/>
              <a:gd name="connsiteY26" fmla="*/ 1593770 h 2430025"/>
              <a:gd name="connsiteX27" fmla="*/ 2682240 w 3927009"/>
              <a:gd name="connsiteY27" fmla="*/ 1611187 h 2430025"/>
              <a:gd name="connsiteX28" fmla="*/ 2751908 w 3927009"/>
              <a:gd name="connsiteY28" fmla="*/ 1654730 h 2430025"/>
              <a:gd name="connsiteX29" fmla="*/ 2760617 w 3927009"/>
              <a:gd name="connsiteY29" fmla="*/ 1680856 h 2430025"/>
              <a:gd name="connsiteX30" fmla="*/ 2786742 w 3927009"/>
              <a:gd name="connsiteY30" fmla="*/ 1706981 h 2430025"/>
              <a:gd name="connsiteX31" fmla="*/ 2804160 w 3927009"/>
              <a:gd name="connsiteY31" fmla="*/ 1733107 h 2430025"/>
              <a:gd name="connsiteX32" fmla="*/ 2838994 w 3927009"/>
              <a:gd name="connsiteY32" fmla="*/ 1776650 h 2430025"/>
              <a:gd name="connsiteX33" fmla="*/ 2865120 w 3927009"/>
              <a:gd name="connsiteY33" fmla="*/ 1828901 h 2430025"/>
              <a:gd name="connsiteX34" fmla="*/ 2891245 w 3927009"/>
              <a:gd name="connsiteY34" fmla="*/ 1855027 h 2430025"/>
              <a:gd name="connsiteX35" fmla="*/ 2926080 w 3927009"/>
              <a:gd name="connsiteY35" fmla="*/ 1898570 h 2430025"/>
              <a:gd name="connsiteX36" fmla="*/ 2943497 w 3927009"/>
              <a:gd name="connsiteY36" fmla="*/ 1933404 h 2430025"/>
              <a:gd name="connsiteX37" fmla="*/ 2960914 w 3927009"/>
              <a:gd name="connsiteY37" fmla="*/ 1959530 h 2430025"/>
              <a:gd name="connsiteX38" fmla="*/ 2969622 w 3927009"/>
              <a:gd name="connsiteY38" fmla="*/ 1985656 h 2430025"/>
              <a:gd name="connsiteX39" fmla="*/ 2987040 w 3927009"/>
              <a:gd name="connsiteY39" fmla="*/ 2003073 h 2430025"/>
              <a:gd name="connsiteX40" fmla="*/ 3004457 w 3927009"/>
              <a:gd name="connsiteY40" fmla="*/ 2029198 h 2430025"/>
              <a:gd name="connsiteX41" fmla="*/ 3021874 w 3927009"/>
              <a:gd name="connsiteY41" fmla="*/ 2046616 h 2430025"/>
              <a:gd name="connsiteX42" fmla="*/ 3039291 w 3927009"/>
              <a:gd name="connsiteY42" fmla="*/ 2072741 h 2430025"/>
              <a:gd name="connsiteX43" fmla="*/ 3065417 w 3927009"/>
              <a:gd name="connsiteY43" fmla="*/ 2090158 h 2430025"/>
              <a:gd name="connsiteX44" fmla="*/ 3082834 w 3927009"/>
              <a:gd name="connsiteY44" fmla="*/ 2107576 h 2430025"/>
              <a:gd name="connsiteX45" fmla="*/ 3135085 w 3927009"/>
              <a:gd name="connsiteY45" fmla="*/ 2133701 h 2430025"/>
              <a:gd name="connsiteX46" fmla="*/ 3161211 w 3927009"/>
              <a:gd name="connsiteY46" fmla="*/ 2151118 h 2430025"/>
              <a:gd name="connsiteX47" fmla="*/ 3204754 w 3927009"/>
              <a:gd name="connsiteY47" fmla="*/ 2185953 h 2430025"/>
              <a:gd name="connsiteX48" fmla="*/ 3239588 w 3927009"/>
              <a:gd name="connsiteY48" fmla="*/ 2229496 h 2430025"/>
              <a:gd name="connsiteX49" fmla="*/ 3265714 w 3927009"/>
              <a:gd name="connsiteY49" fmla="*/ 2238204 h 2430025"/>
              <a:gd name="connsiteX50" fmla="*/ 3317965 w 3927009"/>
              <a:gd name="connsiteY50" fmla="*/ 2281747 h 2430025"/>
              <a:gd name="connsiteX51" fmla="*/ 3344091 w 3927009"/>
              <a:gd name="connsiteY51" fmla="*/ 2290456 h 2430025"/>
              <a:gd name="connsiteX52" fmla="*/ 3396342 w 3927009"/>
              <a:gd name="connsiteY52" fmla="*/ 2333998 h 2430025"/>
              <a:gd name="connsiteX53" fmla="*/ 3439885 w 3927009"/>
              <a:gd name="connsiteY53" fmla="*/ 2342707 h 2430025"/>
              <a:gd name="connsiteX54" fmla="*/ 3466011 w 3927009"/>
              <a:gd name="connsiteY54" fmla="*/ 2351416 h 2430025"/>
              <a:gd name="connsiteX55" fmla="*/ 3518262 w 3927009"/>
              <a:gd name="connsiteY55" fmla="*/ 2394958 h 2430025"/>
              <a:gd name="connsiteX56" fmla="*/ 3553097 w 3927009"/>
              <a:gd name="connsiteY56" fmla="*/ 2403667 h 2430025"/>
              <a:gd name="connsiteX57" fmla="*/ 3579222 w 3927009"/>
              <a:gd name="connsiteY57" fmla="*/ 2421084 h 2430025"/>
              <a:gd name="connsiteX58" fmla="*/ 3753394 w 3927009"/>
              <a:gd name="connsiteY58" fmla="*/ 2421084 h 2430025"/>
              <a:gd name="connsiteX59" fmla="*/ 3788228 w 3927009"/>
              <a:gd name="connsiteY59" fmla="*/ 2412376 h 2430025"/>
              <a:gd name="connsiteX60" fmla="*/ 3840480 w 3927009"/>
              <a:gd name="connsiteY60" fmla="*/ 2394958 h 2430025"/>
              <a:gd name="connsiteX61" fmla="*/ 3857897 w 3927009"/>
              <a:gd name="connsiteY61" fmla="*/ 2368833 h 2430025"/>
              <a:gd name="connsiteX62" fmla="*/ 3875314 w 3927009"/>
              <a:gd name="connsiteY62" fmla="*/ 2325290 h 2430025"/>
              <a:gd name="connsiteX63" fmla="*/ 3884022 w 3927009"/>
              <a:gd name="connsiteY63" fmla="*/ 2299164 h 2430025"/>
              <a:gd name="connsiteX64" fmla="*/ 3901440 w 3927009"/>
              <a:gd name="connsiteY64" fmla="*/ 2273038 h 2430025"/>
              <a:gd name="connsiteX65" fmla="*/ 3910148 w 3927009"/>
              <a:gd name="connsiteY65" fmla="*/ 2020490 h 2430025"/>
              <a:gd name="connsiteX66" fmla="*/ 3892731 w 3927009"/>
              <a:gd name="connsiteY66" fmla="*/ 1994364 h 2430025"/>
              <a:gd name="connsiteX67" fmla="*/ 3866605 w 3927009"/>
              <a:gd name="connsiteY67" fmla="*/ 1924696 h 2430025"/>
              <a:gd name="connsiteX68" fmla="*/ 3849188 w 3927009"/>
              <a:gd name="connsiteY68" fmla="*/ 1907278 h 2430025"/>
              <a:gd name="connsiteX69" fmla="*/ 3831771 w 3927009"/>
              <a:gd name="connsiteY69" fmla="*/ 1855027 h 2430025"/>
              <a:gd name="connsiteX70" fmla="*/ 3823062 w 3927009"/>
              <a:gd name="connsiteY70" fmla="*/ 1828901 h 2430025"/>
              <a:gd name="connsiteX71" fmla="*/ 3788228 w 3927009"/>
              <a:gd name="connsiteY71" fmla="*/ 1785358 h 2430025"/>
              <a:gd name="connsiteX72" fmla="*/ 3770811 w 3927009"/>
              <a:gd name="connsiteY72" fmla="*/ 1759233 h 2430025"/>
              <a:gd name="connsiteX73" fmla="*/ 3744685 w 3927009"/>
              <a:gd name="connsiteY73" fmla="*/ 1741816 h 2430025"/>
              <a:gd name="connsiteX74" fmla="*/ 3709851 w 3927009"/>
              <a:gd name="connsiteY74" fmla="*/ 1698273 h 2430025"/>
              <a:gd name="connsiteX75" fmla="*/ 3657600 w 3927009"/>
              <a:gd name="connsiteY75" fmla="*/ 1646021 h 2430025"/>
              <a:gd name="connsiteX76" fmla="*/ 3622765 w 3927009"/>
              <a:gd name="connsiteY76" fmla="*/ 1602478 h 2430025"/>
              <a:gd name="connsiteX77" fmla="*/ 3587931 w 3927009"/>
              <a:gd name="connsiteY77" fmla="*/ 1585061 h 2430025"/>
              <a:gd name="connsiteX78" fmla="*/ 3518262 w 3927009"/>
              <a:gd name="connsiteY78" fmla="*/ 1532810 h 2430025"/>
              <a:gd name="connsiteX79" fmla="*/ 3466011 w 3927009"/>
              <a:gd name="connsiteY79" fmla="*/ 1497976 h 2430025"/>
              <a:gd name="connsiteX80" fmla="*/ 3422468 w 3927009"/>
              <a:gd name="connsiteY80" fmla="*/ 1463141 h 2430025"/>
              <a:gd name="connsiteX81" fmla="*/ 3370217 w 3927009"/>
              <a:gd name="connsiteY81" fmla="*/ 1445724 h 2430025"/>
              <a:gd name="connsiteX82" fmla="*/ 3344091 w 3927009"/>
              <a:gd name="connsiteY82" fmla="*/ 1437016 h 2430025"/>
              <a:gd name="connsiteX83" fmla="*/ 3326674 w 3927009"/>
              <a:gd name="connsiteY83" fmla="*/ 1419598 h 2430025"/>
              <a:gd name="connsiteX84" fmla="*/ 3274422 w 3927009"/>
              <a:gd name="connsiteY84" fmla="*/ 1384764 h 2430025"/>
              <a:gd name="connsiteX85" fmla="*/ 3248297 w 3927009"/>
              <a:gd name="connsiteY85" fmla="*/ 1358638 h 2430025"/>
              <a:gd name="connsiteX86" fmla="*/ 3213462 w 3927009"/>
              <a:gd name="connsiteY86" fmla="*/ 1315096 h 2430025"/>
              <a:gd name="connsiteX87" fmla="*/ 3143794 w 3927009"/>
              <a:gd name="connsiteY87" fmla="*/ 1288970 h 2430025"/>
              <a:gd name="connsiteX88" fmla="*/ 3091542 w 3927009"/>
              <a:gd name="connsiteY88" fmla="*/ 1254136 h 2430025"/>
              <a:gd name="connsiteX89" fmla="*/ 3039291 w 3927009"/>
              <a:gd name="connsiteY89" fmla="*/ 1236718 h 2430025"/>
              <a:gd name="connsiteX90" fmla="*/ 2987040 w 3927009"/>
              <a:gd name="connsiteY90" fmla="*/ 1210593 h 2430025"/>
              <a:gd name="connsiteX91" fmla="*/ 2934788 w 3927009"/>
              <a:gd name="connsiteY91" fmla="*/ 1175758 h 2430025"/>
              <a:gd name="connsiteX92" fmla="*/ 2908662 w 3927009"/>
              <a:gd name="connsiteY92" fmla="*/ 1158341 h 2430025"/>
              <a:gd name="connsiteX93" fmla="*/ 2891245 w 3927009"/>
              <a:gd name="connsiteY93" fmla="*/ 1132216 h 2430025"/>
              <a:gd name="connsiteX94" fmla="*/ 2882537 w 3927009"/>
              <a:gd name="connsiteY94" fmla="*/ 1106090 h 2430025"/>
              <a:gd name="connsiteX95" fmla="*/ 2856411 w 3927009"/>
              <a:gd name="connsiteY95" fmla="*/ 1097381 h 2430025"/>
              <a:gd name="connsiteX96" fmla="*/ 2847702 w 3927009"/>
              <a:gd name="connsiteY96" fmla="*/ 1071256 h 2430025"/>
              <a:gd name="connsiteX97" fmla="*/ 2856411 w 3927009"/>
              <a:gd name="connsiteY97" fmla="*/ 1027713 h 2430025"/>
              <a:gd name="connsiteX98" fmla="*/ 2908662 w 3927009"/>
              <a:gd name="connsiteY98" fmla="*/ 1001587 h 2430025"/>
              <a:gd name="connsiteX99" fmla="*/ 2952205 w 3927009"/>
              <a:gd name="connsiteY99" fmla="*/ 966753 h 2430025"/>
              <a:gd name="connsiteX100" fmla="*/ 3030582 w 3927009"/>
              <a:gd name="connsiteY100" fmla="*/ 949336 h 2430025"/>
              <a:gd name="connsiteX101" fmla="*/ 3074125 w 3927009"/>
              <a:gd name="connsiteY101" fmla="*/ 914501 h 2430025"/>
              <a:gd name="connsiteX102" fmla="*/ 3091542 w 3927009"/>
              <a:gd name="connsiteY102" fmla="*/ 862250 h 2430025"/>
              <a:gd name="connsiteX103" fmla="*/ 3082834 w 3927009"/>
              <a:gd name="connsiteY103" fmla="*/ 792581 h 2430025"/>
              <a:gd name="connsiteX104" fmla="*/ 3065417 w 3927009"/>
              <a:gd name="connsiteY104" fmla="*/ 766456 h 2430025"/>
              <a:gd name="connsiteX105" fmla="*/ 3030582 w 3927009"/>
              <a:gd name="connsiteY105" fmla="*/ 696787 h 2430025"/>
              <a:gd name="connsiteX106" fmla="*/ 3013165 w 3927009"/>
              <a:gd name="connsiteY106" fmla="*/ 670661 h 2430025"/>
              <a:gd name="connsiteX107" fmla="*/ 2960914 w 3927009"/>
              <a:gd name="connsiteY107" fmla="*/ 653244 h 2430025"/>
              <a:gd name="connsiteX108" fmla="*/ 2934788 w 3927009"/>
              <a:gd name="connsiteY108" fmla="*/ 644536 h 2430025"/>
              <a:gd name="connsiteX109" fmla="*/ 2908662 w 3927009"/>
              <a:gd name="connsiteY109" fmla="*/ 627118 h 2430025"/>
              <a:gd name="connsiteX110" fmla="*/ 2856411 w 3927009"/>
              <a:gd name="connsiteY110" fmla="*/ 574867 h 2430025"/>
              <a:gd name="connsiteX111" fmla="*/ 2804160 w 3927009"/>
              <a:gd name="connsiteY111" fmla="*/ 540033 h 2430025"/>
              <a:gd name="connsiteX112" fmla="*/ 2778034 w 3927009"/>
              <a:gd name="connsiteY112" fmla="*/ 531324 h 2430025"/>
              <a:gd name="connsiteX113" fmla="*/ 2717074 w 3927009"/>
              <a:gd name="connsiteY113" fmla="*/ 505198 h 2430025"/>
              <a:gd name="connsiteX114" fmla="*/ 2690948 w 3927009"/>
              <a:gd name="connsiteY114" fmla="*/ 487781 h 2430025"/>
              <a:gd name="connsiteX115" fmla="*/ 2603862 w 3927009"/>
              <a:gd name="connsiteY115" fmla="*/ 470364 h 2430025"/>
              <a:gd name="connsiteX116" fmla="*/ 2577737 w 3927009"/>
              <a:gd name="connsiteY116" fmla="*/ 461656 h 2430025"/>
              <a:gd name="connsiteX117" fmla="*/ 2542902 w 3927009"/>
              <a:gd name="connsiteY117" fmla="*/ 426821 h 2430025"/>
              <a:gd name="connsiteX118" fmla="*/ 2481942 w 3927009"/>
              <a:gd name="connsiteY118" fmla="*/ 400696 h 2430025"/>
              <a:gd name="connsiteX119" fmla="*/ 2464525 w 3927009"/>
              <a:gd name="connsiteY119" fmla="*/ 383278 h 2430025"/>
              <a:gd name="connsiteX120" fmla="*/ 2420982 w 3927009"/>
              <a:gd name="connsiteY120" fmla="*/ 348444 h 2430025"/>
              <a:gd name="connsiteX121" fmla="*/ 2124891 w 3927009"/>
              <a:gd name="connsiteY121" fmla="*/ 357153 h 2430025"/>
              <a:gd name="connsiteX122" fmla="*/ 2037805 w 3927009"/>
              <a:gd name="connsiteY122" fmla="*/ 383278 h 2430025"/>
              <a:gd name="connsiteX123" fmla="*/ 1950720 w 3927009"/>
              <a:gd name="connsiteY123" fmla="*/ 409404 h 2430025"/>
              <a:gd name="connsiteX124" fmla="*/ 1924594 w 3927009"/>
              <a:gd name="connsiteY124" fmla="*/ 418113 h 2430025"/>
              <a:gd name="connsiteX125" fmla="*/ 1837508 w 3927009"/>
              <a:gd name="connsiteY125" fmla="*/ 435530 h 2430025"/>
              <a:gd name="connsiteX126" fmla="*/ 1776548 w 3927009"/>
              <a:gd name="connsiteY126" fmla="*/ 452947 h 2430025"/>
              <a:gd name="connsiteX127" fmla="*/ 1672045 w 3927009"/>
              <a:gd name="connsiteY127" fmla="*/ 470364 h 2430025"/>
              <a:gd name="connsiteX128" fmla="*/ 1593668 w 3927009"/>
              <a:gd name="connsiteY128" fmla="*/ 496490 h 2430025"/>
              <a:gd name="connsiteX129" fmla="*/ 1567542 w 3927009"/>
              <a:gd name="connsiteY129" fmla="*/ 505198 h 2430025"/>
              <a:gd name="connsiteX130" fmla="*/ 1402080 w 3927009"/>
              <a:gd name="connsiteY130" fmla="*/ 496490 h 2430025"/>
              <a:gd name="connsiteX131" fmla="*/ 1349828 w 3927009"/>
              <a:gd name="connsiteY131" fmla="*/ 479073 h 2430025"/>
              <a:gd name="connsiteX132" fmla="*/ 1288868 w 3927009"/>
              <a:gd name="connsiteY132" fmla="*/ 444238 h 2430025"/>
              <a:gd name="connsiteX133" fmla="*/ 1262742 w 3927009"/>
              <a:gd name="connsiteY133" fmla="*/ 435530 h 2430025"/>
              <a:gd name="connsiteX134" fmla="*/ 1219200 w 3927009"/>
              <a:gd name="connsiteY134" fmla="*/ 357153 h 2430025"/>
              <a:gd name="connsiteX135" fmla="*/ 1184365 w 3927009"/>
              <a:gd name="connsiteY135" fmla="*/ 322318 h 2430025"/>
              <a:gd name="connsiteX136" fmla="*/ 1123405 w 3927009"/>
              <a:gd name="connsiteY136" fmla="*/ 243941 h 2430025"/>
              <a:gd name="connsiteX137" fmla="*/ 1088571 w 3927009"/>
              <a:gd name="connsiteY137" fmla="*/ 200398 h 2430025"/>
              <a:gd name="connsiteX138" fmla="*/ 1062445 w 3927009"/>
              <a:gd name="connsiteY138" fmla="*/ 191690 h 2430025"/>
              <a:gd name="connsiteX139" fmla="*/ 975360 w 3927009"/>
              <a:gd name="connsiteY139" fmla="*/ 139438 h 2430025"/>
              <a:gd name="connsiteX140" fmla="*/ 931817 w 3927009"/>
              <a:gd name="connsiteY140" fmla="*/ 95896 h 2430025"/>
              <a:gd name="connsiteX141" fmla="*/ 914400 w 3927009"/>
              <a:gd name="connsiteY141" fmla="*/ 78478 h 2430025"/>
              <a:gd name="connsiteX142" fmla="*/ 862148 w 3927009"/>
              <a:gd name="connsiteY142" fmla="*/ 61061 h 2430025"/>
              <a:gd name="connsiteX143" fmla="*/ 836022 w 3927009"/>
              <a:gd name="connsiteY143" fmla="*/ 43644 h 2430025"/>
              <a:gd name="connsiteX144" fmla="*/ 783771 w 3927009"/>
              <a:gd name="connsiteY144" fmla="*/ 34936 h 2430025"/>
              <a:gd name="connsiteX145" fmla="*/ 679268 w 3927009"/>
              <a:gd name="connsiteY145" fmla="*/ 17518 h 2430025"/>
              <a:gd name="connsiteX146" fmla="*/ 618308 w 3927009"/>
              <a:gd name="connsiteY146" fmla="*/ 101 h 2430025"/>
              <a:gd name="connsiteX147" fmla="*/ 496388 w 3927009"/>
              <a:gd name="connsiteY147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182880 w 3927009"/>
              <a:gd name="connsiteY17" fmla="*/ 548741 h 2430025"/>
              <a:gd name="connsiteX18" fmla="*/ 209005 w 3927009"/>
              <a:gd name="connsiteY18" fmla="*/ 557450 h 2430025"/>
              <a:gd name="connsiteX19" fmla="*/ 322217 w 3927009"/>
              <a:gd name="connsiteY19" fmla="*/ 609701 h 2430025"/>
              <a:gd name="connsiteX20" fmla="*/ 478971 w 3927009"/>
              <a:gd name="connsiteY20" fmla="*/ 566158 h 2430025"/>
              <a:gd name="connsiteX21" fmla="*/ 687977 w 3927009"/>
              <a:gd name="connsiteY21" fmla="*/ 461656 h 2430025"/>
              <a:gd name="connsiteX22" fmla="*/ 957942 w 3927009"/>
              <a:gd name="connsiteY22" fmla="*/ 479073 h 2430025"/>
              <a:gd name="connsiteX23" fmla="*/ 1576251 w 3927009"/>
              <a:gd name="connsiteY23" fmla="*/ 749038 h 2430025"/>
              <a:gd name="connsiteX24" fmla="*/ 2534194 w 3927009"/>
              <a:gd name="connsiteY24" fmla="*/ 1515393 h 2430025"/>
              <a:gd name="connsiteX25" fmla="*/ 2621280 w 3927009"/>
              <a:gd name="connsiteY25" fmla="*/ 1593770 h 2430025"/>
              <a:gd name="connsiteX26" fmla="*/ 2682240 w 3927009"/>
              <a:gd name="connsiteY26" fmla="*/ 1611187 h 2430025"/>
              <a:gd name="connsiteX27" fmla="*/ 2751908 w 3927009"/>
              <a:gd name="connsiteY27" fmla="*/ 1654730 h 2430025"/>
              <a:gd name="connsiteX28" fmla="*/ 2760617 w 3927009"/>
              <a:gd name="connsiteY28" fmla="*/ 1680856 h 2430025"/>
              <a:gd name="connsiteX29" fmla="*/ 2786742 w 3927009"/>
              <a:gd name="connsiteY29" fmla="*/ 1706981 h 2430025"/>
              <a:gd name="connsiteX30" fmla="*/ 2804160 w 3927009"/>
              <a:gd name="connsiteY30" fmla="*/ 1733107 h 2430025"/>
              <a:gd name="connsiteX31" fmla="*/ 2838994 w 3927009"/>
              <a:gd name="connsiteY31" fmla="*/ 1776650 h 2430025"/>
              <a:gd name="connsiteX32" fmla="*/ 2865120 w 3927009"/>
              <a:gd name="connsiteY32" fmla="*/ 1828901 h 2430025"/>
              <a:gd name="connsiteX33" fmla="*/ 2891245 w 3927009"/>
              <a:gd name="connsiteY33" fmla="*/ 1855027 h 2430025"/>
              <a:gd name="connsiteX34" fmla="*/ 2926080 w 3927009"/>
              <a:gd name="connsiteY34" fmla="*/ 1898570 h 2430025"/>
              <a:gd name="connsiteX35" fmla="*/ 2943497 w 3927009"/>
              <a:gd name="connsiteY35" fmla="*/ 1933404 h 2430025"/>
              <a:gd name="connsiteX36" fmla="*/ 2960914 w 3927009"/>
              <a:gd name="connsiteY36" fmla="*/ 1959530 h 2430025"/>
              <a:gd name="connsiteX37" fmla="*/ 2969622 w 3927009"/>
              <a:gd name="connsiteY37" fmla="*/ 1985656 h 2430025"/>
              <a:gd name="connsiteX38" fmla="*/ 2987040 w 3927009"/>
              <a:gd name="connsiteY38" fmla="*/ 2003073 h 2430025"/>
              <a:gd name="connsiteX39" fmla="*/ 3004457 w 3927009"/>
              <a:gd name="connsiteY39" fmla="*/ 2029198 h 2430025"/>
              <a:gd name="connsiteX40" fmla="*/ 3021874 w 3927009"/>
              <a:gd name="connsiteY40" fmla="*/ 2046616 h 2430025"/>
              <a:gd name="connsiteX41" fmla="*/ 3039291 w 3927009"/>
              <a:gd name="connsiteY41" fmla="*/ 2072741 h 2430025"/>
              <a:gd name="connsiteX42" fmla="*/ 3065417 w 3927009"/>
              <a:gd name="connsiteY42" fmla="*/ 2090158 h 2430025"/>
              <a:gd name="connsiteX43" fmla="*/ 3082834 w 3927009"/>
              <a:gd name="connsiteY43" fmla="*/ 2107576 h 2430025"/>
              <a:gd name="connsiteX44" fmla="*/ 3135085 w 3927009"/>
              <a:gd name="connsiteY44" fmla="*/ 2133701 h 2430025"/>
              <a:gd name="connsiteX45" fmla="*/ 3161211 w 3927009"/>
              <a:gd name="connsiteY45" fmla="*/ 2151118 h 2430025"/>
              <a:gd name="connsiteX46" fmla="*/ 3204754 w 3927009"/>
              <a:gd name="connsiteY46" fmla="*/ 2185953 h 2430025"/>
              <a:gd name="connsiteX47" fmla="*/ 3239588 w 3927009"/>
              <a:gd name="connsiteY47" fmla="*/ 2229496 h 2430025"/>
              <a:gd name="connsiteX48" fmla="*/ 3265714 w 3927009"/>
              <a:gd name="connsiteY48" fmla="*/ 2238204 h 2430025"/>
              <a:gd name="connsiteX49" fmla="*/ 3317965 w 3927009"/>
              <a:gd name="connsiteY49" fmla="*/ 2281747 h 2430025"/>
              <a:gd name="connsiteX50" fmla="*/ 3344091 w 3927009"/>
              <a:gd name="connsiteY50" fmla="*/ 2290456 h 2430025"/>
              <a:gd name="connsiteX51" fmla="*/ 3396342 w 3927009"/>
              <a:gd name="connsiteY51" fmla="*/ 2333998 h 2430025"/>
              <a:gd name="connsiteX52" fmla="*/ 3439885 w 3927009"/>
              <a:gd name="connsiteY52" fmla="*/ 2342707 h 2430025"/>
              <a:gd name="connsiteX53" fmla="*/ 3466011 w 3927009"/>
              <a:gd name="connsiteY53" fmla="*/ 2351416 h 2430025"/>
              <a:gd name="connsiteX54" fmla="*/ 3518262 w 3927009"/>
              <a:gd name="connsiteY54" fmla="*/ 2394958 h 2430025"/>
              <a:gd name="connsiteX55" fmla="*/ 3553097 w 3927009"/>
              <a:gd name="connsiteY55" fmla="*/ 2403667 h 2430025"/>
              <a:gd name="connsiteX56" fmla="*/ 3579222 w 3927009"/>
              <a:gd name="connsiteY56" fmla="*/ 2421084 h 2430025"/>
              <a:gd name="connsiteX57" fmla="*/ 3753394 w 3927009"/>
              <a:gd name="connsiteY57" fmla="*/ 2421084 h 2430025"/>
              <a:gd name="connsiteX58" fmla="*/ 3788228 w 3927009"/>
              <a:gd name="connsiteY58" fmla="*/ 2412376 h 2430025"/>
              <a:gd name="connsiteX59" fmla="*/ 3840480 w 3927009"/>
              <a:gd name="connsiteY59" fmla="*/ 2394958 h 2430025"/>
              <a:gd name="connsiteX60" fmla="*/ 3857897 w 3927009"/>
              <a:gd name="connsiteY60" fmla="*/ 2368833 h 2430025"/>
              <a:gd name="connsiteX61" fmla="*/ 3875314 w 3927009"/>
              <a:gd name="connsiteY61" fmla="*/ 2325290 h 2430025"/>
              <a:gd name="connsiteX62" fmla="*/ 3884022 w 3927009"/>
              <a:gd name="connsiteY62" fmla="*/ 2299164 h 2430025"/>
              <a:gd name="connsiteX63" fmla="*/ 3901440 w 3927009"/>
              <a:gd name="connsiteY63" fmla="*/ 2273038 h 2430025"/>
              <a:gd name="connsiteX64" fmla="*/ 3910148 w 3927009"/>
              <a:gd name="connsiteY64" fmla="*/ 2020490 h 2430025"/>
              <a:gd name="connsiteX65" fmla="*/ 3892731 w 3927009"/>
              <a:gd name="connsiteY65" fmla="*/ 1994364 h 2430025"/>
              <a:gd name="connsiteX66" fmla="*/ 3866605 w 3927009"/>
              <a:gd name="connsiteY66" fmla="*/ 1924696 h 2430025"/>
              <a:gd name="connsiteX67" fmla="*/ 3849188 w 3927009"/>
              <a:gd name="connsiteY67" fmla="*/ 1907278 h 2430025"/>
              <a:gd name="connsiteX68" fmla="*/ 3831771 w 3927009"/>
              <a:gd name="connsiteY68" fmla="*/ 1855027 h 2430025"/>
              <a:gd name="connsiteX69" fmla="*/ 3823062 w 3927009"/>
              <a:gd name="connsiteY69" fmla="*/ 1828901 h 2430025"/>
              <a:gd name="connsiteX70" fmla="*/ 3788228 w 3927009"/>
              <a:gd name="connsiteY70" fmla="*/ 1785358 h 2430025"/>
              <a:gd name="connsiteX71" fmla="*/ 3770811 w 3927009"/>
              <a:gd name="connsiteY71" fmla="*/ 1759233 h 2430025"/>
              <a:gd name="connsiteX72" fmla="*/ 3744685 w 3927009"/>
              <a:gd name="connsiteY72" fmla="*/ 1741816 h 2430025"/>
              <a:gd name="connsiteX73" fmla="*/ 3709851 w 3927009"/>
              <a:gd name="connsiteY73" fmla="*/ 1698273 h 2430025"/>
              <a:gd name="connsiteX74" fmla="*/ 3657600 w 3927009"/>
              <a:gd name="connsiteY74" fmla="*/ 1646021 h 2430025"/>
              <a:gd name="connsiteX75" fmla="*/ 3622765 w 3927009"/>
              <a:gd name="connsiteY75" fmla="*/ 1602478 h 2430025"/>
              <a:gd name="connsiteX76" fmla="*/ 3587931 w 3927009"/>
              <a:gd name="connsiteY76" fmla="*/ 1585061 h 2430025"/>
              <a:gd name="connsiteX77" fmla="*/ 3518262 w 3927009"/>
              <a:gd name="connsiteY77" fmla="*/ 1532810 h 2430025"/>
              <a:gd name="connsiteX78" fmla="*/ 3466011 w 3927009"/>
              <a:gd name="connsiteY78" fmla="*/ 1497976 h 2430025"/>
              <a:gd name="connsiteX79" fmla="*/ 3422468 w 3927009"/>
              <a:gd name="connsiteY79" fmla="*/ 1463141 h 2430025"/>
              <a:gd name="connsiteX80" fmla="*/ 3370217 w 3927009"/>
              <a:gd name="connsiteY80" fmla="*/ 1445724 h 2430025"/>
              <a:gd name="connsiteX81" fmla="*/ 3344091 w 3927009"/>
              <a:gd name="connsiteY81" fmla="*/ 1437016 h 2430025"/>
              <a:gd name="connsiteX82" fmla="*/ 3326674 w 3927009"/>
              <a:gd name="connsiteY82" fmla="*/ 1419598 h 2430025"/>
              <a:gd name="connsiteX83" fmla="*/ 3274422 w 3927009"/>
              <a:gd name="connsiteY83" fmla="*/ 1384764 h 2430025"/>
              <a:gd name="connsiteX84" fmla="*/ 3248297 w 3927009"/>
              <a:gd name="connsiteY84" fmla="*/ 1358638 h 2430025"/>
              <a:gd name="connsiteX85" fmla="*/ 3213462 w 3927009"/>
              <a:gd name="connsiteY85" fmla="*/ 1315096 h 2430025"/>
              <a:gd name="connsiteX86" fmla="*/ 3143794 w 3927009"/>
              <a:gd name="connsiteY86" fmla="*/ 1288970 h 2430025"/>
              <a:gd name="connsiteX87" fmla="*/ 3091542 w 3927009"/>
              <a:gd name="connsiteY87" fmla="*/ 1254136 h 2430025"/>
              <a:gd name="connsiteX88" fmla="*/ 3039291 w 3927009"/>
              <a:gd name="connsiteY88" fmla="*/ 1236718 h 2430025"/>
              <a:gd name="connsiteX89" fmla="*/ 2987040 w 3927009"/>
              <a:gd name="connsiteY89" fmla="*/ 1210593 h 2430025"/>
              <a:gd name="connsiteX90" fmla="*/ 2934788 w 3927009"/>
              <a:gd name="connsiteY90" fmla="*/ 1175758 h 2430025"/>
              <a:gd name="connsiteX91" fmla="*/ 2908662 w 3927009"/>
              <a:gd name="connsiteY91" fmla="*/ 1158341 h 2430025"/>
              <a:gd name="connsiteX92" fmla="*/ 2891245 w 3927009"/>
              <a:gd name="connsiteY92" fmla="*/ 1132216 h 2430025"/>
              <a:gd name="connsiteX93" fmla="*/ 2882537 w 3927009"/>
              <a:gd name="connsiteY93" fmla="*/ 1106090 h 2430025"/>
              <a:gd name="connsiteX94" fmla="*/ 2856411 w 3927009"/>
              <a:gd name="connsiteY94" fmla="*/ 1097381 h 2430025"/>
              <a:gd name="connsiteX95" fmla="*/ 2847702 w 3927009"/>
              <a:gd name="connsiteY95" fmla="*/ 1071256 h 2430025"/>
              <a:gd name="connsiteX96" fmla="*/ 2856411 w 3927009"/>
              <a:gd name="connsiteY96" fmla="*/ 1027713 h 2430025"/>
              <a:gd name="connsiteX97" fmla="*/ 2908662 w 3927009"/>
              <a:gd name="connsiteY97" fmla="*/ 1001587 h 2430025"/>
              <a:gd name="connsiteX98" fmla="*/ 2952205 w 3927009"/>
              <a:gd name="connsiteY98" fmla="*/ 966753 h 2430025"/>
              <a:gd name="connsiteX99" fmla="*/ 3030582 w 3927009"/>
              <a:gd name="connsiteY99" fmla="*/ 949336 h 2430025"/>
              <a:gd name="connsiteX100" fmla="*/ 3074125 w 3927009"/>
              <a:gd name="connsiteY100" fmla="*/ 914501 h 2430025"/>
              <a:gd name="connsiteX101" fmla="*/ 3091542 w 3927009"/>
              <a:gd name="connsiteY101" fmla="*/ 862250 h 2430025"/>
              <a:gd name="connsiteX102" fmla="*/ 3082834 w 3927009"/>
              <a:gd name="connsiteY102" fmla="*/ 792581 h 2430025"/>
              <a:gd name="connsiteX103" fmla="*/ 3065417 w 3927009"/>
              <a:gd name="connsiteY103" fmla="*/ 766456 h 2430025"/>
              <a:gd name="connsiteX104" fmla="*/ 3030582 w 3927009"/>
              <a:gd name="connsiteY104" fmla="*/ 696787 h 2430025"/>
              <a:gd name="connsiteX105" fmla="*/ 3013165 w 3927009"/>
              <a:gd name="connsiteY105" fmla="*/ 670661 h 2430025"/>
              <a:gd name="connsiteX106" fmla="*/ 2960914 w 3927009"/>
              <a:gd name="connsiteY106" fmla="*/ 653244 h 2430025"/>
              <a:gd name="connsiteX107" fmla="*/ 2934788 w 3927009"/>
              <a:gd name="connsiteY107" fmla="*/ 644536 h 2430025"/>
              <a:gd name="connsiteX108" fmla="*/ 2908662 w 3927009"/>
              <a:gd name="connsiteY108" fmla="*/ 627118 h 2430025"/>
              <a:gd name="connsiteX109" fmla="*/ 2856411 w 3927009"/>
              <a:gd name="connsiteY109" fmla="*/ 574867 h 2430025"/>
              <a:gd name="connsiteX110" fmla="*/ 2804160 w 3927009"/>
              <a:gd name="connsiteY110" fmla="*/ 540033 h 2430025"/>
              <a:gd name="connsiteX111" fmla="*/ 2778034 w 3927009"/>
              <a:gd name="connsiteY111" fmla="*/ 531324 h 2430025"/>
              <a:gd name="connsiteX112" fmla="*/ 2717074 w 3927009"/>
              <a:gd name="connsiteY112" fmla="*/ 505198 h 2430025"/>
              <a:gd name="connsiteX113" fmla="*/ 2690948 w 3927009"/>
              <a:gd name="connsiteY113" fmla="*/ 487781 h 2430025"/>
              <a:gd name="connsiteX114" fmla="*/ 2603862 w 3927009"/>
              <a:gd name="connsiteY114" fmla="*/ 470364 h 2430025"/>
              <a:gd name="connsiteX115" fmla="*/ 2577737 w 3927009"/>
              <a:gd name="connsiteY115" fmla="*/ 461656 h 2430025"/>
              <a:gd name="connsiteX116" fmla="*/ 2542902 w 3927009"/>
              <a:gd name="connsiteY116" fmla="*/ 426821 h 2430025"/>
              <a:gd name="connsiteX117" fmla="*/ 2481942 w 3927009"/>
              <a:gd name="connsiteY117" fmla="*/ 400696 h 2430025"/>
              <a:gd name="connsiteX118" fmla="*/ 2464525 w 3927009"/>
              <a:gd name="connsiteY118" fmla="*/ 383278 h 2430025"/>
              <a:gd name="connsiteX119" fmla="*/ 2420982 w 3927009"/>
              <a:gd name="connsiteY119" fmla="*/ 348444 h 2430025"/>
              <a:gd name="connsiteX120" fmla="*/ 2124891 w 3927009"/>
              <a:gd name="connsiteY120" fmla="*/ 357153 h 2430025"/>
              <a:gd name="connsiteX121" fmla="*/ 2037805 w 3927009"/>
              <a:gd name="connsiteY121" fmla="*/ 383278 h 2430025"/>
              <a:gd name="connsiteX122" fmla="*/ 1950720 w 3927009"/>
              <a:gd name="connsiteY122" fmla="*/ 409404 h 2430025"/>
              <a:gd name="connsiteX123" fmla="*/ 1924594 w 3927009"/>
              <a:gd name="connsiteY123" fmla="*/ 418113 h 2430025"/>
              <a:gd name="connsiteX124" fmla="*/ 1837508 w 3927009"/>
              <a:gd name="connsiteY124" fmla="*/ 435530 h 2430025"/>
              <a:gd name="connsiteX125" fmla="*/ 1776548 w 3927009"/>
              <a:gd name="connsiteY125" fmla="*/ 452947 h 2430025"/>
              <a:gd name="connsiteX126" fmla="*/ 1672045 w 3927009"/>
              <a:gd name="connsiteY126" fmla="*/ 470364 h 2430025"/>
              <a:gd name="connsiteX127" fmla="*/ 1593668 w 3927009"/>
              <a:gd name="connsiteY127" fmla="*/ 496490 h 2430025"/>
              <a:gd name="connsiteX128" fmla="*/ 1567542 w 3927009"/>
              <a:gd name="connsiteY128" fmla="*/ 505198 h 2430025"/>
              <a:gd name="connsiteX129" fmla="*/ 1402080 w 3927009"/>
              <a:gd name="connsiteY129" fmla="*/ 496490 h 2430025"/>
              <a:gd name="connsiteX130" fmla="*/ 1349828 w 3927009"/>
              <a:gd name="connsiteY130" fmla="*/ 479073 h 2430025"/>
              <a:gd name="connsiteX131" fmla="*/ 1288868 w 3927009"/>
              <a:gd name="connsiteY131" fmla="*/ 444238 h 2430025"/>
              <a:gd name="connsiteX132" fmla="*/ 1262742 w 3927009"/>
              <a:gd name="connsiteY132" fmla="*/ 435530 h 2430025"/>
              <a:gd name="connsiteX133" fmla="*/ 1219200 w 3927009"/>
              <a:gd name="connsiteY133" fmla="*/ 357153 h 2430025"/>
              <a:gd name="connsiteX134" fmla="*/ 1184365 w 3927009"/>
              <a:gd name="connsiteY134" fmla="*/ 322318 h 2430025"/>
              <a:gd name="connsiteX135" fmla="*/ 1123405 w 3927009"/>
              <a:gd name="connsiteY135" fmla="*/ 243941 h 2430025"/>
              <a:gd name="connsiteX136" fmla="*/ 1088571 w 3927009"/>
              <a:gd name="connsiteY136" fmla="*/ 200398 h 2430025"/>
              <a:gd name="connsiteX137" fmla="*/ 1062445 w 3927009"/>
              <a:gd name="connsiteY137" fmla="*/ 191690 h 2430025"/>
              <a:gd name="connsiteX138" fmla="*/ 975360 w 3927009"/>
              <a:gd name="connsiteY138" fmla="*/ 139438 h 2430025"/>
              <a:gd name="connsiteX139" fmla="*/ 931817 w 3927009"/>
              <a:gd name="connsiteY139" fmla="*/ 95896 h 2430025"/>
              <a:gd name="connsiteX140" fmla="*/ 914400 w 3927009"/>
              <a:gd name="connsiteY140" fmla="*/ 78478 h 2430025"/>
              <a:gd name="connsiteX141" fmla="*/ 862148 w 3927009"/>
              <a:gd name="connsiteY141" fmla="*/ 61061 h 2430025"/>
              <a:gd name="connsiteX142" fmla="*/ 836022 w 3927009"/>
              <a:gd name="connsiteY142" fmla="*/ 43644 h 2430025"/>
              <a:gd name="connsiteX143" fmla="*/ 783771 w 3927009"/>
              <a:gd name="connsiteY143" fmla="*/ 34936 h 2430025"/>
              <a:gd name="connsiteX144" fmla="*/ 679268 w 3927009"/>
              <a:gd name="connsiteY144" fmla="*/ 17518 h 2430025"/>
              <a:gd name="connsiteX145" fmla="*/ 618308 w 3927009"/>
              <a:gd name="connsiteY145" fmla="*/ 101 h 2430025"/>
              <a:gd name="connsiteX146" fmla="*/ 496388 w 3927009"/>
              <a:gd name="connsiteY146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156754 w 3927009"/>
              <a:gd name="connsiteY16" fmla="*/ 531324 h 2430025"/>
              <a:gd name="connsiteX17" fmla="*/ 209005 w 3927009"/>
              <a:gd name="connsiteY17" fmla="*/ 557450 h 2430025"/>
              <a:gd name="connsiteX18" fmla="*/ 322217 w 3927009"/>
              <a:gd name="connsiteY18" fmla="*/ 609701 h 2430025"/>
              <a:gd name="connsiteX19" fmla="*/ 478971 w 3927009"/>
              <a:gd name="connsiteY19" fmla="*/ 566158 h 2430025"/>
              <a:gd name="connsiteX20" fmla="*/ 687977 w 3927009"/>
              <a:gd name="connsiteY20" fmla="*/ 461656 h 2430025"/>
              <a:gd name="connsiteX21" fmla="*/ 957942 w 3927009"/>
              <a:gd name="connsiteY21" fmla="*/ 479073 h 2430025"/>
              <a:gd name="connsiteX22" fmla="*/ 1576251 w 3927009"/>
              <a:gd name="connsiteY22" fmla="*/ 749038 h 2430025"/>
              <a:gd name="connsiteX23" fmla="*/ 2534194 w 3927009"/>
              <a:gd name="connsiteY23" fmla="*/ 1515393 h 2430025"/>
              <a:gd name="connsiteX24" fmla="*/ 2621280 w 3927009"/>
              <a:gd name="connsiteY24" fmla="*/ 1593770 h 2430025"/>
              <a:gd name="connsiteX25" fmla="*/ 2682240 w 3927009"/>
              <a:gd name="connsiteY25" fmla="*/ 1611187 h 2430025"/>
              <a:gd name="connsiteX26" fmla="*/ 2751908 w 3927009"/>
              <a:gd name="connsiteY26" fmla="*/ 1654730 h 2430025"/>
              <a:gd name="connsiteX27" fmla="*/ 2760617 w 3927009"/>
              <a:gd name="connsiteY27" fmla="*/ 1680856 h 2430025"/>
              <a:gd name="connsiteX28" fmla="*/ 2786742 w 3927009"/>
              <a:gd name="connsiteY28" fmla="*/ 1706981 h 2430025"/>
              <a:gd name="connsiteX29" fmla="*/ 2804160 w 3927009"/>
              <a:gd name="connsiteY29" fmla="*/ 1733107 h 2430025"/>
              <a:gd name="connsiteX30" fmla="*/ 2838994 w 3927009"/>
              <a:gd name="connsiteY30" fmla="*/ 1776650 h 2430025"/>
              <a:gd name="connsiteX31" fmla="*/ 2865120 w 3927009"/>
              <a:gd name="connsiteY31" fmla="*/ 1828901 h 2430025"/>
              <a:gd name="connsiteX32" fmla="*/ 2891245 w 3927009"/>
              <a:gd name="connsiteY32" fmla="*/ 1855027 h 2430025"/>
              <a:gd name="connsiteX33" fmla="*/ 2926080 w 3927009"/>
              <a:gd name="connsiteY33" fmla="*/ 1898570 h 2430025"/>
              <a:gd name="connsiteX34" fmla="*/ 2943497 w 3927009"/>
              <a:gd name="connsiteY34" fmla="*/ 1933404 h 2430025"/>
              <a:gd name="connsiteX35" fmla="*/ 2960914 w 3927009"/>
              <a:gd name="connsiteY35" fmla="*/ 1959530 h 2430025"/>
              <a:gd name="connsiteX36" fmla="*/ 2969622 w 3927009"/>
              <a:gd name="connsiteY36" fmla="*/ 1985656 h 2430025"/>
              <a:gd name="connsiteX37" fmla="*/ 2987040 w 3927009"/>
              <a:gd name="connsiteY37" fmla="*/ 2003073 h 2430025"/>
              <a:gd name="connsiteX38" fmla="*/ 3004457 w 3927009"/>
              <a:gd name="connsiteY38" fmla="*/ 2029198 h 2430025"/>
              <a:gd name="connsiteX39" fmla="*/ 3021874 w 3927009"/>
              <a:gd name="connsiteY39" fmla="*/ 2046616 h 2430025"/>
              <a:gd name="connsiteX40" fmla="*/ 3039291 w 3927009"/>
              <a:gd name="connsiteY40" fmla="*/ 2072741 h 2430025"/>
              <a:gd name="connsiteX41" fmla="*/ 3065417 w 3927009"/>
              <a:gd name="connsiteY41" fmla="*/ 2090158 h 2430025"/>
              <a:gd name="connsiteX42" fmla="*/ 3082834 w 3927009"/>
              <a:gd name="connsiteY42" fmla="*/ 2107576 h 2430025"/>
              <a:gd name="connsiteX43" fmla="*/ 3135085 w 3927009"/>
              <a:gd name="connsiteY43" fmla="*/ 2133701 h 2430025"/>
              <a:gd name="connsiteX44" fmla="*/ 3161211 w 3927009"/>
              <a:gd name="connsiteY44" fmla="*/ 2151118 h 2430025"/>
              <a:gd name="connsiteX45" fmla="*/ 3204754 w 3927009"/>
              <a:gd name="connsiteY45" fmla="*/ 2185953 h 2430025"/>
              <a:gd name="connsiteX46" fmla="*/ 3239588 w 3927009"/>
              <a:gd name="connsiteY46" fmla="*/ 2229496 h 2430025"/>
              <a:gd name="connsiteX47" fmla="*/ 3265714 w 3927009"/>
              <a:gd name="connsiteY47" fmla="*/ 2238204 h 2430025"/>
              <a:gd name="connsiteX48" fmla="*/ 3317965 w 3927009"/>
              <a:gd name="connsiteY48" fmla="*/ 2281747 h 2430025"/>
              <a:gd name="connsiteX49" fmla="*/ 3344091 w 3927009"/>
              <a:gd name="connsiteY49" fmla="*/ 2290456 h 2430025"/>
              <a:gd name="connsiteX50" fmla="*/ 3396342 w 3927009"/>
              <a:gd name="connsiteY50" fmla="*/ 2333998 h 2430025"/>
              <a:gd name="connsiteX51" fmla="*/ 3439885 w 3927009"/>
              <a:gd name="connsiteY51" fmla="*/ 2342707 h 2430025"/>
              <a:gd name="connsiteX52" fmla="*/ 3466011 w 3927009"/>
              <a:gd name="connsiteY52" fmla="*/ 2351416 h 2430025"/>
              <a:gd name="connsiteX53" fmla="*/ 3518262 w 3927009"/>
              <a:gd name="connsiteY53" fmla="*/ 2394958 h 2430025"/>
              <a:gd name="connsiteX54" fmla="*/ 3553097 w 3927009"/>
              <a:gd name="connsiteY54" fmla="*/ 2403667 h 2430025"/>
              <a:gd name="connsiteX55" fmla="*/ 3579222 w 3927009"/>
              <a:gd name="connsiteY55" fmla="*/ 2421084 h 2430025"/>
              <a:gd name="connsiteX56" fmla="*/ 3753394 w 3927009"/>
              <a:gd name="connsiteY56" fmla="*/ 2421084 h 2430025"/>
              <a:gd name="connsiteX57" fmla="*/ 3788228 w 3927009"/>
              <a:gd name="connsiteY57" fmla="*/ 2412376 h 2430025"/>
              <a:gd name="connsiteX58" fmla="*/ 3840480 w 3927009"/>
              <a:gd name="connsiteY58" fmla="*/ 2394958 h 2430025"/>
              <a:gd name="connsiteX59" fmla="*/ 3857897 w 3927009"/>
              <a:gd name="connsiteY59" fmla="*/ 2368833 h 2430025"/>
              <a:gd name="connsiteX60" fmla="*/ 3875314 w 3927009"/>
              <a:gd name="connsiteY60" fmla="*/ 2325290 h 2430025"/>
              <a:gd name="connsiteX61" fmla="*/ 3884022 w 3927009"/>
              <a:gd name="connsiteY61" fmla="*/ 2299164 h 2430025"/>
              <a:gd name="connsiteX62" fmla="*/ 3901440 w 3927009"/>
              <a:gd name="connsiteY62" fmla="*/ 2273038 h 2430025"/>
              <a:gd name="connsiteX63" fmla="*/ 3910148 w 3927009"/>
              <a:gd name="connsiteY63" fmla="*/ 2020490 h 2430025"/>
              <a:gd name="connsiteX64" fmla="*/ 3892731 w 3927009"/>
              <a:gd name="connsiteY64" fmla="*/ 1994364 h 2430025"/>
              <a:gd name="connsiteX65" fmla="*/ 3866605 w 3927009"/>
              <a:gd name="connsiteY65" fmla="*/ 1924696 h 2430025"/>
              <a:gd name="connsiteX66" fmla="*/ 3849188 w 3927009"/>
              <a:gd name="connsiteY66" fmla="*/ 1907278 h 2430025"/>
              <a:gd name="connsiteX67" fmla="*/ 3831771 w 3927009"/>
              <a:gd name="connsiteY67" fmla="*/ 1855027 h 2430025"/>
              <a:gd name="connsiteX68" fmla="*/ 3823062 w 3927009"/>
              <a:gd name="connsiteY68" fmla="*/ 1828901 h 2430025"/>
              <a:gd name="connsiteX69" fmla="*/ 3788228 w 3927009"/>
              <a:gd name="connsiteY69" fmla="*/ 1785358 h 2430025"/>
              <a:gd name="connsiteX70" fmla="*/ 3770811 w 3927009"/>
              <a:gd name="connsiteY70" fmla="*/ 1759233 h 2430025"/>
              <a:gd name="connsiteX71" fmla="*/ 3744685 w 3927009"/>
              <a:gd name="connsiteY71" fmla="*/ 1741816 h 2430025"/>
              <a:gd name="connsiteX72" fmla="*/ 3709851 w 3927009"/>
              <a:gd name="connsiteY72" fmla="*/ 1698273 h 2430025"/>
              <a:gd name="connsiteX73" fmla="*/ 3657600 w 3927009"/>
              <a:gd name="connsiteY73" fmla="*/ 1646021 h 2430025"/>
              <a:gd name="connsiteX74" fmla="*/ 3622765 w 3927009"/>
              <a:gd name="connsiteY74" fmla="*/ 1602478 h 2430025"/>
              <a:gd name="connsiteX75" fmla="*/ 3587931 w 3927009"/>
              <a:gd name="connsiteY75" fmla="*/ 1585061 h 2430025"/>
              <a:gd name="connsiteX76" fmla="*/ 3518262 w 3927009"/>
              <a:gd name="connsiteY76" fmla="*/ 1532810 h 2430025"/>
              <a:gd name="connsiteX77" fmla="*/ 3466011 w 3927009"/>
              <a:gd name="connsiteY77" fmla="*/ 1497976 h 2430025"/>
              <a:gd name="connsiteX78" fmla="*/ 3422468 w 3927009"/>
              <a:gd name="connsiteY78" fmla="*/ 1463141 h 2430025"/>
              <a:gd name="connsiteX79" fmla="*/ 3370217 w 3927009"/>
              <a:gd name="connsiteY79" fmla="*/ 1445724 h 2430025"/>
              <a:gd name="connsiteX80" fmla="*/ 3344091 w 3927009"/>
              <a:gd name="connsiteY80" fmla="*/ 1437016 h 2430025"/>
              <a:gd name="connsiteX81" fmla="*/ 3326674 w 3927009"/>
              <a:gd name="connsiteY81" fmla="*/ 1419598 h 2430025"/>
              <a:gd name="connsiteX82" fmla="*/ 3274422 w 3927009"/>
              <a:gd name="connsiteY82" fmla="*/ 1384764 h 2430025"/>
              <a:gd name="connsiteX83" fmla="*/ 3248297 w 3927009"/>
              <a:gd name="connsiteY83" fmla="*/ 1358638 h 2430025"/>
              <a:gd name="connsiteX84" fmla="*/ 3213462 w 3927009"/>
              <a:gd name="connsiteY84" fmla="*/ 1315096 h 2430025"/>
              <a:gd name="connsiteX85" fmla="*/ 3143794 w 3927009"/>
              <a:gd name="connsiteY85" fmla="*/ 1288970 h 2430025"/>
              <a:gd name="connsiteX86" fmla="*/ 3091542 w 3927009"/>
              <a:gd name="connsiteY86" fmla="*/ 1254136 h 2430025"/>
              <a:gd name="connsiteX87" fmla="*/ 3039291 w 3927009"/>
              <a:gd name="connsiteY87" fmla="*/ 1236718 h 2430025"/>
              <a:gd name="connsiteX88" fmla="*/ 2987040 w 3927009"/>
              <a:gd name="connsiteY88" fmla="*/ 1210593 h 2430025"/>
              <a:gd name="connsiteX89" fmla="*/ 2934788 w 3927009"/>
              <a:gd name="connsiteY89" fmla="*/ 1175758 h 2430025"/>
              <a:gd name="connsiteX90" fmla="*/ 2908662 w 3927009"/>
              <a:gd name="connsiteY90" fmla="*/ 1158341 h 2430025"/>
              <a:gd name="connsiteX91" fmla="*/ 2891245 w 3927009"/>
              <a:gd name="connsiteY91" fmla="*/ 1132216 h 2430025"/>
              <a:gd name="connsiteX92" fmla="*/ 2882537 w 3927009"/>
              <a:gd name="connsiteY92" fmla="*/ 1106090 h 2430025"/>
              <a:gd name="connsiteX93" fmla="*/ 2856411 w 3927009"/>
              <a:gd name="connsiteY93" fmla="*/ 1097381 h 2430025"/>
              <a:gd name="connsiteX94" fmla="*/ 2847702 w 3927009"/>
              <a:gd name="connsiteY94" fmla="*/ 1071256 h 2430025"/>
              <a:gd name="connsiteX95" fmla="*/ 2856411 w 3927009"/>
              <a:gd name="connsiteY95" fmla="*/ 1027713 h 2430025"/>
              <a:gd name="connsiteX96" fmla="*/ 2908662 w 3927009"/>
              <a:gd name="connsiteY96" fmla="*/ 1001587 h 2430025"/>
              <a:gd name="connsiteX97" fmla="*/ 2952205 w 3927009"/>
              <a:gd name="connsiteY97" fmla="*/ 966753 h 2430025"/>
              <a:gd name="connsiteX98" fmla="*/ 3030582 w 3927009"/>
              <a:gd name="connsiteY98" fmla="*/ 949336 h 2430025"/>
              <a:gd name="connsiteX99" fmla="*/ 3074125 w 3927009"/>
              <a:gd name="connsiteY99" fmla="*/ 914501 h 2430025"/>
              <a:gd name="connsiteX100" fmla="*/ 3091542 w 3927009"/>
              <a:gd name="connsiteY100" fmla="*/ 862250 h 2430025"/>
              <a:gd name="connsiteX101" fmla="*/ 3082834 w 3927009"/>
              <a:gd name="connsiteY101" fmla="*/ 792581 h 2430025"/>
              <a:gd name="connsiteX102" fmla="*/ 3065417 w 3927009"/>
              <a:gd name="connsiteY102" fmla="*/ 766456 h 2430025"/>
              <a:gd name="connsiteX103" fmla="*/ 3030582 w 3927009"/>
              <a:gd name="connsiteY103" fmla="*/ 696787 h 2430025"/>
              <a:gd name="connsiteX104" fmla="*/ 3013165 w 3927009"/>
              <a:gd name="connsiteY104" fmla="*/ 670661 h 2430025"/>
              <a:gd name="connsiteX105" fmla="*/ 2960914 w 3927009"/>
              <a:gd name="connsiteY105" fmla="*/ 653244 h 2430025"/>
              <a:gd name="connsiteX106" fmla="*/ 2934788 w 3927009"/>
              <a:gd name="connsiteY106" fmla="*/ 644536 h 2430025"/>
              <a:gd name="connsiteX107" fmla="*/ 2908662 w 3927009"/>
              <a:gd name="connsiteY107" fmla="*/ 627118 h 2430025"/>
              <a:gd name="connsiteX108" fmla="*/ 2856411 w 3927009"/>
              <a:gd name="connsiteY108" fmla="*/ 574867 h 2430025"/>
              <a:gd name="connsiteX109" fmla="*/ 2804160 w 3927009"/>
              <a:gd name="connsiteY109" fmla="*/ 540033 h 2430025"/>
              <a:gd name="connsiteX110" fmla="*/ 2778034 w 3927009"/>
              <a:gd name="connsiteY110" fmla="*/ 531324 h 2430025"/>
              <a:gd name="connsiteX111" fmla="*/ 2717074 w 3927009"/>
              <a:gd name="connsiteY111" fmla="*/ 505198 h 2430025"/>
              <a:gd name="connsiteX112" fmla="*/ 2690948 w 3927009"/>
              <a:gd name="connsiteY112" fmla="*/ 487781 h 2430025"/>
              <a:gd name="connsiteX113" fmla="*/ 2603862 w 3927009"/>
              <a:gd name="connsiteY113" fmla="*/ 470364 h 2430025"/>
              <a:gd name="connsiteX114" fmla="*/ 2577737 w 3927009"/>
              <a:gd name="connsiteY114" fmla="*/ 461656 h 2430025"/>
              <a:gd name="connsiteX115" fmla="*/ 2542902 w 3927009"/>
              <a:gd name="connsiteY115" fmla="*/ 426821 h 2430025"/>
              <a:gd name="connsiteX116" fmla="*/ 2481942 w 3927009"/>
              <a:gd name="connsiteY116" fmla="*/ 400696 h 2430025"/>
              <a:gd name="connsiteX117" fmla="*/ 2464525 w 3927009"/>
              <a:gd name="connsiteY117" fmla="*/ 383278 h 2430025"/>
              <a:gd name="connsiteX118" fmla="*/ 2420982 w 3927009"/>
              <a:gd name="connsiteY118" fmla="*/ 348444 h 2430025"/>
              <a:gd name="connsiteX119" fmla="*/ 2124891 w 3927009"/>
              <a:gd name="connsiteY119" fmla="*/ 357153 h 2430025"/>
              <a:gd name="connsiteX120" fmla="*/ 2037805 w 3927009"/>
              <a:gd name="connsiteY120" fmla="*/ 383278 h 2430025"/>
              <a:gd name="connsiteX121" fmla="*/ 1950720 w 3927009"/>
              <a:gd name="connsiteY121" fmla="*/ 409404 h 2430025"/>
              <a:gd name="connsiteX122" fmla="*/ 1924594 w 3927009"/>
              <a:gd name="connsiteY122" fmla="*/ 418113 h 2430025"/>
              <a:gd name="connsiteX123" fmla="*/ 1837508 w 3927009"/>
              <a:gd name="connsiteY123" fmla="*/ 435530 h 2430025"/>
              <a:gd name="connsiteX124" fmla="*/ 1776548 w 3927009"/>
              <a:gd name="connsiteY124" fmla="*/ 452947 h 2430025"/>
              <a:gd name="connsiteX125" fmla="*/ 1672045 w 3927009"/>
              <a:gd name="connsiteY125" fmla="*/ 470364 h 2430025"/>
              <a:gd name="connsiteX126" fmla="*/ 1593668 w 3927009"/>
              <a:gd name="connsiteY126" fmla="*/ 496490 h 2430025"/>
              <a:gd name="connsiteX127" fmla="*/ 1567542 w 3927009"/>
              <a:gd name="connsiteY127" fmla="*/ 505198 h 2430025"/>
              <a:gd name="connsiteX128" fmla="*/ 1402080 w 3927009"/>
              <a:gd name="connsiteY128" fmla="*/ 496490 h 2430025"/>
              <a:gd name="connsiteX129" fmla="*/ 1349828 w 3927009"/>
              <a:gd name="connsiteY129" fmla="*/ 479073 h 2430025"/>
              <a:gd name="connsiteX130" fmla="*/ 1288868 w 3927009"/>
              <a:gd name="connsiteY130" fmla="*/ 444238 h 2430025"/>
              <a:gd name="connsiteX131" fmla="*/ 1262742 w 3927009"/>
              <a:gd name="connsiteY131" fmla="*/ 435530 h 2430025"/>
              <a:gd name="connsiteX132" fmla="*/ 1219200 w 3927009"/>
              <a:gd name="connsiteY132" fmla="*/ 357153 h 2430025"/>
              <a:gd name="connsiteX133" fmla="*/ 1184365 w 3927009"/>
              <a:gd name="connsiteY133" fmla="*/ 322318 h 2430025"/>
              <a:gd name="connsiteX134" fmla="*/ 1123405 w 3927009"/>
              <a:gd name="connsiteY134" fmla="*/ 243941 h 2430025"/>
              <a:gd name="connsiteX135" fmla="*/ 1088571 w 3927009"/>
              <a:gd name="connsiteY135" fmla="*/ 200398 h 2430025"/>
              <a:gd name="connsiteX136" fmla="*/ 1062445 w 3927009"/>
              <a:gd name="connsiteY136" fmla="*/ 191690 h 2430025"/>
              <a:gd name="connsiteX137" fmla="*/ 975360 w 3927009"/>
              <a:gd name="connsiteY137" fmla="*/ 139438 h 2430025"/>
              <a:gd name="connsiteX138" fmla="*/ 931817 w 3927009"/>
              <a:gd name="connsiteY138" fmla="*/ 95896 h 2430025"/>
              <a:gd name="connsiteX139" fmla="*/ 914400 w 3927009"/>
              <a:gd name="connsiteY139" fmla="*/ 78478 h 2430025"/>
              <a:gd name="connsiteX140" fmla="*/ 862148 w 3927009"/>
              <a:gd name="connsiteY140" fmla="*/ 61061 h 2430025"/>
              <a:gd name="connsiteX141" fmla="*/ 836022 w 3927009"/>
              <a:gd name="connsiteY141" fmla="*/ 43644 h 2430025"/>
              <a:gd name="connsiteX142" fmla="*/ 783771 w 3927009"/>
              <a:gd name="connsiteY142" fmla="*/ 34936 h 2430025"/>
              <a:gd name="connsiteX143" fmla="*/ 679268 w 3927009"/>
              <a:gd name="connsiteY143" fmla="*/ 17518 h 2430025"/>
              <a:gd name="connsiteX144" fmla="*/ 618308 w 3927009"/>
              <a:gd name="connsiteY144" fmla="*/ 101 h 2430025"/>
              <a:gd name="connsiteX145" fmla="*/ 496388 w 3927009"/>
              <a:gd name="connsiteY145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130628 w 3927009"/>
              <a:gd name="connsiteY15" fmla="*/ 522616 h 2430025"/>
              <a:gd name="connsiteX16" fmla="*/ 209005 w 3927009"/>
              <a:gd name="connsiteY16" fmla="*/ 557450 h 2430025"/>
              <a:gd name="connsiteX17" fmla="*/ 322217 w 3927009"/>
              <a:gd name="connsiteY17" fmla="*/ 609701 h 2430025"/>
              <a:gd name="connsiteX18" fmla="*/ 478971 w 3927009"/>
              <a:gd name="connsiteY18" fmla="*/ 566158 h 2430025"/>
              <a:gd name="connsiteX19" fmla="*/ 687977 w 3927009"/>
              <a:gd name="connsiteY19" fmla="*/ 461656 h 2430025"/>
              <a:gd name="connsiteX20" fmla="*/ 957942 w 3927009"/>
              <a:gd name="connsiteY20" fmla="*/ 479073 h 2430025"/>
              <a:gd name="connsiteX21" fmla="*/ 1576251 w 3927009"/>
              <a:gd name="connsiteY21" fmla="*/ 749038 h 2430025"/>
              <a:gd name="connsiteX22" fmla="*/ 2534194 w 3927009"/>
              <a:gd name="connsiteY22" fmla="*/ 1515393 h 2430025"/>
              <a:gd name="connsiteX23" fmla="*/ 2621280 w 3927009"/>
              <a:gd name="connsiteY23" fmla="*/ 1593770 h 2430025"/>
              <a:gd name="connsiteX24" fmla="*/ 2682240 w 3927009"/>
              <a:gd name="connsiteY24" fmla="*/ 1611187 h 2430025"/>
              <a:gd name="connsiteX25" fmla="*/ 2751908 w 3927009"/>
              <a:gd name="connsiteY25" fmla="*/ 1654730 h 2430025"/>
              <a:gd name="connsiteX26" fmla="*/ 2760617 w 3927009"/>
              <a:gd name="connsiteY26" fmla="*/ 1680856 h 2430025"/>
              <a:gd name="connsiteX27" fmla="*/ 2786742 w 3927009"/>
              <a:gd name="connsiteY27" fmla="*/ 1706981 h 2430025"/>
              <a:gd name="connsiteX28" fmla="*/ 2804160 w 3927009"/>
              <a:gd name="connsiteY28" fmla="*/ 1733107 h 2430025"/>
              <a:gd name="connsiteX29" fmla="*/ 2838994 w 3927009"/>
              <a:gd name="connsiteY29" fmla="*/ 1776650 h 2430025"/>
              <a:gd name="connsiteX30" fmla="*/ 2865120 w 3927009"/>
              <a:gd name="connsiteY30" fmla="*/ 1828901 h 2430025"/>
              <a:gd name="connsiteX31" fmla="*/ 2891245 w 3927009"/>
              <a:gd name="connsiteY31" fmla="*/ 1855027 h 2430025"/>
              <a:gd name="connsiteX32" fmla="*/ 2926080 w 3927009"/>
              <a:gd name="connsiteY32" fmla="*/ 1898570 h 2430025"/>
              <a:gd name="connsiteX33" fmla="*/ 2943497 w 3927009"/>
              <a:gd name="connsiteY33" fmla="*/ 1933404 h 2430025"/>
              <a:gd name="connsiteX34" fmla="*/ 2960914 w 3927009"/>
              <a:gd name="connsiteY34" fmla="*/ 1959530 h 2430025"/>
              <a:gd name="connsiteX35" fmla="*/ 2969622 w 3927009"/>
              <a:gd name="connsiteY35" fmla="*/ 1985656 h 2430025"/>
              <a:gd name="connsiteX36" fmla="*/ 2987040 w 3927009"/>
              <a:gd name="connsiteY36" fmla="*/ 2003073 h 2430025"/>
              <a:gd name="connsiteX37" fmla="*/ 3004457 w 3927009"/>
              <a:gd name="connsiteY37" fmla="*/ 2029198 h 2430025"/>
              <a:gd name="connsiteX38" fmla="*/ 3021874 w 3927009"/>
              <a:gd name="connsiteY38" fmla="*/ 2046616 h 2430025"/>
              <a:gd name="connsiteX39" fmla="*/ 3039291 w 3927009"/>
              <a:gd name="connsiteY39" fmla="*/ 2072741 h 2430025"/>
              <a:gd name="connsiteX40" fmla="*/ 3065417 w 3927009"/>
              <a:gd name="connsiteY40" fmla="*/ 2090158 h 2430025"/>
              <a:gd name="connsiteX41" fmla="*/ 3082834 w 3927009"/>
              <a:gd name="connsiteY41" fmla="*/ 2107576 h 2430025"/>
              <a:gd name="connsiteX42" fmla="*/ 3135085 w 3927009"/>
              <a:gd name="connsiteY42" fmla="*/ 2133701 h 2430025"/>
              <a:gd name="connsiteX43" fmla="*/ 3161211 w 3927009"/>
              <a:gd name="connsiteY43" fmla="*/ 2151118 h 2430025"/>
              <a:gd name="connsiteX44" fmla="*/ 3204754 w 3927009"/>
              <a:gd name="connsiteY44" fmla="*/ 2185953 h 2430025"/>
              <a:gd name="connsiteX45" fmla="*/ 3239588 w 3927009"/>
              <a:gd name="connsiteY45" fmla="*/ 2229496 h 2430025"/>
              <a:gd name="connsiteX46" fmla="*/ 3265714 w 3927009"/>
              <a:gd name="connsiteY46" fmla="*/ 2238204 h 2430025"/>
              <a:gd name="connsiteX47" fmla="*/ 3317965 w 3927009"/>
              <a:gd name="connsiteY47" fmla="*/ 2281747 h 2430025"/>
              <a:gd name="connsiteX48" fmla="*/ 3344091 w 3927009"/>
              <a:gd name="connsiteY48" fmla="*/ 2290456 h 2430025"/>
              <a:gd name="connsiteX49" fmla="*/ 3396342 w 3927009"/>
              <a:gd name="connsiteY49" fmla="*/ 2333998 h 2430025"/>
              <a:gd name="connsiteX50" fmla="*/ 3439885 w 3927009"/>
              <a:gd name="connsiteY50" fmla="*/ 2342707 h 2430025"/>
              <a:gd name="connsiteX51" fmla="*/ 3466011 w 3927009"/>
              <a:gd name="connsiteY51" fmla="*/ 2351416 h 2430025"/>
              <a:gd name="connsiteX52" fmla="*/ 3518262 w 3927009"/>
              <a:gd name="connsiteY52" fmla="*/ 2394958 h 2430025"/>
              <a:gd name="connsiteX53" fmla="*/ 3553097 w 3927009"/>
              <a:gd name="connsiteY53" fmla="*/ 2403667 h 2430025"/>
              <a:gd name="connsiteX54" fmla="*/ 3579222 w 3927009"/>
              <a:gd name="connsiteY54" fmla="*/ 2421084 h 2430025"/>
              <a:gd name="connsiteX55" fmla="*/ 3753394 w 3927009"/>
              <a:gd name="connsiteY55" fmla="*/ 2421084 h 2430025"/>
              <a:gd name="connsiteX56" fmla="*/ 3788228 w 3927009"/>
              <a:gd name="connsiteY56" fmla="*/ 2412376 h 2430025"/>
              <a:gd name="connsiteX57" fmla="*/ 3840480 w 3927009"/>
              <a:gd name="connsiteY57" fmla="*/ 2394958 h 2430025"/>
              <a:gd name="connsiteX58" fmla="*/ 3857897 w 3927009"/>
              <a:gd name="connsiteY58" fmla="*/ 2368833 h 2430025"/>
              <a:gd name="connsiteX59" fmla="*/ 3875314 w 3927009"/>
              <a:gd name="connsiteY59" fmla="*/ 2325290 h 2430025"/>
              <a:gd name="connsiteX60" fmla="*/ 3884022 w 3927009"/>
              <a:gd name="connsiteY60" fmla="*/ 2299164 h 2430025"/>
              <a:gd name="connsiteX61" fmla="*/ 3901440 w 3927009"/>
              <a:gd name="connsiteY61" fmla="*/ 2273038 h 2430025"/>
              <a:gd name="connsiteX62" fmla="*/ 3910148 w 3927009"/>
              <a:gd name="connsiteY62" fmla="*/ 2020490 h 2430025"/>
              <a:gd name="connsiteX63" fmla="*/ 3892731 w 3927009"/>
              <a:gd name="connsiteY63" fmla="*/ 1994364 h 2430025"/>
              <a:gd name="connsiteX64" fmla="*/ 3866605 w 3927009"/>
              <a:gd name="connsiteY64" fmla="*/ 1924696 h 2430025"/>
              <a:gd name="connsiteX65" fmla="*/ 3849188 w 3927009"/>
              <a:gd name="connsiteY65" fmla="*/ 1907278 h 2430025"/>
              <a:gd name="connsiteX66" fmla="*/ 3831771 w 3927009"/>
              <a:gd name="connsiteY66" fmla="*/ 1855027 h 2430025"/>
              <a:gd name="connsiteX67" fmla="*/ 3823062 w 3927009"/>
              <a:gd name="connsiteY67" fmla="*/ 1828901 h 2430025"/>
              <a:gd name="connsiteX68" fmla="*/ 3788228 w 3927009"/>
              <a:gd name="connsiteY68" fmla="*/ 1785358 h 2430025"/>
              <a:gd name="connsiteX69" fmla="*/ 3770811 w 3927009"/>
              <a:gd name="connsiteY69" fmla="*/ 1759233 h 2430025"/>
              <a:gd name="connsiteX70" fmla="*/ 3744685 w 3927009"/>
              <a:gd name="connsiteY70" fmla="*/ 1741816 h 2430025"/>
              <a:gd name="connsiteX71" fmla="*/ 3709851 w 3927009"/>
              <a:gd name="connsiteY71" fmla="*/ 1698273 h 2430025"/>
              <a:gd name="connsiteX72" fmla="*/ 3657600 w 3927009"/>
              <a:gd name="connsiteY72" fmla="*/ 1646021 h 2430025"/>
              <a:gd name="connsiteX73" fmla="*/ 3622765 w 3927009"/>
              <a:gd name="connsiteY73" fmla="*/ 1602478 h 2430025"/>
              <a:gd name="connsiteX74" fmla="*/ 3587931 w 3927009"/>
              <a:gd name="connsiteY74" fmla="*/ 1585061 h 2430025"/>
              <a:gd name="connsiteX75" fmla="*/ 3518262 w 3927009"/>
              <a:gd name="connsiteY75" fmla="*/ 1532810 h 2430025"/>
              <a:gd name="connsiteX76" fmla="*/ 3466011 w 3927009"/>
              <a:gd name="connsiteY76" fmla="*/ 1497976 h 2430025"/>
              <a:gd name="connsiteX77" fmla="*/ 3422468 w 3927009"/>
              <a:gd name="connsiteY77" fmla="*/ 1463141 h 2430025"/>
              <a:gd name="connsiteX78" fmla="*/ 3370217 w 3927009"/>
              <a:gd name="connsiteY78" fmla="*/ 1445724 h 2430025"/>
              <a:gd name="connsiteX79" fmla="*/ 3344091 w 3927009"/>
              <a:gd name="connsiteY79" fmla="*/ 1437016 h 2430025"/>
              <a:gd name="connsiteX80" fmla="*/ 3326674 w 3927009"/>
              <a:gd name="connsiteY80" fmla="*/ 1419598 h 2430025"/>
              <a:gd name="connsiteX81" fmla="*/ 3274422 w 3927009"/>
              <a:gd name="connsiteY81" fmla="*/ 1384764 h 2430025"/>
              <a:gd name="connsiteX82" fmla="*/ 3248297 w 3927009"/>
              <a:gd name="connsiteY82" fmla="*/ 1358638 h 2430025"/>
              <a:gd name="connsiteX83" fmla="*/ 3213462 w 3927009"/>
              <a:gd name="connsiteY83" fmla="*/ 1315096 h 2430025"/>
              <a:gd name="connsiteX84" fmla="*/ 3143794 w 3927009"/>
              <a:gd name="connsiteY84" fmla="*/ 1288970 h 2430025"/>
              <a:gd name="connsiteX85" fmla="*/ 3091542 w 3927009"/>
              <a:gd name="connsiteY85" fmla="*/ 1254136 h 2430025"/>
              <a:gd name="connsiteX86" fmla="*/ 3039291 w 3927009"/>
              <a:gd name="connsiteY86" fmla="*/ 1236718 h 2430025"/>
              <a:gd name="connsiteX87" fmla="*/ 2987040 w 3927009"/>
              <a:gd name="connsiteY87" fmla="*/ 1210593 h 2430025"/>
              <a:gd name="connsiteX88" fmla="*/ 2934788 w 3927009"/>
              <a:gd name="connsiteY88" fmla="*/ 1175758 h 2430025"/>
              <a:gd name="connsiteX89" fmla="*/ 2908662 w 3927009"/>
              <a:gd name="connsiteY89" fmla="*/ 1158341 h 2430025"/>
              <a:gd name="connsiteX90" fmla="*/ 2891245 w 3927009"/>
              <a:gd name="connsiteY90" fmla="*/ 1132216 h 2430025"/>
              <a:gd name="connsiteX91" fmla="*/ 2882537 w 3927009"/>
              <a:gd name="connsiteY91" fmla="*/ 1106090 h 2430025"/>
              <a:gd name="connsiteX92" fmla="*/ 2856411 w 3927009"/>
              <a:gd name="connsiteY92" fmla="*/ 1097381 h 2430025"/>
              <a:gd name="connsiteX93" fmla="*/ 2847702 w 3927009"/>
              <a:gd name="connsiteY93" fmla="*/ 1071256 h 2430025"/>
              <a:gd name="connsiteX94" fmla="*/ 2856411 w 3927009"/>
              <a:gd name="connsiteY94" fmla="*/ 1027713 h 2430025"/>
              <a:gd name="connsiteX95" fmla="*/ 2908662 w 3927009"/>
              <a:gd name="connsiteY95" fmla="*/ 1001587 h 2430025"/>
              <a:gd name="connsiteX96" fmla="*/ 2952205 w 3927009"/>
              <a:gd name="connsiteY96" fmla="*/ 966753 h 2430025"/>
              <a:gd name="connsiteX97" fmla="*/ 3030582 w 3927009"/>
              <a:gd name="connsiteY97" fmla="*/ 949336 h 2430025"/>
              <a:gd name="connsiteX98" fmla="*/ 3074125 w 3927009"/>
              <a:gd name="connsiteY98" fmla="*/ 914501 h 2430025"/>
              <a:gd name="connsiteX99" fmla="*/ 3091542 w 3927009"/>
              <a:gd name="connsiteY99" fmla="*/ 862250 h 2430025"/>
              <a:gd name="connsiteX100" fmla="*/ 3082834 w 3927009"/>
              <a:gd name="connsiteY100" fmla="*/ 792581 h 2430025"/>
              <a:gd name="connsiteX101" fmla="*/ 3065417 w 3927009"/>
              <a:gd name="connsiteY101" fmla="*/ 766456 h 2430025"/>
              <a:gd name="connsiteX102" fmla="*/ 3030582 w 3927009"/>
              <a:gd name="connsiteY102" fmla="*/ 696787 h 2430025"/>
              <a:gd name="connsiteX103" fmla="*/ 3013165 w 3927009"/>
              <a:gd name="connsiteY103" fmla="*/ 670661 h 2430025"/>
              <a:gd name="connsiteX104" fmla="*/ 2960914 w 3927009"/>
              <a:gd name="connsiteY104" fmla="*/ 653244 h 2430025"/>
              <a:gd name="connsiteX105" fmla="*/ 2934788 w 3927009"/>
              <a:gd name="connsiteY105" fmla="*/ 644536 h 2430025"/>
              <a:gd name="connsiteX106" fmla="*/ 2908662 w 3927009"/>
              <a:gd name="connsiteY106" fmla="*/ 627118 h 2430025"/>
              <a:gd name="connsiteX107" fmla="*/ 2856411 w 3927009"/>
              <a:gd name="connsiteY107" fmla="*/ 574867 h 2430025"/>
              <a:gd name="connsiteX108" fmla="*/ 2804160 w 3927009"/>
              <a:gd name="connsiteY108" fmla="*/ 540033 h 2430025"/>
              <a:gd name="connsiteX109" fmla="*/ 2778034 w 3927009"/>
              <a:gd name="connsiteY109" fmla="*/ 531324 h 2430025"/>
              <a:gd name="connsiteX110" fmla="*/ 2717074 w 3927009"/>
              <a:gd name="connsiteY110" fmla="*/ 505198 h 2430025"/>
              <a:gd name="connsiteX111" fmla="*/ 2690948 w 3927009"/>
              <a:gd name="connsiteY111" fmla="*/ 487781 h 2430025"/>
              <a:gd name="connsiteX112" fmla="*/ 2603862 w 3927009"/>
              <a:gd name="connsiteY112" fmla="*/ 470364 h 2430025"/>
              <a:gd name="connsiteX113" fmla="*/ 2577737 w 3927009"/>
              <a:gd name="connsiteY113" fmla="*/ 461656 h 2430025"/>
              <a:gd name="connsiteX114" fmla="*/ 2542902 w 3927009"/>
              <a:gd name="connsiteY114" fmla="*/ 426821 h 2430025"/>
              <a:gd name="connsiteX115" fmla="*/ 2481942 w 3927009"/>
              <a:gd name="connsiteY115" fmla="*/ 400696 h 2430025"/>
              <a:gd name="connsiteX116" fmla="*/ 2464525 w 3927009"/>
              <a:gd name="connsiteY116" fmla="*/ 383278 h 2430025"/>
              <a:gd name="connsiteX117" fmla="*/ 2420982 w 3927009"/>
              <a:gd name="connsiteY117" fmla="*/ 348444 h 2430025"/>
              <a:gd name="connsiteX118" fmla="*/ 2124891 w 3927009"/>
              <a:gd name="connsiteY118" fmla="*/ 357153 h 2430025"/>
              <a:gd name="connsiteX119" fmla="*/ 2037805 w 3927009"/>
              <a:gd name="connsiteY119" fmla="*/ 383278 h 2430025"/>
              <a:gd name="connsiteX120" fmla="*/ 1950720 w 3927009"/>
              <a:gd name="connsiteY120" fmla="*/ 409404 h 2430025"/>
              <a:gd name="connsiteX121" fmla="*/ 1924594 w 3927009"/>
              <a:gd name="connsiteY121" fmla="*/ 418113 h 2430025"/>
              <a:gd name="connsiteX122" fmla="*/ 1837508 w 3927009"/>
              <a:gd name="connsiteY122" fmla="*/ 435530 h 2430025"/>
              <a:gd name="connsiteX123" fmla="*/ 1776548 w 3927009"/>
              <a:gd name="connsiteY123" fmla="*/ 452947 h 2430025"/>
              <a:gd name="connsiteX124" fmla="*/ 1672045 w 3927009"/>
              <a:gd name="connsiteY124" fmla="*/ 470364 h 2430025"/>
              <a:gd name="connsiteX125" fmla="*/ 1593668 w 3927009"/>
              <a:gd name="connsiteY125" fmla="*/ 496490 h 2430025"/>
              <a:gd name="connsiteX126" fmla="*/ 1567542 w 3927009"/>
              <a:gd name="connsiteY126" fmla="*/ 505198 h 2430025"/>
              <a:gd name="connsiteX127" fmla="*/ 1402080 w 3927009"/>
              <a:gd name="connsiteY127" fmla="*/ 496490 h 2430025"/>
              <a:gd name="connsiteX128" fmla="*/ 1349828 w 3927009"/>
              <a:gd name="connsiteY128" fmla="*/ 479073 h 2430025"/>
              <a:gd name="connsiteX129" fmla="*/ 1288868 w 3927009"/>
              <a:gd name="connsiteY129" fmla="*/ 444238 h 2430025"/>
              <a:gd name="connsiteX130" fmla="*/ 1262742 w 3927009"/>
              <a:gd name="connsiteY130" fmla="*/ 435530 h 2430025"/>
              <a:gd name="connsiteX131" fmla="*/ 1219200 w 3927009"/>
              <a:gd name="connsiteY131" fmla="*/ 357153 h 2430025"/>
              <a:gd name="connsiteX132" fmla="*/ 1184365 w 3927009"/>
              <a:gd name="connsiteY132" fmla="*/ 322318 h 2430025"/>
              <a:gd name="connsiteX133" fmla="*/ 1123405 w 3927009"/>
              <a:gd name="connsiteY133" fmla="*/ 243941 h 2430025"/>
              <a:gd name="connsiteX134" fmla="*/ 1088571 w 3927009"/>
              <a:gd name="connsiteY134" fmla="*/ 200398 h 2430025"/>
              <a:gd name="connsiteX135" fmla="*/ 1062445 w 3927009"/>
              <a:gd name="connsiteY135" fmla="*/ 191690 h 2430025"/>
              <a:gd name="connsiteX136" fmla="*/ 975360 w 3927009"/>
              <a:gd name="connsiteY136" fmla="*/ 139438 h 2430025"/>
              <a:gd name="connsiteX137" fmla="*/ 931817 w 3927009"/>
              <a:gd name="connsiteY137" fmla="*/ 95896 h 2430025"/>
              <a:gd name="connsiteX138" fmla="*/ 914400 w 3927009"/>
              <a:gd name="connsiteY138" fmla="*/ 78478 h 2430025"/>
              <a:gd name="connsiteX139" fmla="*/ 862148 w 3927009"/>
              <a:gd name="connsiteY139" fmla="*/ 61061 h 2430025"/>
              <a:gd name="connsiteX140" fmla="*/ 836022 w 3927009"/>
              <a:gd name="connsiteY140" fmla="*/ 43644 h 2430025"/>
              <a:gd name="connsiteX141" fmla="*/ 783771 w 3927009"/>
              <a:gd name="connsiteY141" fmla="*/ 34936 h 2430025"/>
              <a:gd name="connsiteX142" fmla="*/ 679268 w 3927009"/>
              <a:gd name="connsiteY142" fmla="*/ 17518 h 2430025"/>
              <a:gd name="connsiteX143" fmla="*/ 618308 w 3927009"/>
              <a:gd name="connsiteY143" fmla="*/ 101 h 2430025"/>
              <a:gd name="connsiteX144" fmla="*/ 496388 w 3927009"/>
              <a:gd name="connsiteY144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113211 w 3927009"/>
              <a:gd name="connsiteY14" fmla="*/ 496490 h 2430025"/>
              <a:gd name="connsiteX15" fmla="*/ 209005 w 3927009"/>
              <a:gd name="connsiteY15" fmla="*/ 557450 h 2430025"/>
              <a:gd name="connsiteX16" fmla="*/ 322217 w 3927009"/>
              <a:gd name="connsiteY16" fmla="*/ 609701 h 2430025"/>
              <a:gd name="connsiteX17" fmla="*/ 478971 w 3927009"/>
              <a:gd name="connsiteY17" fmla="*/ 566158 h 2430025"/>
              <a:gd name="connsiteX18" fmla="*/ 687977 w 3927009"/>
              <a:gd name="connsiteY18" fmla="*/ 461656 h 2430025"/>
              <a:gd name="connsiteX19" fmla="*/ 957942 w 3927009"/>
              <a:gd name="connsiteY19" fmla="*/ 479073 h 2430025"/>
              <a:gd name="connsiteX20" fmla="*/ 1576251 w 3927009"/>
              <a:gd name="connsiteY20" fmla="*/ 749038 h 2430025"/>
              <a:gd name="connsiteX21" fmla="*/ 2534194 w 3927009"/>
              <a:gd name="connsiteY21" fmla="*/ 1515393 h 2430025"/>
              <a:gd name="connsiteX22" fmla="*/ 2621280 w 3927009"/>
              <a:gd name="connsiteY22" fmla="*/ 1593770 h 2430025"/>
              <a:gd name="connsiteX23" fmla="*/ 2682240 w 3927009"/>
              <a:gd name="connsiteY23" fmla="*/ 1611187 h 2430025"/>
              <a:gd name="connsiteX24" fmla="*/ 2751908 w 3927009"/>
              <a:gd name="connsiteY24" fmla="*/ 1654730 h 2430025"/>
              <a:gd name="connsiteX25" fmla="*/ 2760617 w 3927009"/>
              <a:gd name="connsiteY25" fmla="*/ 1680856 h 2430025"/>
              <a:gd name="connsiteX26" fmla="*/ 2786742 w 3927009"/>
              <a:gd name="connsiteY26" fmla="*/ 1706981 h 2430025"/>
              <a:gd name="connsiteX27" fmla="*/ 2804160 w 3927009"/>
              <a:gd name="connsiteY27" fmla="*/ 1733107 h 2430025"/>
              <a:gd name="connsiteX28" fmla="*/ 2838994 w 3927009"/>
              <a:gd name="connsiteY28" fmla="*/ 1776650 h 2430025"/>
              <a:gd name="connsiteX29" fmla="*/ 2865120 w 3927009"/>
              <a:gd name="connsiteY29" fmla="*/ 1828901 h 2430025"/>
              <a:gd name="connsiteX30" fmla="*/ 2891245 w 3927009"/>
              <a:gd name="connsiteY30" fmla="*/ 1855027 h 2430025"/>
              <a:gd name="connsiteX31" fmla="*/ 2926080 w 3927009"/>
              <a:gd name="connsiteY31" fmla="*/ 1898570 h 2430025"/>
              <a:gd name="connsiteX32" fmla="*/ 2943497 w 3927009"/>
              <a:gd name="connsiteY32" fmla="*/ 1933404 h 2430025"/>
              <a:gd name="connsiteX33" fmla="*/ 2960914 w 3927009"/>
              <a:gd name="connsiteY33" fmla="*/ 1959530 h 2430025"/>
              <a:gd name="connsiteX34" fmla="*/ 2969622 w 3927009"/>
              <a:gd name="connsiteY34" fmla="*/ 1985656 h 2430025"/>
              <a:gd name="connsiteX35" fmla="*/ 2987040 w 3927009"/>
              <a:gd name="connsiteY35" fmla="*/ 2003073 h 2430025"/>
              <a:gd name="connsiteX36" fmla="*/ 3004457 w 3927009"/>
              <a:gd name="connsiteY36" fmla="*/ 2029198 h 2430025"/>
              <a:gd name="connsiteX37" fmla="*/ 3021874 w 3927009"/>
              <a:gd name="connsiteY37" fmla="*/ 2046616 h 2430025"/>
              <a:gd name="connsiteX38" fmla="*/ 3039291 w 3927009"/>
              <a:gd name="connsiteY38" fmla="*/ 2072741 h 2430025"/>
              <a:gd name="connsiteX39" fmla="*/ 3065417 w 3927009"/>
              <a:gd name="connsiteY39" fmla="*/ 2090158 h 2430025"/>
              <a:gd name="connsiteX40" fmla="*/ 3082834 w 3927009"/>
              <a:gd name="connsiteY40" fmla="*/ 2107576 h 2430025"/>
              <a:gd name="connsiteX41" fmla="*/ 3135085 w 3927009"/>
              <a:gd name="connsiteY41" fmla="*/ 2133701 h 2430025"/>
              <a:gd name="connsiteX42" fmla="*/ 3161211 w 3927009"/>
              <a:gd name="connsiteY42" fmla="*/ 2151118 h 2430025"/>
              <a:gd name="connsiteX43" fmla="*/ 3204754 w 3927009"/>
              <a:gd name="connsiteY43" fmla="*/ 2185953 h 2430025"/>
              <a:gd name="connsiteX44" fmla="*/ 3239588 w 3927009"/>
              <a:gd name="connsiteY44" fmla="*/ 2229496 h 2430025"/>
              <a:gd name="connsiteX45" fmla="*/ 3265714 w 3927009"/>
              <a:gd name="connsiteY45" fmla="*/ 2238204 h 2430025"/>
              <a:gd name="connsiteX46" fmla="*/ 3317965 w 3927009"/>
              <a:gd name="connsiteY46" fmla="*/ 2281747 h 2430025"/>
              <a:gd name="connsiteX47" fmla="*/ 3344091 w 3927009"/>
              <a:gd name="connsiteY47" fmla="*/ 2290456 h 2430025"/>
              <a:gd name="connsiteX48" fmla="*/ 3396342 w 3927009"/>
              <a:gd name="connsiteY48" fmla="*/ 2333998 h 2430025"/>
              <a:gd name="connsiteX49" fmla="*/ 3439885 w 3927009"/>
              <a:gd name="connsiteY49" fmla="*/ 2342707 h 2430025"/>
              <a:gd name="connsiteX50" fmla="*/ 3466011 w 3927009"/>
              <a:gd name="connsiteY50" fmla="*/ 2351416 h 2430025"/>
              <a:gd name="connsiteX51" fmla="*/ 3518262 w 3927009"/>
              <a:gd name="connsiteY51" fmla="*/ 2394958 h 2430025"/>
              <a:gd name="connsiteX52" fmla="*/ 3553097 w 3927009"/>
              <a:gd name="connsiteY52" fmla="*/ 2403667 h 2430025"/>
              <a:gd name="connsiteX53" fmla="*/ 3579222 w 3927009"/>
              <a:gd name="connsiteY53" fmla="*/ 2421084 h 2430025"/>
              <a:gd name="connsiteX54" fmla="*/ 3753394 w 3927009"/>
              <a:gd name="connsiteY54" fmla="*/ 2421084 h 2430025"/>
              <a:gd name="connsiteX55" fmla="*/ 3788228 w 3927009"/>
              <a:gd name="connsiteY55" fmla="*/ 2412376 h 2430025"/>
              <a:gd name="connsiteX56" fmla="*/ 3840480 w 3927009"/>
              <a:gd name="connsiteY56" fmla="*/ 2394958 h 2430025"/>
              <a:gd name="connsiteX57" fmla="*/ 3857897 w 3927009"/>
              <a:gd name="connsiteY57" fmla="*/ 2368833 h 2430025"/>
              <a:gd name="connsiteX58" fmla="*/ 3875314 w 3927009"/>
              <a:gd name="connsiteY58" fmla="*/ 2325290 h 2430025"/>
              <a:gd name="connsiteX59" fmla="*/ 3884022 w 3927009"/>
              <a:gd name="connsiteY59" fmla="*/ 2299164 h 2430025"/>
              <a:gd name="connsiteX60" fmla="*/ 3901440 w 3927009"/>
              <a:gd name="connsiteY60" fmla="*/ 2273038 h 2430025"/>
              <a:gd name="connsiteX61" fmla="*/ 3910148 w 3927009"/>
              <a:gd name="connsiteY61" fmla="*/ 2020490 h 2430025"/>
              <a:gd name="connsiteX62" fmla="*/ 3892731 w 3927009"/>
              <a:gd name="connsiteY62" fmla="*/ 1994364 h 2430025"/>
              <a:gd name="connsiteX63" fmla="*/ 3866605 w 3927009"/>
              <a:gd name="connsiteY63" fmla="*/ 1924696 h 2430025"/>
              <a:gd name="connsiteX64" fmla="*/ 3849188 w 3927009"/>
              <a:gd name="connsiteY64" fmla="*/ 1907278 h 2430025"/>
              <a:gd name="connsiteX65" fmla="*/ 3831771 w 3927009"/>
              <a:gd name="connsiteY65" fmla="*/ 1855027 h 2430025"/>
              <a:gd name="connsiteX66" fmla="*/ 3823062 w 3927009"/>
              <a:gd name="connsiteY66" fmla="*/ 1828901 h 2430025"/>
              <a:gd name="connsiteX67" fmla="*/ 3788228 w 3927009"/>
              <a:gd name="connsiteY67" fmla="*/ 1785358 h 2430025"/>
              <a:gd name="connsiteX68" fmla="*/ 3770811 w 3927009"/>
              <a:gd name="connsiteY68" fmla="*/ 1759233 h 2430025"/>
              <a:gd name="connsiteX69" fmla="*/ 3744685 w 3927009"/>
              <a:gd name="connsiteY69" fmla="*/ 1741816 h 2430025"/>
              <a:gd name="connsiteX70" fmla="*/ 3709851 w 3927009"/>
              <a:gd name="connsiteY70" fmla="*/ 1698273 h 2430025"/>
              <a:gd name="connsiteX71" fmla="*/ 3657600 w 3927009"/>
              <a:gd name="connsiteY71" fmla="*/ 1646021 h 2430025"/>
              <a:gd name="connsiteX72" fmla="*/ 3622765 w 3927009"/>
              <a:gd name="connsiteY72" fmla="*/ 1602478 h 2430025"/>
              <a:gd name="connsiteX73" fmla="*/ 3587931 w 3927009"/>
              <a:gd name="connsiteY73" fmla="*/ 1585061 h 2430025"/>
              <a:gd name="connsiteX74" fmla="*/ 3518262 w 3927009"/>
              <a:gd name="connsiteY74" fmla="*/ 1532810 h 2430025"/>
              <a:gd name="connsiteX75" fmla="*/ 3466011 w 3927009"/>
              <a:gd name="connsiteY75" fmla="*/ 1497976 h 2430025"/>
              <a:gd name="connsiteX76" fmla="*/ 3422468 w 3927009"/>
              <a:gd name="connsiteY76" fmla="*/ 1463141 h 2430025"/>
              <a:gd name="connsiteX77" fmla="*/ 3370217 w 3927009"/>
              <a:gd name="connsiteY77" fmla="*/ 1445724 h 2430025"/>
              <a:gd name="connsiteX78" fmla="*/ 3344091 w 3927009"/>
              <a:gd name="connsiteY78" fmla="*/ 1437016 h 2430025"/>
              <a:gd name="connsiteX79" fmla="*/ 3326674 w 3927009"/>
              <a:gd name="connsiteY79" fmla="*/ 1419598 h 2430025"/>
              <a:gd name="connsiteX80" fmla="*/ 3274422 w 3927009"/>
              <a:gd name="connsiteY80" fmla="*/ 1384764 h 2430025"/>
              <a:gd name="connsiteX81" fmla="*/ 3248297 w 3927009"/>
              <a:gd name="connsiteY81" fmla="*/ 1358638 h 2430025"/>
              <a:gd name="connsiteX82" fmla="*/ 3213462 w 3927009"/>
              <a:gd name="connsiteY82" fmla="*/ 1315096 h 2430025"/>
              <a:gd name="connsiteX83" fmla="*/ 3143794 w 3927009"/>
              <a:gd name="connsiteY83" fmla="*/ 1288970 h 2430025"/>
              <a:gd name="connsiteX84" fmla="*/ 3091542 w 3927009"/>
              <a:gd name="connsiteY84" fmla="*/ 1254136 h 2430025"/>
              <a:gd name="connsiteX85" fmla="*/ 3039291 w 3927009"/>
              <a:gd name="connsiteY85" fmla="*/ 1236718 h 2430025"/>
              <a:gd name="connsiteX86" fmla="*/ 2987040 w 3927009"/>
              <a:gd name="connsiteY86" fmla="*/ 1210593 h 2430025"/>
              <a:gd name="connsiteX87" fmla="*/ 2934788 w 3927009"/>
              <a:gd name="connsiteY87" fmla="*/ 1175758 h 2430025"/>
              <a:gd name="connsiteX88" fmla="*/ 2908662 w 3927009"/>
              <a:gd name="connsiteY88" fmla="*/ 1158341 h 2430025"/>
              <a:gd name="connsiteX89" fmla="*/ 2891245 w 3927009"/>
              <a:gd name="connsiteY89" fmla="*/ 1132216 h 2430025"/>
              <a:gd name="connsiteX90" fmla="*/ 2882537 w 3927009"/>
              <a:gd name="connsiteY90" fmla="*/ 1106090 h 2430025"/>
              <a:gd name="connsiteX91" fmla="*/ 2856411 w 3927009"/>
              <a:gd name="connsiteY91" fmla="*/ 1097381 h 2430025"/>
              <a:gd name="connsiteX92" fmla="*/ 2847702 w 3927009"/>
              <a:gd name="connsiteY92" fmla="*/ 1071256 h 2430025"/>
              <a:gd name="connsiteX93" fmla="*/ 2856411 w 3927009"/>
              <a:gd name="connsiteY93" fmla="*/ 1027713 h 2430025"/>
              <a:gd name="connsiteX94" fmla="*/ 2908662 w 3927009"/>
              <a:gd name="connsiteY94" fmla="*/ 1001587 h 2430025"/>
              <a:gd name="connsiteX95" fmla="*/ 2952205 w 3927009"/>
              <a:gd name="connsiteY95" fmla="*/ 966753 h 2430025"/>
              <a:gd name="connsiteX96" fmla="*/ 3030582 w 3927009"/>
              <a:gd name="connsiteY96" fmla="*/ 949336 h 2430025"/>
              <a:gd name="connsiteX97" fmla="*/ 3074125 w 3927009"/>
              <a:gd name="connsiteY97" fmla="*/ 914501 h 2430025"/>
              <a:gd name="connsiteX98" fmla="*/ 3091542 w 3927009"/>
              <a:gd name="connsiteY98" fmla="*/ 862250 h 2430025"/>
              <a:gd name="connsiteX99" fmla="*/ 3082834 w 3927009"/>
              <a:gd name="connsiteY99" fmla="*/ 792581 h 2430025"/>
              <a:gd name="connsiteX100" fmla="*/ 3065417 w 3927009"/>
              <a:gd name="connsiteY100" fmla="*/ 766456 h 2430025"/>
              <a:gd name="connsiteX101" fmla="*/ 3030582 w 3927009"/>
              <a:gd name="connsiteY101" fmla="*/ 696787 h 2430025"/>
              <a:gd name="connsiteX102" fmla="*/ 3013165 w 3927009"/>
              <a:gd name="connsiteY102" fmla="*/ 670661 h 2430025"/>
              <a:gd name="connsiteX103" fmla="*/ 2960914 w 3927009"/>
              <a:gd name="connsiteY103" fmla="*/ 653244 h 2430025"/>
              <a:gd name="connsiteX104" fmla="*/ 2934788 w 3927009"/>
              <a:gd name="connsiteY104" fmla="*/ 644536 h 2430025"/>
              <a:gd name="connsiteX105" fmla="*/ 2908662 w 3927009"/>
              <a:gd name="connsiteY105" fmla="*/ 627118 h 2430025"/>
              <a:gd name="connsiteX106" fmla="*/ 2856411 w 3927009"/>
              <a:gd name="connsiteY106" fmla="*/ 574867 h 2430025"/>
              <a:gd name="connsiteX107" fmla="*/ 2804160 w 3927009"/>
              <a:gd name="connsiteY107" fmla="*/ 540033 h 2430025"/>
              <a:gd name="connsiteX108" fmla="*/ 2778034 w 3927009"/>
              <a:gd name="connsiteY108" fmla="*/ 531324 h 2430025"/>
              <a:gd name="connsiteX109" fmla="*/ 2717074 w 3927009"/>
              <a:gd name="connsiteY109" fmla="*/ 505198 h 2430025"/>
              <a:gd name="connsiteX110" fmla="*/ 2690948 w 3927009"/>
              <a:gd name="connsiteY110" fmla="*/ 487781 h 2430025"/>
              <a:gd name="connsiteX111" fmla="*/ 2603862 w 3927009"/>
              <a:gd name="connsiteY111" fmla="*/ 470364 h 2430025"/>
              <a:gd name="connsiteX112" fmla="*/ 2577737 w 3927009"/>
              <a:gd name="connsiteY112" fmla="*/ 461656 h 2430025"/>
              <a:gd name="connsiteX113" fmla="*/ 2542902 w 3927009"/>
              <a:gd name="connsiteY113" fmla="*/ 426821 h 2430025"/>
              <a:gd name="connsiteX114" fmla="*/ 2481942 w 3927009"/>
              <a:gd name="connsiteY114" fmla="*/ 400696 h 2430025"/>
              <a:gd name="connsiteX115" fmla="*/ 2464525 w 3927009"/>
              <a:gd name="connsiteY115" fmla="*/ 383278 h 2430025"/>
              <a:gd name="connsiteX116" fmla="*/ 2420982 w 3927009"/>
              <a:gd name="connsiteY116" fmla="*/ 348444 h 2430025"/>
              <a:gd name="connsiteX117" fmla="*/ 2124891 w 3927009"/>
              <a:gd name="connsiteY117" fmla="*/ 357153 h 2430025"/>
              <a:gd name="connsiteX118" fmla="*/ 2037805 w 3927009"/>
              <a:gd name="connsiteY118" fmla="*/ 383278 h 2430025"/>
              <a:gd name="connsiteX119" fmla="*/ 1950720 w 3927009"/>
              <a:gd name="connsiteY119" fmla="*/ 409404 h 2430025"/>
              <a:gd name="connsiteX120" fmla="*/ 1924594 w 3927009"/>
              <a:gd name="connsiteY120" fmla="*/ 418113 h 2430025"/>
              <a:gd name="connsiteX121" fmla="*/ 1837508 w 3927009"/>
              <a:gd name="connsiteY121" fmla="*/ 435530 h 2430025"/>
              <a:gd name="connsiteX122" fmla="*/ 1776548 w 3927009"/>
              <a:gd name="connsiteY122" fmla="*/ 452947 h 2430025"/>
              <a:gd name="connsiteX123" fmla="*/ 1672045 w 3927009"/>
              <a:gd name="connsiteY123" fmla="*/ 470364 h 2430025"/>
              <a:gd name="connsiteX124" fmla="*/ 1593668 w 3927009"/>
              <a:gd name="connsiteY124" fmla="*/ 496490 h 2430025"/>
              <a:gd name="connsiteX125" fmla="*/ 1567542 w 3927009"/>
              <a:gd name="connsiteY125" fmla="*/ 505198 h 2430025"/>
              <a:gd name="connsiteX126" fmla="*/ 1402080 w 3927009"/>
              <a:gd name="connsiteY126" fmla="*/ 496490 h 2430025"/>
              <a:gd name="connsiteX127" fmla="*/ 1349828 w 3927009"/>
              <a:gd name="connsiteY127" fmla="*/ 479073 h 2430025"/>
              <a:gd name="connsiteX128" fmla="*/ 1288868 w 3927009"/>
              <a:gd name="connsiteY128" fmla="*/ 444238 h 2430025"/>
              <a:gd name="connsiteX129" fmla="*/ 1262742 w 3927009"/>
              <a:gd name="connsiteY129" fmla="*/ 435530 h 2430025"/>
              <a:gd name="connsiteX130" fmla="*/ 1219200 w 3927009"/>
              <a:gd name="connsiteY130" fmla="*/ 357153 h 2430025"/>
              <a:gd name="connsiteX131" fmla="*/ 1184365 w 3927009"/>
              <a:gd name="connsiteY131" fmla="*/ 322318 h 2430025"/>
              <a:gd name="connsiteX132" fmla="*/ 1123405 w 3927009"/>
              <a:gd name="connsiteY132" fmla="*/ 243941 h 2430025"/>
              <a:gd name="connsiteX133" fmla="*/ 1088571 w 3927009"/>
              <a:gd name="connsiteY133" fmla="*/ 200398 h 2430025"/>
              <a:gd name="connsiteX134" fmla="*/ 1062445 w 3927009"/>
              <a:gd name="connsiteY134" fmla="*/ 191690 h 2430025"/>
              <a:gd name="connsiteX135" fmla="*/ 975360 w 3927009"/>
              <a:gd name="connsiteY135" fmla="*/ 139438 h 2430025"/>
              <a:gd name="connsiteX136" fmla="*/ 931817 w 3927009"/>
              <a:gd name="connsiteY136" fmla="*/ 95896 h 2430025"/>
              <a:gd name="connsiteX137" fmla="*/ 914400 w 3927009"/>
              <a:gd name="connsiteY137" fmla="*/ 78478 h 2430025"/>
              <a:gd name="connsiteX138" fmla="*/ 862148 w 3927009"/>
              <a:gd name="connsiteY138" fmla="*/ 61061 h 2430025"/>
              <a:gd name="connsiteX139" fmla="*/ 836022 w 3927009"/>
              <a:gd name="connsiteY139" fmla="*/ 43644 h 2430025"/>
              <a:gd name="connsiteX140" fmla="*/ 783771 w 3927009"/>
              <a:gd name="connsiteY140" fmla="*/ 34936 h 2430025"/>
              <a:gd name="connsiteX141" fmla="*/ 679268 w 3927009"/>
              <a:gd name="connsiteY141" fmla="*/ 17518 h 2430025"/>
              <a:gd name="connsiteX142" fmla="*/ 618308 w 3927009"/>
              <a:gd name="connsiteY142" fmla="*/ 101 h 2430025"/>
              <a:gd name="connsiteX143" fmla="*/ 496388 w 3927009"/>
              <a:gd name="connsiteY143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26125 w 3927009"/>
              <a:gd name="connsiteY11" fmla="*/ 374570 h 2430025"/>
              <a:gd name="connsiteX12" fmla="*/ 60960 w 3927009"/>
              <a:gd name="connsiteY12" fmla="*/ 426821 h 2430025"/>
              <a:gd name="connsiteX13" fmla="*/ 87085 w 3927009"/>
              <a:gd name="connsiteY13" fmla="*/ 479073 h 2430025"/>
              <a:gd name="connsiteX14" fmla="*/ 209005 w 3927009"/>
              <a:gd name="connsiteY14" fmla="*/ 557450 h 2430025"/>
              <a:gd name="connsiteX15" fmla="*/ 322217 w 3927009"/>
              <a:gd name="connsiteY15" fmla="*/ 609701 h 2430025"/>
              <a:gd name="connsiteX16" fmla="*/ 478971 w 3927009"/>
              <a:gd name="connsiteY16" fmla="*/ 566158 h 2430025"/>
              <a:gd name="connsiteX17" fmla="*/ 687977 w 3927009"/>
              <a:gd name="connsiteY17" fmla="*/ 461656 h 2430025"/>
              <a:gd name="connsiteX18" fmla="*/ 957942 w 3927009"/>
              <a:gd name="connsiteY18" fmla="*/ 479073 h 2430025"/>
              <a:gd name="connsiteX19" fmla="*/ 1576251 w 3927009"/>
              <a:gd name="connsiteY19" fmla="*/ 749038 h 2430025"/>
              <a:gd name="connsiteX20" fmla="*/ 2534194 w 3927009"/>
              <a:gd name="connsiteY20" fmla="*/ 1515393 h 2430025"/>
              <a:gd name="connsiteX21" fmla="*/ 2621280 w 3927009"/>
              <a:gd name="connsiteY21" fmla="*/ 1593770 h 2430025"/>
              <a:gd name="connsiteX22" fmla="*/ 2682240 w 3927009"/>
              <a:gd name="connsiteY22" fmla="*/ 1611187 h 2430025"/>
              <a:gd name="connsiteX23" fmla="*/ 2751908 w 3927009"/>
              <a:gd name="connsiteY23" fmla="*/ 1654730 h 2430025"/>
              <a:gd name="connsiteX24" fmla="*/ 2760617 w 3927009"/>
              <a:gd name="connsiteY24" fmla="*/ 1680856 h 2430025"/>
              <a:gd name="connsiteX25" fmla="*/ 2786742 w 3927009"/>
              <a:gd name="connsiteY25" fmla="*/ 1706981 h 2430025"/>
              <a:gd name="connsiteX26" fmla="*/ 2804160 w 3927009"/>
              <a:gd name="connsiteY26" fmla="*/ 1733107 h 2430025"/>
              <a:gd name="connsiteX27" fmla="*/ 2838994 w 3927009"/>
              <a:gd name="connsiteY27" fmla="*/ 1776650 h 2430025"/>
              <a:gd name="connsiteX28" fmla="*/ 2865120 w 3927009"/>
              <a:gd name="connsiteY28" fmla="*/ 1828901 h 2430025"/>
              <a:gd name="connsiteX29" fmla="*/ 2891245 w 3927009"/>
              <a:gd name="connsiteY29" fmla="*/ 1855027 h 2430025"/>
              <a:gd name="connsiteX30" fmla="*/ 2926080 w 3927009"/>
              <a:gd name="connsiteY30" fmla="*/ 1898570 h 2430025"/>
              <a:gd name="connsiteX31" fmla="*/ 2943497 w 3927009"/>
              <a:gd name="connsiteY31" fmla="*/ 1933404 h 2430025"/>
              <a:gd name="connsiteX32" fmla="*/ 2960914 w 3927009"/>
              <a:gd name="connsiteY32" fmla="*/ 1959530 h 2430025"/>
              <a:gd name="connsiteX33" fmla="*/ 2969622 w 3927009"/>
              <a:gd name="connsiteY33" fmla="*/ 1985656 h 2430025"/>
              <a:gd name="connsiteX34" fmla="*/ 2987040 w 3927009"/>
              <a:gd name="connsiteY34" fmla="*/ 2003073 h 2430025"/>
              <a:gd name="connsiteX35" fmla="*/ 3004457 w 3927009"/>
              <a:gd name="connsiteY35" fmla="*/ 2029198 h 2430025"/>
              <a:gd name="connsiteX36" fmla="*/ 3021874 w 3927009"/>
              <a:gd name="connsiteY36" fmla="*/ 2046616 h 2430025"/>
              <a:gd name="connsiteX37" fmla="*/ 3039291 w 3927009"/>
              <a:gd name="connsiteY37" fmla="*/ 2072741 h 2430025"/>
              <a:gd name="connsiteX38" fmla="*/ 3065417 w 3927009"/>
              <a:gd name="connsiteY38" fmla="*/ 2090158 h 2430025"/>
              <a:gd name="connsiteX39" fmla="*/ 3082834 w 3927009"/>
              <a:gd name="connsiteY39" fmla="*/ 2107576 h 2430025"/>
              <a:gd name="connsiteX40" fmla="*/ 3135085 w 3927009"/>
              <a:gd name="connsiteY40" fmla="*/ 2133701 h 2430025"/>
              <a:gd name="connsiteX41" fmla="*/ 3161211 w 3927009"/>
              <a:gd name="connsiteY41" fmla="*/ 2151118 h 2430025"/>
              <a:gd name="connsiteX42" fmla="*/ 3204754 w 3927009"/>
              <a:gd name="connsiteY42" fmla="*/ 2185953 h 2430025"/>
              <a:gd name="connsiteX43" fmla="*/ 3239588 w 3927009"/>
              <a:gd name="connsiteY43" fmla="*/ 2229496 h 2430025"/>
              <a:gd name="connsiteX44" fmla="*/ 3265714 w 3927009"/>
              <a:gd name="connsiteY44" fmla="*/ 2238204 h 2430025"/>
              <a:gd name="connsiteX45" fmla="*/ 3317965 w 3927009"/>
              <a:gd name="connsiteY45" fmla="*/ 2281747 h 2430025"/>
              <a:gd name="connsiteX46" fmla="*/ 3344091 w 3927009"/>
              <a:gd name="connsiteY46" fmla="*/ 2290456 h 2430025"/>
              <a:gd name="connsiteX47" fmla="*/ 3396342 w 3927009"/>
              <a:gd name="connsiteY47" fmla="*/ 2333998 h 2430025"/>
              <a:gd name="connsiteX48" fmla="*/ 3439885 w 3927009"/>
              <a:gd name="connsiteY48" fmla="*/ 2342707 h 2430025"/>
              <a:gd name="connsiteX49" fmla="*/ 3466011 w 3927009"/>
              <a:gd name="connsiteY49" fmla="*/ 2351416 h 2430025"/>
              <a:gd name="connsiteX50" fmla="*/ 3518262 w 3927009"/>
              <a:gd name="connsiteY50" fmla="*/ 2394958 h 2430025"/>
              <a:gd name="connsiteX51" fmla="*/ 3553097 w 3927009"/>
              <a:gd name="connsiteY51" fmla="*/ 2403667 h 2430025"/>
              <a:gd name="connsiteX52" fmla="*/ 3579222 w 3927009"/>
              <a:gd name="connsiteY52" fmla="*/ 2421084 h 2430025"/>
              <a:gd name="connsiteX53" fmla="*/ 3753394 w 3927009"/>
              <a:gd name="connsiteY53" fmla="*/ 2421084 h 2430025"/>
              <a:gd name="connsiteX54" fmla="*/ 3788228 w 3927009"/>
              <a:gd name="connsiteY54" fmla="*/ 2412376 h 2430025"/>
              <a:gd name="connsiteX55" fmla="*/ 3840480 w 3927009"/>
              <a:gd name="connsiteY55" fmla="*/ 2394958 h 2430025"/>
              <a:gd name="connsiteX56" fmla="*/ 3857897 w 3927009"/>
              <a:gd name="connsiteY56" fmla="*/ 2368833 h 2430025"/>
              <a:gd name="connsiteX57" fmla="*/ 3875314 w 3927009"/>
              <a:gd name="connsiteY57" fmla="*/ 2325290 h 2430025"/>
              <a:gd name="connsiteX58" fmla="*/ 3884022 w 3927009"/>
              <a:gd name="connsiteY58" fmla="*/ 2299164 h 2430025"/>
              <a:gd name="connsiteX59" fmla="*/ 3901440 w 3927009"/>
              <a:gd name="connsiteY59" fmla="*/ 2273038 h 2430025"/>
              <a:gd name="connsiteX60" fmla="*/ 3910148 w 3927009"/>
              <a:gd name="connsiteY60" fmla="*/ 2020490 h 2430025"/>
              <a:gd name="connsiteX61" fmla="*/ 3892731 w 3927009"/>
              <a:gd name="connsiteY61" fmla="*/ 1994364 h 2430025"/>
              <a:gd name="connsiteX62" fmla="*/ 3866605 w 3927009"/>
              <a:gd name="connsiteY62" fmla="*/ 1924696 h 2430025"/>
              <a:gd name="connsiteX63" fmla="*/ 3849188 w 3927009"/>
              <a:gd name="connsiteY63" fmla="*/ 1907278 h 2430025"/>
              <a:gd name="connsiteX64" fmla="*/ 3831771 w 3927009"/>
              <a:gd name="connsiteY64" fmla="*/ 1855027 h 2430025"/>
              <a:gd name="connsiteX65" fmla="*/ 3823062 w 3927009"/>
              <a:gd name="connsiteY65" fmla="*/ 1828901 h 2430025"/>
              <a:gd name="connsiteX66" fmla="*/ 3788228 w 3927009"/>
              <a:gd name="connsiteY66" fmla="*/ 1785358 h 2430025"/>
              <a:gd name="connsiteX67" fmla="*/ 3770811 w 3927009"/>
              <a:gd name="connsiteY67" fmla="*/ 1759233 h 2430025"/>
              <a:gd name="connsiteX68" fmla="*/ 3744685 w 3927009"/>
              <a:gd name="connsiteY68" fmla="*/ 1741816 h 2430025"/>
              <a:gd name="connsiteX69" fmla="*/ 3709851 w 3927009"/>
              <a:gd name="connsiteY69" fmla="*/ 1698273 h 2430025"/>
              <a:gd name="connsiteX70" fmla="*/ 3657600 w 3927009"/>
              <a:gd name="connsiteY70" fmla="*/ 1646021 h 2430025"/>
              <a:gd name="connsiteX71" fmla="*/ 3622765 w 3927009"/>
              <a:gd name="connsiteY71" fmla="*/ 1602478 h 2430025"/>
              <a:gd name="connsiteX72" fmla="*/ 3587931 w 3927009"/>
              <a:gd name="connsiteY72" fmla="*/ 1585061 h 2430025"/>
              <a:gd name="connsiteX73" fmla="*/ 3518262 w 3927009"/>
              <a:gd name="connsiteY73" fmla="*/ 1532810 h 2430025"/>
              <a:gd name="connsiteX74" fmla="*/ 3466011 w 3927009"/>
              <a:gd name="connsiteY74" fmla="*/ 1497976 h 2430025"/>
              <a:gd name="connsiteX75" fmla="*/ 3422468 w 3927009"/>
              <a:gd name="connsiteY75" fmla="*/ 1463141 h 2430025"/>
              <a:gd name="connsiteX76" fmla="*/ 3370217 w 3927009"/>
              <a:gd name="connsiteY76" fmla="*/ 1445724 h 2430025"/>
              <a:gd name="connsiteX77" fmla="*/ 3344091 w 3927009"/>
              <a:gd name="connsiteY77" fmla="*/ 1437016 h 2430025"/>
              <a:gd name="connsiteX78" fmla="*/ 3326674 w 3927009"/>
              <a:gd name="connsiteY78" fmla="*/ 1419598 h 2430025"/>
              <a:gd name="connsiteX79" fmla="*/ 3274422 w 3927009"/>
              <a:gd name="connsiteY79" fmla="*/ 1384764 h 2430025"/>
              <a:gd name="connsiteX80" fmla="*/ 3248297 w 3927009"/>
              <a:gd name="connsiteY80" fmla="*/ 1358638 h 2430025"/>
              <a:gd name="connsiteX81" fmla="*/ 3213462 w 3927009"/>
              <a:gd name="connsiteY81" fmla="*/ 1315096 h 2430025"/>
              <a:gd name="connsiteX82" fmla="*/ 3143794 w 3927009"/>
              <a:gd name="connsiteY82" fmla="*/ 1288970 h 2430025"/>
              <a:gd name="connsiteX83" fmla="*/ 3091542 w 3927009"/>
              <a:gd name="connsiteY83" fmla="*/ 1254136 h 2430025"/>
              <a:gd name="connsiteX84" fmla="*/ 3039291 w 3927009"/>
              <a:gd name="connsiteY84" fmla="*/ 1236718 h 2430025"/>
              <a:gd name="connsiteX85" fmla="*/ 2987040 w 3927009"/>
              <a:gd name="connsiteY85" fmla="*/ 1210593 h 2430025"/>
              <a:gd name="connsiteX86" fmla="*/ 2934788 w 3927009"/>
              <a:gd name="connsiteY86" fmla="*/ 1175758 h 2430025"/>
              <a:gd name="connsiteX87" fmla="*/ 2908662 w 3927009"/>
              <a:gd name="connsiteY87" fmla="*/ 1158341 h 2430025"/>
              <a:gd name="connsiteX88" fmla="*/ 2891245 w 3927009"/>
              <a:gd name="connsiteY88" fmla="*/ 1132216 h 2430025"/>
              <a:gd name="connsiteX89" fmla="*/ 2882537 w 3927009"/>
              <a:gd name="connsiteY89" fmla="*/ 1106090 h 2430025"/>
              <a:gd name="connsiteX90" fmla="*/ 2856411 w 3927009"/>
              <a:gd name="connsiteY90" fmla="*/ 1097381 h 2430025"/>
              <a:gd name="connsiteX91" fmla="*/ 2847702 w 3927009"/>
              <a:gd name="connsiteY91" fmla="*/ 1071256 h 2430025"/>
              <a:gd name="connsiteX92" fmla="*/ 2856411 w 3927009"/>
              <a:gd name="connsiteY92" fmla="*/ 1027713 h 2430025"/>
              <a:gd name="connsiteX93" fmla="*/ 2908662 w 3927009"/>
              <a:gd name="connsiteY93" fmla="*/ 1001587 h 2430025"/>
              <a:gd name="connsiteX94" fmla="*/ 2952205 w 3927009"/>
              <a:gd name="connsiteY94" fmla="*/ 966753 h 2430025"/>
              <a:gd name="connsiteX95" fmla="*/ 3030582 w 3927009"/>
              <a:gd name="connsiteY95" fmla="*/ 949336 h 2430025"/>
              <a:gd name="connsiteX96" fmla="*/ 3074125 w 3927009"/>
              <a:gd name="connsiteY96" fmla="*/ 914501 h 2430025"/>
              <a:gd name="connsiteX97" fmla="*/ 3091542 w 3927009"/>
              <a:gd name="connsiteY97" fmla="*/ 862250 h 2430025"/>
              <a:gd name="connsiteX98" fmla="*/ 3082834 w 3927009"/>
              <a:gd name="connsiteY98" fmla="*/ 792581 h 2430025"/>
              <a:gd name="connsiteX99" fmla="*/ 3065417 w 3927009"/>
              <a:gd name="connsiteY99" fmla="*/ 766456 h 2430025"/>
              <a:gd name="connsiteX100" fmla="*/ 3030582 w 3927009"/>
              <a:gd name="connsiteY100" fmla="*/ 696787 h 2430025"/>
              <a:gd name="connsiteX101" fmla="*/ 3013165 w 3927009"/>
              <a:gd name="connsiteY101" fmla="*/ 670661 h 2430025"/>
              <a:gd name="connsiteX102" fmla="*/ 2960914 w 3927009"/>
              <a:gd name="connsiteY102" fmla="*/ 653244 h 2430025"/>
              <a:gd name="connsiteX103" fmla="*/ 2934788 w 3927009"/>
              <a:gd name="connsiteY103" fmla="*/ 644536 h 2430025"/>
              <a:gd name="connsiteX104" fmla="*/ 2908662 w 3927009"/>
              <a:gd name="connsiteY104" fmla="*/ 627118 h 2430025"/>
              <a:gd name="connsiteX105" fmla="*/ 2856411 w 3927009"/>
              <a:gd name="connsiteY105" fmla="*/ 574867 h 2430025"/>
              <a:gd name="connsiteX106" fmla="*/ 2804160 w 3927009"/>
              <a:gd name="connsiteY106" fmla="*/ 540033 h 2430025"/>
              <a:gd name="connsiteX107" fmla="*/ 2778034 w 3927009"/>
              <a:gd name="connsiteY107" fmla="*/ 531324 h 2430025"/>
              <a:gd name="connsiteX108" fmla="*/ 2717074 w 3927009"/>
              <a:gd name="connsiteY108" fmla="*/ 505198 h 2430025"/>
              <a:gd name="connsiteX109" fmla="*/ 2690948 w 3927009"/>
              <a:gd name="connsiteY109" fmla="*/ 487781 h 2430025"/>
              <a:gd name="connsiteX110" fmla="*/ 2603862 w 3927009"/>
              <a:gd name="connsiteY110" fmla="*/ 470364 h 2430025"/>
              <a:gd name="connsiteX111" fmla="*/ 2577737 w 3927009"/>
              <a:gd name="connsiteY111" fmla="*/ 461656 h 2430025"/>
              <a:gd name="connsiteX112" fmla="*/ 2542902 w 3927009"/>
              <a:gd name="connsiteY112" fmla="*/ 426821 h 2430025"/>
              <a:gd name="connsiteX113" fmla="*/ 2481942 w 3927009"/>
              <a:gd name="connsiteY113" fmla="*/ 400696 h 2430025"/>
              <a:gd name="connsiteX114" fmla="*/ 2464525 w 3927009"/>
              <a:gd name="connsiteY114" fmla="*/ 383278 h 2430025"/>
              <a:gd name="connsiteX115" fmla="*/ 2420982 w 3927009"/>
              <a:gd name="connsiteY115" fmla="*/ 348444 h 2430025"/>
              <a:gd name="connsiteX116" fmla="*/ 2124891 w 3927009"/>
              <a:gd name="connsiteY116" fmla="*/ 357153 h 2430025"/>
              <a:gd name="connsiteX117" fmla="*/ 2037805 w 3927009"/>
              <a:gd name="connsiteY117" fmla="*/ 383278 h 2430025"/>
              <a:gd name="connsiteX118" fmla="*/ 1950720 w 3927009"/>
              <a:gd name="connsiteY118" fmla="*/ 409404 h 2430025"/>
              <a:gd name="connsiteX119" fmla="*/ 1924594 w 3927009"/>
              <a:gd name="connsiteY119" fmla="*/ 418113 h 2430025"/>
              <a:gd name="connsiteX120" fmla="*/ 1837508 w 3927009"/>
              <a:gd name="connsiteY120" fmla="*/ 435530 h 2430025"/>
              <a:gd name="connsiteX121" fmla="*/ 1776548 w 3927009"/>
              <a:gd name="connsiteY121" fmla="*/ 452947 h 2430025"/>
              <a:gd name="connsiteX122" fmla="*/ 1672045 w 3927009"/>
              <a:gd name="connsiteY122" fmla="*/ 470364 h 2430025"/>
              <a:gd name="connsiteX123" fmla="*/ 1593668 w 3927009"/>
              <a:gd name="connsiteY123" fmla="*/ 496490 h 2430025"/>
              <a:gd name="connsiteX124" fmla="*/ 1567542 w 3927009"/>
              <a:gd name="connsiteY124" fmla="*/ 505198 h 2430025"/>
              <a:gd name="connsiteX125" fmla="*/ 1402080 w 3927009"/>
              <a:gd name="connsiteY125" fmla="*/ 496490 h 2430025"/>
              <a:gd name="connsiteX126" fmla="*/ 1349828 w 3927009"/>
              <a:gd name="connsiteY126" fmla="*/ 479073 h 2430025"/>
              <a:gd name="connsiteX127" fmla="*/ 1288868 w 3927009"/>
              <a:gd name="connsiteY127" fmla="*/ 444238 h 2430025"/>
              <a:gd name="connsiteX128" fmla="*/ 1262742 w 3927009"/>
              <a:gd name="connsiteY128" fmla="*/ 435530 h 2430025"/>
              <a:gd name="connsiteX129" fmla="*/ 1219200 w 3927009"/>
              <a:gd name="connsiteY129" fmla="*/ 357153 h 2430025"/>
              <a:gd name="connsiteX130" fmla="*/ 1184365 w 3927009"/>
              <a:gd name="connsiteY130" fmla="*/ 322318 h 2430025"/>
              <a:gd name="connsiteX131" fmla="*/ 1123405 w 3927009"/>
              <a:gd name="connsiteY131" fmla="*/ 243941 h 2430025"/>
              <a:gd name="connsiteX132" fmla="*/ 1088571 w 3927009"/>
              <a:gd name="connsiteY132" fmla="*/ 200398 h 2430025"/>
              <a:gd name="connsiteX133" fmla="*/ 1062445 w 3927009"/>
              <a:gd name="connsiteY133" fmla="*/ 191690 h 2430025"/>
              <a:gd name="connsiteX134" fmla="*/ 975360 w 3927009"/>
              <a:gd name="connsiteY134" fmla="*/ 139438 h 2430025"/>
              <a:gd name="connsiteX135" fmla="*/ 931817 w 3927009"/>
              <a:gd name="connsiteY135" fmla="*/ 95896 h 2430025"/>
              <a:gd name="connsiteX136" fmla="*/ 914400 w 3927009"/>
              <a:gd name="connsiteY136" fmla="*/ 78478 h 2430025"/>
              <a:gd name="connsiteX137" fmla="*/ 862148 w 3927009"/>
              <a:gd name="connsiteY137" fmla="*/ 61061 h 2430025"/>
              <a:gd name="connsiteX138" fmla="*/ 836022 w 3927009"/>
              <a:gd name="connsiteY138" fmla="*/ 43644 h 2430025"/>
              <a:gd name="connsiteX139" fmla="*/ 783771 w 3927009"/>
              <a:gd name="connsiteY139" fmla="*/ 34936 h 2430025"/>
              <a:gd name="connsiteX140" fmla="*/ 679268 w 3927009"/>
              <a:gd name="connsiteY140" fmla="*/ 17518 h 2430025"/>
              <a:gd name="connsiteX141" fmla="*/ 618308 w 3927009"/>
              <a:gd name="connsiteY141" fmla="*/ 101 h 2430025"/>
              <a:gd name="connsiteX142" fmla="*/ 496388 w 3927009"/>
              <a:gd name="connsiteY142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60960 w 3927009"/>
              <a:gd name="connsiteY11" fmla="*/ 426821 h 2430025"/>
              <a:gd name="connsiteX12" fmla="*/ 87085 w 3927009"/>
              <a:gd name="connsiteY12" fmla="*/ 479073 h 2430025"/>
              <a:gd name="connsiteX13" fmla="*/ 209005 w 3927009"/>
              <a:gd name="connsiteY13" fmla="*/ 557450 h 2430025"/>
              <a:gd name="connsiteX14" fmla="*/ 322217 w 3927009"/>
              <a:gd name="connsiteY14" fmla="*/ 609701 h 2430025"/>
              <a:gd name="connsiteX15" fmla="*/ 478971 w 3927009"/>
              <a:gd name="connsiteY15" fmla="*/ 566158 h 2430025"/>
              <a:gd name="connsiteX16" fmla="*/ 687977 w 3927009"/>
              <a:gd name="connsiteY16" fmla="*/ 461656 h 2430025"/>
              <a:gd name="connsiteX17" fmla="*/ 957942 w 3927009"/>
              <a:gd name="connsiteY17" fmla="*/ 479073 h 2430025"/>
              <a:gd name="connsiteX18" fmla="*/ 1576251 w 3927009"/>
              <a:gd name="connsiteY18" fmla="*/ 749038 h 2430025"/>
              <a:gd name="connsiteX19" fmla="*/ 2534194 w 3927009"/>
              <a:gd name="connsiteY19" fmla="*/ 1515393 h 2430025"/>
              <a:gd name="connsiteX20" fmla="*/ 2621280 w 3927009"/>
              <a:gd name="connsiteY20" fmla="*/ 1593770 h 2430025"/>
              <a:gd name="connsiteX21" fmla="*/ 2682240 w 3927009"/>
              <a:gd name="connsiteY21" fmla="*/ 1611187 h 2430025"/>
              <a:gd name="connsiteX22" fmla="*/ 2751908 w 3927009"/>
              <a:gd name="connsiteY22" fmla="*/ 1654730 h 2430025"/>
              <a:gd name="connsiteX23" fmla="*/ 2760617 w 3927009"/>
              <a:gd name="connsiteY23" fmla="*/ 1680856 h 2430025"/>
              <a:gd name="connsiteX24" fmla="*/ 2786742 w 3927009"/>
              <a:gd name="connsiteY24" fmla="*/ 1706981 h 2430025"/>
              <a:gd name="connsiteX25" fmla="*/ 2804160 w 3927009"/>
              <a:gd name="connsiteY25" fmla="*/ 1733107 h 2430025"/>
              <a:gd name="connsiteX26" fmla="*/ 2838994 w 3927009"/>
              <a:gd name="connsiteY26" fmla="*/ 1776650 h 2430025"/>
              <a:gd name="connsiteX27" fmla="*/ 2865120 w 3927009"/>
              <a:gd name="connsiteY27" fmla="*/ 1828901 h 2430025"/>
              <a:gd name="connsiteX28" fmla="*/ 2891245 w 3927009"/>
              <a:gd name="connsiteY28" fmla="*/ 1855027 h 2430025"/>
              <a:gd name="connsiteX29" fmla="*/ 2926080 w 3927009"/>
              <a:gd name="connsiteY29" fmla="*/ 1898570 h 2430025"/>
              <a:gd name="connsiteX30" fmla="*/ 2943497 w 3927009"/>
              <a:gd name="connsiteY30" fmla="*/ 1933404 h 2430025"/>
              <a:gd name="connsiteX31" fmla="*/ 2960914 w 3927009"/>
              <a:gd name="connsiteY31" fmla="*/ 1959530 h 2430025"/>
              <a:gd name="connsiteX32" fmla="*/ 2969622 w 3927009"/>
              <a:gd name="connsiteY32" fmla="*/ 1985656 h 2430025"/>
              <a:gd name="connsiteX33" fmla="*/ 2987040 w 3927009"/>
              <a:gd name="connsiteY33" fmla="*/ 2003073 h 2430025"/>
              <a:gd name="connsiteX34" fmla="*/ 3004457 w 3927009"/>
              <a:gd name="connsiteY34" fmla="*/ 2029198 h 2430025"/>
              <a:gd name="connsiteX35" fmla="*/ 3021874 w 3927009"/>
              <a:gd name="connsiteY35" fmla="*/ 2046616 h 2430025"/>
              <a:gd name="connsiteX36" fmla="*/ 3039291 w 3927009"/>
              <a:gd name="connsiteY36" fmla="*/ 2072741 h 2430025"/>
              <a:gd name="connsiteX37" fmla="*/ 3065417 w 3927009"/>
              <a:gd name="connsiteY37" fmla="*/ 2090158 h 2430025"/>
              <a:gd name="connsiteX38" fmla="*/ 3082834 w 3927009"/>
              <a:gd name="connsiteY38" fmla="*/ 2107576 h 2430025"/>
              <a:gd name="connsiteX39" fmla="*/ 3135085 w 3927009"/>
              <a:gd name="connsiteY39" fmla="*/ 2133701 h 2430025"/>
              <a:gd name="connsiteX40" fmla="*/ 3161211 w 3927009"/>
              <a:gd name="connsiteY40" fmla="*/ 2151118 h 2430025"/>
              <a:gd name="connsiteX41" fmla="*/ 3204754 w 3927009"/>
              <a:gd name="connsiteY41" fmla="*/ 2185953 h 2430025"/>
              <a:gd name="connsiteX42" fmla="*/ 3239588 w 3927009"/>
              <a:gd name="connsiteY42" fmla="*/ 2229496 h 2430025"/>
              <a:gd name="connsiteX43" fmla="*/ 3265714 w 3927009"/>
              <a:gd name="connsiteY43" fmla="*/ 2238204 h 2430025"/>
              <a:gd name="connsiteX44" fmla="*/ 3317965 w 3927009"/>
              <a:gd name="connsiteY44" fmla="*/ 2281747 h 2430025"/>
              <a:gd name="connsiteX45" fmla="*/ 3344091 w 3927009"/>
              <a:gd name="connsiteY45" fmla="*/ 2290456 h 2430025"/>
              <a:gd name="connsiteX46" fmla="*/ 3396342 w 3927009"/>
              <a:gd name="connsiteY46" fmla="*/ 2333998 h 2430025"/>
              <a:gd name="connsiteX47" fmla="*/ 3439885 w 3927009"/>
              <a:gd name="connsiteY47" fmla="*/ 2342707 h 2430025"/>
              <a:gd name="connsiteX48" fmla="*/ 3466011 w 3927009"/>
              <a:gd name="connsiteY48" fmla="*/ 2351416 h 2430025"/>
              <a:gd name="connsiteX49" fmla="*/ 3518262 w 3927009"/>
              <a:gd name="connsiteY49" fmla="*/ 2394958 h 2430025"/>
              <a:gd name="connsiteX50" fmla="*/ 3553097 w 3927009"/>
              <a:gd name="connsiteY50" fmla="*/ 2403667 h 2430025"/>
              <a:gd name="connsiteX51" fmla="*/ 3579222 w 3927009"/>
              <a:gd name="connsiteY51" fmla="*/ 2421084 h 2430025"/>
              <a:gd name="connsiteX52" fmla="*/ 3753394 w 3927009"/>
              <a:gd name="connsiteY52" fmla="*/ 2421084 h 2430025"/>
              <a:gd name="connsiteX53" fmla="*/ 3788228 w 3927009"/>
              <a:gd name="connsiteY53" fmla="*/ 2412376 h 2430025"/>
              <a:gd name="connsiteX54" fmla="*/ 3840480 w 3927009"/>
              <a:gd name="connsiteY54" fmla="*/ 2394958 h 2430025"/>
              <a:gd name="connsiteX55" fmla="*/ 3857897 w 3927009"/>
              <a:gd name="connsiteY55" fmla="*/ 2368833 h 2430025"/>
              <a:gd name="connsiteX56" fmla="*/ 3875314 w 3927009"/>
              <a:gd name="connsiteY56" fmla="*/ 2325290 h 2430025"/>
              <a:gd name="connsiteX57" fmla="*/ 3884022 w 3927009"/>
              <a:gd name="connsiteY57" fmla="*/ 2299164 h 2430025"/>
              <a:gd name="connsiteX58" fmla="*/ 3901440 w 3927009"/>
              <a:gd name="connsiteY58" fmla="*/ 2273038 h 2430025"/>
              <a:gd name="connsiteX59" fmla="*/ 3910148 w 3927009"/>
              <a:gd name="connsiteY59" fmla="*/ 2020490 h 2430025"/>
              <a:gd name="connsiteX60" fmla="*/ 3892731 w 3927009"/>
              <a:gd name="connsiteY60" fmla="*/ 1994364 h 2430025"/>
              <a:gd name="connsiteX61" fmla="*/ 3866605 w 3927009"/>
              <a:gd name="connsiteY61" fmla="*/ 1924696 h 2430025"/>
              <a:gd name="connsiteX62" fmla="*/ 3849188 w 3927009"/>
              <a:gd name="connsiteY62" fmla="*/ 1907278 h 2430025"/>
              <a:gd name="connsiteX63" fmla="*/ 3831771 w 3927009"/>
              <a:gd name="connsiteY63" fmla="*/ 1855027 h 2430025"/>
              <a:gd name="connsiteX64" fmla="*/ 3823062 w 3927009"/>
              <a:gd name="connsiteY64" fmla="*/ 1828901 h 2430025"/>
              <a:gd name="connsiteX65" fmla="*/ 3788228 w 3927009"/>
              <a:gd name="connsiteY65" fmla="*/ 1785358 h 2430025"/>
              <a:gd name="connsiteX66" fmla="*/ 3770811 w 3927009"/>
              <a:gd name="connsiteY66" fmla="*/ 1759233 h 2430025"/>
              <a:gd name="connsiteX67" fmla="*/ 3744685 w 3927009"/>
              <a:gd name="connsiteY67" fmla="*/ 1741816 h 2430025"/>
              <a:gd name="connsiteX68" fmla="*/ 3709851 w 3927009"/>
              <a:gd name="connsiteY68" fmla="*/ 1698273 h 2430025"/>
              <a:gd name="connsiteX69" fmla="*/ 3657600 w 3927009"/>
              <a:gd name="connsiteY69" fmla="*/ 1646021 h 2430025"/>
              <a:gd name="connsiteX70" fmla="*/ 3622765 w 3927009"/>
              <a:gd name="connsiteY70" fmla="*/ 1602478 h 2430025"/>
              <a:gd name="connsiteX71" fmla="*/ 3587931 w 3927009"/>
              <a:gd name="connsiteY71" fmla="*/ 1585061 h 2430025"/>
              <a:gd name="connsiteX72" fmla="*/ 3518262 w 3927009"/>
              <a:gd name="connsiteY72" fmla="*/ 1532810 h 2430025"/>
              <a:gd name="connsiteX73" fmla="*/ 3466011 w 3927009"/>
              <a:gd name="connsiteY73" fmla="*/ 1497976 h 2430025"/>
              <a:gd name="connsiteX74" fmla="*/ 3422468 w 3927009"/>
              <a:gd name="connsiteY74" fmla="*/ 1463141 h 2430025"/>
              <a:gd name="connsiteX75" fmla="*/ 3370217 w 3927009"/>
              <a:gd name="connsiteY75" fmla="*/ 1445724 h 2430025"/>
              <a:gd name="connsiteX76" fmla="*/ 3344091 w 3927009"/>
              <a:gd name="connsiteY76" fmla="*/ 1437016 h 2430025"/>
              <a:gd name="connsiteX77" fmla="*/ 3326674 w 3927009"/>
              <a:gd name="connsiteY77" fmla="*/ 1419598 h 2430025"/>
              <a:gd name="connsiteX78" fmla="*/ 3274422 w 3927009"/>
              <a:gd name="connsiteY78" fmla="*/ 1384764 h 2430025"/>
              <a:gd name="connsiteX79" fmla="*/ 3248297 w 3927009"/>
              <a:gd name="connsiteY79" fmla="*/ 1358638 h 2430025"/>
              <a:gd name="connsiteX80" fmla="*/ 3213462 w 3927009"/>
              <a:gd name="connsiteY80" fmla="*/ 1315096 h 2430025"/>
              <a:gd name="connsiteX81" fmla="*/ 3143794 w 3927009"/>
              <a:gd name="connsiteY81" fmla="*/ 1288970 h 2430025"/>
              <a:gd name="connsiteX82" fmla="*/ 3091542 w 3927009"/>
              <a:gd name="connsiteY82" fmla="*/ 1254136 h 2430025"/>
              <a:gd name="connsiteX83" fmla="*/ 3039291 w 3927009"/>
              <a:gd name="connsiteY83" fmla="*/ 1236718 h 2430025"/>
              <a:gd name="connsiteX84" fmla="*/ 2987040 w 3927009"/>
              <a:gd name="connsiteY84" fmla="*/ 1210593 h 2430025"/>
              <a:gd name="connsiteX85" fmla="*/ 2934788 w 3927009"/>
              <a:gd name="connsiteY85" fmla="*/ 1175758 h 2430025"/>
              <a:gd name="connsiteX86" fmla="*/ 2908662 w 3927009"/>
              <a:gd name="connsiteY86" fmla="*/ 1158341 h 2430025"/>
              <a:gd name="connsiteX87" fmla="*/ 2891245 w 3927009"/>
              <a:gd name="connsiteY87" fmla="*/ 1132216 h 2430025"/>
              <a:gd name="connsiteX88" fmla="*/ 2882537 w 3927009"/>
              <a:gd name="connsiteY88" fmla="*/ 1106090 h 2430025"/>
              <a:gd name="connsiteX89" fmla="*/ 2856411 w 3927009"/>
              <a:gd name="connsiteY89" fmla="*/ 1097381 h 2430025"/>
              <a:gd name="connsiteX90" fmla="*/ 2847702 w 3927009"/>
              <a:gd name="connsiteY90" fmla="*/ 1071256 h 2430025"/>
              <a:gd name="connsiteX91" fmla="*/ 2856411 w 3927009"/>
              <a:gd name="connsiteY91" fmla="*/ 1027713 h 2430025"/>
              <a:gd name="connsiteX92" fmla="*/ 2908662 w 3927009"/>
              <a:gd name="connsiteY92" fmla="*/ 1001587 h 2430025"/>
              <a:gd name="connsiteX93" fmla="*/ 2952205 w 3927009"/>
              <a:gd name="connsiteY93" fmla="*/ 966753 h 2430025"/>
              <a:gd name="connsiteX94" fmla="*/ 3030582 w 3927009"/>
              <a:gd name="connsiteY94" fmla="*/ 949336 h 2430025"/>
              <a:gd name="connsiteX95" fmla="*/ 3074125 w 3927009"/>
              <a:gd name="connsiteY95" fmla="*/ 914501 h 2430025"/>
              <a:gd name="connsiteX96" fmla="*/ 3091542 w 3927009"/>
              <a:gd name="connsiteY96" fmla="*/ 862250 h 2430025"/>
              <a:gd name="connsiteX97" fmla="*/ 3082834 w 3927009"/>
              <a:gd name="connsiteY97" fmla="*/ 792581 h 2430025"/>
              <a:gd name="connsiteX98" fmla="*/ 3065417 w 3927009"/>
              <a:gd name="connsiteY98" fmla="*/ 766456 h 2430025"/>
              <a:gd name="connsiteX99" fmla="*/ 3030582 w 3927009"/>
              <a:gd name="connsiteY99" fmla="*/ 696787 h 2430025"/>
              <a:gd name="connsiteX100" fmla="*/ 3013165 w 3927009"/>
              <a:gd name="connsiteY100" fmla="*/ 670661 h 2430025"/>
              <a:gd name="connsiteX101" fmla="*/ 2960914 w 3927009"/>
              <a:gd name="connsiteY101" fmla="*/ 653244 h 2430025"/>
              <a:gd name="connsiteX102" fmla="*/ 2934788 w 3927009"/>
              <a:gd name="connsiteY102" fmla="*/ 644536 h 2430025"/>
              <a:gd name="connsiteX103" fmla="*/ 2908662 w 3927009"/>
              <a:gd name="connsiteY103" fmla="*/ 627118 h 2430025"/>
              <a:gd name="connsiteX104" fmla="*/ 2856411 w 3927009"/>
              <a:gd name="connsiteY104" fmla="*/ 574867 h 2430025"/>
              <a:gd name="connsiteX105" fmla="*/ 2804160 w 3927009"/>
              <a:gd name="connsiteY105" fmla="*/ 540033 h 2430025"/>
              <a:gd name="connsiteX106" fmla="*/ 2778034 w 3927009"/>
              <a:gd name="connsiteY106" fmla="*/ 531324 h 2430025"/>
              <a:gd name="connsiteX107" fmla="*/ 2717074 w 3927009"/>
              <a:gd name="connsiteY107" fmla="*/ 505198 h 2430025"/>
              <a:gd name="connsiteX108" fmla="*/ 2690948 w 3927009"/>
              <a:gd name="connsiteY108" fmla="*/ 487781 h 2430025"/>
              <a:gd name="connsiteX109" fmla="*/ 2603862 w 3927009"/>
              <a:gd name="connsiteY109" fmla="*/ 470364 h 2430025"/>
              <a:gd name="connsiteX110" fmla="*/ 2577737 w 3927009"/>
              <a:gd name="connsiteY110" fmla="*/ 461656 h 2430025"/>
              <a:gd name="connsiteX111" fmla="*/ 2542902 w 3927009"/>
              <a:gd name="connsiteY111" fmla="*/ 426821 h 2430025"/>
              <a:gd name="connsiteX112" fmla="*/ 2481942 w 3927009"/>
              <a:gd name="connsiteY112" fmla="*/ 400696 h 2430025"/>
              <a:gd name="connsiteX113" fmla="*/ 2464525 w 3927009"/>
              <a:gd name="connsiteY113" fmla="*/ 383278 h 2430025"/>
              <a:gd name="connsiteX114" fmla="*/ 2420982 w 3927009"/>
              <a:gd name="connsiteY114" fmla="*/ 348444 h 2430025"/>
              <a:gd name="connsiteX115" fmla="*/ 2124891 w 3927009"/>
              <a:gd name="connsiteY115" fmla="*/ 357153 h 2430025"/>
              <a:gd name="connsiteX116" fmla="*/ 2037805 w 3927009"/>
              <a:gd name="connsiteY116" fmla="*/ 383278 h 2430025"/>
              <a:gd name="connsiteX117" fmla="*/ 1950720 w 3927009"/>
              <a:gd name="connsiteY117" fmla="*/ 409404 h 2430025"/>
              <a:gd name="connsiteX118" fmla="*/ 1924594 w 3927009"/>
              <a:gd name="connsiteY118" fmla="*/ 418113 h 2430025"/>
              <a:gd name="connsiteX119" fmla="*/ 1837508 w 3927009"/>
              <a:gd name="connsiteY119" fmla="*/ 435530 h 2430025"/>
              <a:gd name="connsiteX120" fmla="*/ 1776548 w 3927009"/>
              <a:gd name="connsiteY120" fmla="*/ 452947 h 2430025"/>
              <a:gd name="connsiteX121" fmla="*/ 1672045 w 3927009"/>
              <a:gd name="connsiteY121" fmla="*/ 470364 h 2430025"/>
              <a:gd name="connsiteX122" fmla="*/ 1593668 w 3927009"/>
              <a:gd name="connsiteY122" fmla="*/ 496490 h 2430025"/>
              <a:gd name="connsiteX123" fmla="*/ 1567542 w 3927009"/>
              <a:gd name="connsiteY123" fmla="*/ 505198 h 2430025"/>
              <a:gd name="connsiteX124" fmla="*/ 1402080 w 3927009"/>
              <a:gd name="connsiteY124" fmla="*/ 496490 h 2430025"/>
              <a:gd name="connsiteX125" fmla="*/ 1349828 w 3927009"/>
              <a:gd name="connsiteY125" fmla="*/ 479073 h 2430025"/>
              <a:gd name="connsiteX126" fmla="*/ 1288868 w 3927009"/>
              <a:gd name="connsiteY126" fmla="*/ 444238 h 2430025"/>
              <a:gd name="connsiteX127" fmla="*/ 1262742 w 3927009"/>
              <a:gd name="connsiteY127" fmla="*/ 435530 h 2430025"/>
              <a:gd name="connsiteX128" fmla="*/ 1219200 w 3927009"/>
              <a:gd name="connsiteY128" fmla="*/ 357153 h 2430025"/>
              <a:gd name="connsiteX129" fmla="*/ 1184365 w 3927009"/>
              <a:gd name="connsiteY129" fmla="*/ 322318 h 2430025"/>
              <a:gd name="connsiteX130" fmla="*/ 1123405 w 3927009"/>
              <a:gd name="connsiteY130" fmla="*/ 243941 h 2430025"/>
              <a:gd name="connsiteX131" fmla="*/ 1088571 w 3927009"/>
              <a:gd name="connsiteY131" fmla="*/ 200398 h 2430025"/>
              <a:gd name="connsiteX132" fmla="*/ 1062445 w 3927009"/>
              <a:gd name="connsiteY132" fmla="*/ 191690 h 2430025"/>
              <a:gd name="connsiteX133" fmla="*/ 975360 w 3927009"/>
              <a:gd name="connsiteY133" fmla="*/ 139438 h 2430025"/>
              <a:gd name="connsiteX134" fmla="*/ 931817 w 3927009"/>
              <a:gd name="connsiteY134" fmla="*/ 95896 h 2430025"/>
              <a:gd name="connsiteX135" fmla="*/ 914400 w 3927009"/>
              <a:gd name="connsiteY135" fmla="*/ 78478 h 2430025"/>
              <a:gd name="connsiteX136" fmla="*/ 862148 w 3927009"/>
              <a:gd name="connsiteY136" fmla="*/ 61061 h 2430025"/>
              <a:gd name="connsiteX137" fmla="*/ 836022 w 3927009"/>
              <a:gd name="connsiteY137" fmla="*/ 43644 h 2430025"/>
              <a:gd name="connsiteX138" fmla="*/ 783771 w 3927009"/>
              <a:gd name="connsiteY138" fmla="*/ 34936 h 2430025"/>
              <a:gd name="connsiteX139" fmla="*/ 679268 w 3927009"/>
              <a:gd name="connsiteY139" fmla="*/ 17518 h 2430025"/>
              <a:gd name="connsiteX140" fmla="*/ 618308 w 3927009"/>
              <a:gd name="connsiteY140" fmla="*/ 101 h 2430025"/>
              <a:gd name="connsiteX141" fmla="*/ 496388 w 3927009"/>
              <a:gd name="connsiteY141" fmla="*/ 43644 h 2430025"/>
              <a:gd name="connsiteX0" fmla="*/ 496388 w 3927009"/>
              <a:gd name="connsiteY0" fmla="*/ 43644 h 2430025"/>
              <a:gd name="connsiteX1" fmla="*/ 296091 w 3927009"/>
              <a:gd name="connsiteY1" fmla="*/ 52353 h 2430025"/>
              <a:gd name="connsiteX2" fmla="*/ 235131 w 3927009"/>
              <a:gd name="connsiteY2" fmla="*/ 69770 h 2430025"/>
              <a:gd name="connsiteX3" fmla="*/ 209005 w 3927009"/>
              <a:gd name="connsiteY3" fmla="*/ 87187 h 2430025"/>
              <a:gd name="connsiteX4" fmla="*/ 148045 w 3927009"/>
              <a:gd name="connsiteY4" fmla="*/ 104604 h 2430025"/>
              <a:gd name="connsiteX5" fmla="*/ 121920 w 3927009"/>
              <a:gd name="connsiteY5" fmla="*/ 113313 h 2430025"/>
              <a:gd name="connsiteX6" fmla="*/ 104502 w 3927009"/>
              <a:gd name="connsiteY6" fmla="*/ 130730 h 2430025"/>
              <a:gd name="connsiteX7" fmla="*/ 52251 w 3927009"/>
              <a:gd name="connsiteY7" fmla="*/ 148147 h 2430025"/>
              <a:gd name="connsiteX8" fmla="*/ 8708 w 3927009"/>
              <a:gd name="connsiteY8" fmla="*/ 200398 h 2430025"/>
              <a:gd name="connsiteX9" fmla="*/ 0 w 3927009"/>
              <a:gd name="connsiteY9" fmla="*/ 226524 h 2430025"/>
              <a:gd name="connsiteX10" fmla="*/ 8708 w 3927009"/>
              <a:gd name="connsiteY10" fmla="*/ 348444 h 2430025"/>
              <a:gd name="connsiteX11" fmla="*/ 87085 w 3927009"/>
              <a:gd name="connsiteY11" fmla="*/ 479073 h 2430025"/>
              <a:gd name="connsiteX12" fmla="*/ 209005 w 3927009"/>
              <a:gd name="connsiteY12" fmla="*/ 557450 h 2430025"/>
              <a:gd name="connsiteX13" fmla="*/ 322217 w 3927009"/>
              <a:gd name="connsiteY13" fmla="*/ 609701 h 2430025"/>
              <a:gd name="connsiteX14" fmla="*/ 478971 w 3927009"/>
              <a:gd name="connsiteY14" fmla="*/ 566158 h 2430025"/>
              <a:gd name="connsiteX15" fmla="*/ 687977 w 3927009"/>
              <a:gd name="connsiteY15" fmla="*/ 461656 h 2430025"/>
              <a:gd name="connsiteX16" fmla="*/ 957942 w 3927009"/>
              <a:gd name="connsiteY16" fmla="*/ 479073 h 2430025"/>
              <a:gd name="connsiteX17" fmla="*/ 1576251 w 3927009"/>
              <a:gd name="connsiteY17" fmla="*/ 749038 h 2430025"/>
              <a:gd name="connsiteX18" fmla="*/ 2534194 w 3927009"/>
              <a:gd name="connsiteY18" fmla="*/ 1515393 h 2430025"/>
              <a:gd name="connsiteX19" fmla="*/ 2621280 w 3927009"/>
              <a:gd name="connsiteY19" fmla="*/ 1593770 h 2430025"/>
              <a:gd name="connsiteX20" fmla="*/ 2682240 w 3927009"/>
              <a:gd name="connsiteY20" fmla="*/ 1611187 h 2430025"/>
              <a:gd name="connsiteX21" fmla="*/ 2751908 w 3927009"/>
              <a:gd name="connsiteY21" fmla="*/ 1654730 h 2430025"/>
              <a:gd name="connsiteX22" fmla="*/ 2760617 w 3927009"/>
              <a:gd name="connsiteY22" fmla="*/ 1680856 h 2430025"/>
              <a:gd name="connsiteX23" fmla="*/ 2786742 w 3927009"/>
              <a:gd name="connsiteY23" fmla="*/ 1706981 h 2430025"/>
              <a:gd name="connsiteX24" fmla="*/ 2804160 w 3927009"/>
              <a:gd name="connsiteY24" fmla="*/ 1733107 h 2430025"/>
              <a:gd name="connsiteX25" fmla="*/ 2838994 w 3927009"/>
              <a:gd name="connsiteY25" fmla="*/ 1776650 h 2430025"/>
              <a:gd name="connsiteX26" fmla="*/ 2865120 w 3927009"/>
              <a:gd name="connsiteY26" fmla="*/ 1828901 h 2430025"/>
              <a:gd name="connsiteX27" fmla="*/ 2891245 w 3927009"/>
              <a:gd name="connsiteY27" fmla="*/ 1855027 h 2430025"/>
              <a:gd name="connsiteX28" fmla="*/ 2926080 w 3927009"/>
              <a:gd name="connsiteY28" fmla="*/ 1898570 h 2430025"/>
              <a:gd name="connsiteX29" fmla="*/ 2943497 w 3927009"/>
              <a:gd name="connsiteY29" fmla="*/ 1933404 h 2430025"/>
              <a:gd name="connsiteX30" fmla="*/ 2960914 w 3927009"/>
              <a:gd name="connsiteY30" fmla="*/ 1959530 h 2430025"/>
              <a:gd name="connsiteX31" fmla="*/ 2969622 w 3927009"/>
              <a:gd name="connsiteY31" fmla="*/ 1985656 h 2430025"/>
              <a:gd name="connsiteX32" fmla="*/ 2987040 w 3927009"/>
              <a:gd name="connsiteY32" fmla="*/ 2003073 h 2430025"/>
              <a:gd name="connsiteX33" fmla="*/ 3004457 w 3927009"/>
              <a:gd name="connsiteY33" fmla="*/ 2029198 h 2430025"/>
              <a:gd name="connsiteX34" fmla="*/ 3021874 w 3927009"/>
              <a:gd name="connsiteY34" fmla="*/ 2046616 h 2430025"/>
              <a:gd name="connsiteX35" fmla="*/ 3039291 w 3927009"/>
              <a:gd name="connsiteY35" fmla="*/ 2072741 h 2430025"/>
              <a:gd name="connsiteX36" fmla="*/ 3065417 w 3927009"/>
              <a:gd name="connsiteY36" fmla="*/ 2090158 h 2430025"/>
              <a:gd name="connsiteX37" fmla="*/ 3082834 w 3927009"/>
              <a:gd name="connsiteY37" fmla="*/ 2107576 h 2430025"/>
              <a:gd name="connsiteX38" fmla="*/ 3135085 w 3927009"/>
              <a:gd name="connsiteY38" fmla="*/ 2133701 h 2430025"/>
              <a:gd name="connsiteX39" fmla="*/ 3161211 w 3927009"/>
              <a:gd name="connsiteY39" fmla="*/ 2151118 h 2430025"/>
              <a:gd name="connsiteX40" fmla="*/ 3204754 w 3927009"/>
              <a:gd name="connsiteY40" fmla="*/ 2185953 h 2430025"/>
              <a:gd name="connsiteX41" fmla="*/ 3239588 w 3927009"/>
              <a:gd name="connsiteY41" fmla="*/ 2229496 h 2430025"/>
              <a:gd name="connsiteX42" fmla="*/ 3265714 w 3927009"/>
              <a:gd name="connsiteY42" fmla="*/ 2238204 h 2430025"/>
              <a:gd name="connsiteX43" fmla="*/ 3317965 w 3927009"/>
              <a:gd name="connsiteY43" fmla="*/ 2281747 h 2430025"/>
              <a:gd name="connsiteX44" fmla="*/ 3344091 w 3927009"/>
              <a:gd name="connsiteY44" fmla="*/ 2290456 h 2430025"/>
              <a:gd name="connsiteX45" fmla="*/ 3396342 w 3927009"/>
              <a:gd name="connsiteY45" fmla="*/ 2333998 h 2430025"/>
              <a:gd name="connsiteX46" fmla="*/ 3439885 w 3927009"/>
              <a:gd name="connsiteY46" fmla="*/ 2342707 h 2430025"/>
              <a:gd name="connsiteX47" fmla="*/ 3466011 w 3927009"/>
              <a:gd name="connsiteY47" fmla="*/ 2351416 h 2430025"/>
              <a:gd name="connsiteX48" fmla="*/ 3518262 w 3927009"/>
              <a:gd name="connsiteY48" fmla="*/ 2394958 h 2430025"/>
              <a:gd name="connsiteX49" fmla="*/ 3553097 w 3927009"/>
              <a:gd name="connsiteY49" fmla="*/ 2403667 h 2430025"/>
              <a:gd name="connsiteX50" fmla="*/ 3579222 w 3927009"/>
              <a:gd name="connsiteY50" fmla="*/ 2421084 h 2430025"/>
              <a:gd name="connsiteX51" fmla="*/ 3753394 w 3927009"/>
              <a:gd name="connsiteY51" fmla="*/ 2421084 h 2430025"/>
              <a:gd name="connsiteX52" fmla="*/ 3788228 w 3927009"/>
              <a:gd name="connsiteY52" fmla="*/ 2412376 h 2430025"/>
              <a:gd name="connsiteX53" fmla="*/ 3840480 w 3927009"/>
              <a:gd name="connsiteY53" fmla="*/ 2394958 h 2430025"/>
              <a:gd name="connsiteX54" fmla="*/ 3857897 w 3927009"/>
              <a:gd name="connsiteY54" fmla="*/ 2368833 h 2430025"/>
              <a:gd name="connsiteX55" fmla="*/ 3875314 w 3927009"/>
              <a:gd name="connsiteY55" fmla="*/ 2325290 h 2430025"/>
              <a:gd name="connsiteX56" fmla="*/ 3884022 w 3927009"/>
              <a:gd name="connsiteY56" fmla="*/ 2299164 h 2430025"/>
              <a:gd name="connsiteX57" fmla="*/ 3901440 w 3927009"/>
              <a:gd name="connsiteY57" fmla="*/ 2273038 h 2430025"/>
              <a:gd name="connsiteX58" fmla="*/ 3910148 w 3927009"/>
              <a:gd name="connsiteY58" fmla="*/ 2020490 h 2430025"/>
              <a:gd name="connsiteX59" fmla="*/ 3892731 w 3927009"/>
              <a:gd name="connsiteY59" fmla="*/ 1994364 h 2430025"/>
              <a:gd name="connsiteX60" fmla="*/ 3866605 w 3927009"/>
              <a:gd name="connsiteY60" fmla="*/ 1924696 h 2430025"/>
              <a:gd name="connsiteX61" fmla="*/ 3849188 w 3927009"/>
              <a:gd name="connsiteY61" fmla="*/ 1907278 h 2430025"/>
              <a:gd name="connsiteX62" fmla="*/ 3831771 w 3927009"/>
              <a:gd name="connsiteY62" fmla="*/ 1855027 h 2430025"/>
              <a:gd name="connsiteX63" fmla="*/ 3823062 w 3927009"/>
              <a:gd name="connsiteY63" fmla="*/ 1828901 h 2430025"/>
              <a:gd name="connsiteX64" fmla="*/ 3788228 w 3927009"/>
              <a:gd name="connsiteY64" fmla="*/ 1785358 h 2430025"/>
              <a:gd name="connsiteX65" fmla="*/ 3770811 w 3927009"/>
              <a:gd name="connsiteY65" fmla="*/ 1759233 h 2430025"/>
              <a:gd name="connsiteX66" fmla="*/ 3744685 w 3927009"/>
              <a:gd name="connsiteY66" fmla="*/ 1741816 h 2430025"/>
              <a:gd name="connsiteX67" fmla="*/ 3709851 w 3927009"/>
              <a:gd name="connsiteY67" fmla="*/ 1698273 h 2430025"/>
              <a:gd name="connsiteX68" fmla="*/ 3657600 w 3927009"/>
              <a:gd name="connsiteY68" fmla="*/ 1646021 h 2430025"/>
              <a:gd name="connsiteX69" fmla="*/ 3622765 w 3927009"/>
              <a:gd name="connsiteY69" fmla="*/ 1602478 h 2430025"/>
              <a:gd name="connsiteX70" fmla="*/ 3587931 w 3927009"/>
              <a:gd name="connsiteY70" fmla="*/ 1585061 h 2430025"/>
              <a:gd name="connsiteX71" fmla="*/ 3518262 w 3927009"/>
              <a:gd name="connsiteY71" fmla="*/ 1532810 h 2430025"/>
              <a:gd name="connsiteX72" fmla="*/ 3466011 w 3927009"/>
              <a:gd name="connsiteY72" fmla="*/ 1497976 h 2430025"/>
              <a:gd name="connsiteX73" fmla="*/ 3422468 w 3927009"/>
              <a:gd name="connsiteY73" fmla="*/ 1463141 h 2430025"/>
              <a:gd name="connsiteX74" fmla="*/ 3370217 w 3927009"/>
              <a:gd name="connsiteY74" fmla="*/ 1445724 h 2430025"/>
              <a:gd name="connsiteX75" fmla="*/ 3344091 w 3927009"/>
              <a:gd name="connsiteY75" fmla="*/ 1437016 h 2430025"/>
              <a:gd name="connsiteX76" fmla="*/ 3326674 w 3927009"/>
              <a:gd name="connsiteY76" fmla="*/ 1419598 h 2430025"/>
              <a:gd name="connsiteX77" fmla="*/ 3274422 w 3927009"/>
              <a:gd name="connsiteY77" fmla="*/ 1384764 h 2430025"/>
              <a:gd name="connsiteX78" fmla="*/ 3248297 w 3927009"/>
              <a:gd name="connsiteY78" fmla="*/ 1358638 h 2430025"/>
              <a:gd name="connsiteX79" fmla="*/ 3213462 w 3927009"/>
              <a:gd name="connsiteY79" fmla="*/ 1315096 h 2430025"/>
              <a:gd name="connsiteX80" fmla="*/ 3143794 w 3927009"/>
              <a:gd name="connsiteY80" fmla="*/ 1288970 h 2430025"/>
              <a:gd name="connsiteX81" fmla="*/ 3091542 w 3927009"/>
              <a:gd name="connsiteY81" fmla="*/ 1254136 h 2430025"/>
              <a:gd name="connsiteX82" fmla="*/ 3039291 w 3927009"/>
              <a:gd name="connsiteY82" fmla="*/ 1236718 h 2430025"/>
              <a:gd name="connsiteX83" fmla="*/ 2987040 w 3927009"/>
              <a:gd name="connsiteY83" fmla="*/ 1210593 h 2430025"/>
              <a:gd name="connsiteX84" fmla="*/ 2934788 w 3927009"/>
              <a:gd name="connsiteY84" fmla="*/ 1175758 h 2430025"/>
              <a:gd name="connsiteX85" fmla="*/ 2908662 w 3927009"/>
              <a:gd name="connsiteY85" fmla="*/ 1158341 h 2430025"/>
              <a:gd name="connsiteX86" fmla="*/ 2891245 w 3927009"/>
              <a:gd name="connsiteY86" fmla="*/ 1132216 h 2430025"/>
              <a:gd name="connsiteX87" fmla="*/ 2882537 w 3927009"/>
              <a:gd name="connsiteY87" fmla="*/ 1106090 h 2430025"/>
              <a:gd name="connsiteX88" fmla="*/ 2856411 w 3927009"/>
              <a:gd name="connsiteY88" fmla="*/ 1097381 h 2430025"/>
              <a:gd name="connsiteX89" fmla="*/ 2847702 w 3927009"/>
              <a:gd name="connsiteY89" fmla="*/ 1071256 h 2430025"/>
              <a:gd name="connsiteX90" fmla="*/ 2856411 w 3927009"/>
              <a:gd name="connsiteY90" fmla="*/ 1027713 h 2430025"/>
              <a:gd name="connsiteX91" fmla="*/ 2908662 w 3927009"/>
              <a:gd name="connsiteY91" fmla="*/ 1001587 h 2430025"/>
              <a:gd name="connsiteX92" fmla="*/ 2952205 w 3927009"/>
              <a:gd name="connsiteY92" fmla="*/ 966753 h 2430025"/>
              <a:gd name="connsiteX93" fmla="*/ 3030582 w 3927009"/>
              <a:gd name="connsiteY93" fmla="*/ 949336 h 2430025"/>
              <a:gd name="connsiteX94" fmla="*/ 3074125 w 3927009"/>
              <a:gd name="connsiteY94" fmla="*/ 914501 h 2430025"/>
              <a:gd name="connsiteX95" fmla="*/ 3091542 w 3927009"/>
              <a:gd name="connsiteY95" fmla="*/ 862250 h 2430025"/>
              <a:gd name="connsiteX96" fmla="*/ 3082834 w 3927009"/>
              <a:gd name="connsiteY96" fmla="*/ 792581 h 2430025"/>
              <a:gd name="connsiteX97" fmla="*/ 3065417 w 3927009"/>
              <a:gd name="connsiteY97" fmla="*/ 766456 h 2430025"/>
              <a:gd name="connsiteX98" fmla="*/ 3030582 w 3927009"/>
              <a:gd name="connsiteY98" fmla="*/ 696787 h 2430025"/>
              <a:gd name="connsiteX99" fmla="*/ 3013165 w 3927009"/>
              <a:gd name="connsiteY99" fmla="*/ 670661 h 2430025"/>
              <a:gd name="connsiteX100" fmla="*/ 2960914 w 3927009"/>
              <a:gd name="connsiteY100" fmla="*/ 653244 h 2430025"/>
              <a:gd name="connsiteX101" fmla="*/ 2934788 w 3927009"/>
              <a:gd name="connsiteY101" fmla="*/ 644536 h 2430025"/>
              <a:gd name="connsiteX102" fmla="*/ 2908662 w 3927009"/>
              <a:gd name="connsiteY102" fmla="*/ 627118 h 2430025"/>
              <a:gd name="connsiteX103" fmla="*/ 2856411 w 3927009"/>
              <a:gd name="connsiteY103" fmla="*/ 574867 h 2430025"/>
              <a:gd name="connsiteX104" fmla="*/ 2804160 w 3927009"/>
              <a:gd name="connsiteY104" fmla="*/ 540033 h 2430025"/>
              <a:gd name="connsiteX105" fmla="*/ 2778034 w 3927009"/>
              <a:gd name="connsiteY105" fmla="*/ 531324 h 2430025"/>
              <a:gd name="connsiteX106" fmla="*/ 2717074 w 3927009"/>
              <a:gd name="connsiteY106" fmla="*/ 505198 h 2430025"/>
              <a:gd name="connsiteX107" fmla="*/ 2690948 w 3927009"/>
              <a:gd name="connsiteY107" fmla="*/ 487781 h 2430025"/>
              <a:gd name="connsiteX108" fmla="*/ 2603862 w 3927009"/>
              <a:gd name="connsiteY108" fmla="*/ 470364 h 2430025"/>
              <a:gd name="connsiteX109" fmla="*/ 2577737 w 3927009"/>
              <a:gd name="connsiteY109" fmla="*/ 461656 h 2430025"/>
              <a:gd name="connsiteX110" fmla="*/ 2542902 w 3927009"/>
              <a:gd name="connsiteY110" fmla="*/ 426821 h 2430025"/>
              <a:gd name="connsiteX111" fmla="*/ 2481942 w 3927009"/>
              <a:gd name="connsiteY111" fmla="*/ 400696 h 2430025"/>
              <a:gd name="connsiteX112" fmla="*/ 2464525 w 3927009"/>
              <a:gd name="connsiteY112" fmla="*/ 383278 h 2430025"/>
              <a:gd name="connsiteX113" fmla="*/ 2420982 w 3927009"/>
              <a:gd name="connsiteY113" fmla="*/ 348444 h 2430025"/>
              <a:gd name="connsiteX114" fmla="*/ 2124891 w 3927009"/>
              <a:gd name="connsiteY114" fmla="*/ 357153 h 2430025"/>
              <a:gd name="connsiteX115" fmla="*/ 2037805 w 3927009"/>
              <a:gd name="connsiteY115" fmla="*/ 383278 h 2430025"/>
              <a:gd name="connsiteX116" fmla="*/ 1950720 w 3927009"/>
              <a:gd name="connsiteY116" fmla="*/ 409404 h 2430025"/>
              <a:gd name="connsiteX117" fmla="*/ 1924594 w 3927009"/>
              <a:gd name="connsiteY117" fmla="*/ 418113 h 2430025"/>
              <a:gd name="connsiteX118" fmla="*/ 1837508 w 3927009"/>
              <a:gd name="connsiteY118" fmla="*/ 435530 h 2430025"/>
              <a:gd name="connsiteX119" fmla="*/ 1776548 w 3927009"/>
              <a:gd name="connsiteY119" fmla="*/ 452947 h 2430025"/>
              <a:gd name="connsiteX120" fmla="*/ 1672045 w 3927009"/>
              <a:gd name="connsiteY120" fmla="*/ 470364 h 2430025"/>
              <a:gd name="connsiteX121" fmla="*/ 1593668 w 3927009"/>
              <a:gd name="connsiteY121" fmla="*/ 496490 h 2430025"/>
              <a:gd name="connsiteX122" fmla="*/ 1567542 w 3927009"/>
              <a:gd name="connsiteY122" fmla="*/ 505198 h 2430025"/>
              <a:gd name="connsiteX123" fmla="*/ 1402080 w 3927009"/>
              <a:gd name="connsiteY123" fmla="*/ 496490 h 2430025"/>
              <a:gd name="connsiteX124" fmla="*/ 1349828 w 3927009"/>
              <a:gd name="connsiteY124" fmla="*/ 479073 h 2430025"/>
              <a:gd name="connsiteX125" fmla="*/ 1288868 w 3927009"/>
              <a:gd name="connsiteY125" fmla="*/ 444238 h 2430025"/>
              <a:gd name="connsiteX126" fmla="*/ 1262742 w 3927009"/>
              <a:gd name="connsiteY126" fmla="*/ 435530 h 2430025"/>
              <a:gd name="connsiteX127" fmla="*/ 1219200 w 3927009"/>
              <a:gd name="connsiteY127" fmla="*/ 357153 h 2430025"/>
              <a:gd name="connsiteX128" fmla="*/ 1184365 w 3927009"/>
              <a:gd name="connsiteY128" fmla="*/ 322318 h 2430025"/>
              <a:gd name="connsiteX129" fmla="*/ 1123405 w 3927009"/>
              <a:gd name="connsiteY129" fmla="*/ 243941 h 2430025"/>
              <a:gd name="connsiteX130" fmla="*/ 1088571 w 3927009"/>
              <a:gd name="connsiteY130" fmla="*/ 200398 h 2430025"/>
              <a:gd name="connsiteX131" fmla="*/ 1062445 w 3927009"/>
              <a:gd name="connsiteY131" fmla="*/ 191690 h 2430025"/>
              <a:gd name="connsiteX132" fmla="*/ 975360 w 3927009"/>
              <a:gd name="connsiteY132" fmla="*/ 139438 h 2430025"/>
              <a:gd name="connsiteX133" fmla="*/ 931817 w 3927009"/>
              <a:gd name="connsiteY133" fmla="*/ 95896 h 2430025"/>
              <a:gd name="connsiteX134" fmla="*/ 914400 w 3927009"/>
              <a:gd name="connsiteY134" fmla="*/ 78478 h 2430025"/>
              <a:gd name="connsiteX135" fmla="*/ 862148 w 3927009"/>
              <a:gd name="connsiteY135" fmla="*/ 61061 h 2430025"/>
              <a:gd name="connsiteX136" fmla="*/ 836022 w 3927009"/>
              <a:gd name="connsiteY136" fmla="*/ 43644 h 2430025"/>
              <a:gd name="connsiteX137" fmla="*/ 783771 w 3927009"/>
              <a:gd name="connsiteY137" fmla="*/ 34936 h 2430025"/>
              <a:gd name="connsiteX138" fmla="*/ 679268 w 3927009"/>
              <a:gd name="connsiteY138" fmla="*/ 17518 h 2430025"/>
              <a:gd name="connsiteX139" fmla="*/ 618308 w 3927009"/>
              <a:gd name="connsiteY139" fmla="*/ 101 h 2430025"/>
              <a:gd name="connsiteX140" fmla="*/ 496388 w 3927009"/>
              <a:gd name="connsiteY140" fmla="*/ 43644 h 2430025"/>
              <a:gd name="connsiteX0" fmla="*/ 495450 w 3926071"/>
              <a:gd name="connsiteY0" fmla="*/ 43644 h 2430025"/>
              <a:gd name="connsiteX1" fmla="*/ 295153 w 3926071"/>
              <a:gd name="connsiteY1" fmla="*/ 52353 h 2430025"/>
              <a:gd name="connsiteX2" fmla="*/ 234193 w 3926071"/>
              <a:gd name="connsiteY2" fmla="*/ 69770 h 2430025"/>
              <a:gd name="connsiteX3" fmla="*/ 208067 w 3926071"/>
              <a:gd name="connsiteY3" fmla="*/ 87187 h 2430025"/>
              <a:gd name="connsiteX4" fmla="*/ 147107 w 3926071"/>
              <a:gd name="connsiteY4" fmla="*/ 104604 h 2430025"/>
              <a:gd name="connsiteX5" fmla="*/ 120982 w 3926071"/>
              <a:gd name="connsiteY5" fmla="*/ 113313 h 2430025"/>
              <a:gd name="connsiteX6" fmla="*/ 103564 w 3926071"/>
              <a:gd name="connsiteY6" fmla="*/ 130730 h 2430025"/>
              <a:gd name="connsiteX7" fmla="*/ 51313 w 3926071"/>
              <a:gd name="connsiteY7" fmla="*/ 148147 h 2430025"/>
              <a:gd name="connsiteX8" fmla="*/ 7770 w 3926071"/>
              <a:gd name="connsiteY8" fmla="*/ 200398 h 2430025"/>
              <a:gd name="connsiteX9" fmla="*/ 7770 w 3926071"/>
              <a:gd name="connsiteY9" fmla="*/ 348444 h 2430025"/>
              <a:gd name="connsiteX10" fmla="*/ 86147 w 3926071"/>
              <a:gd name="connsiteY10" fmla="*/ 479073 h 2430025"/>
              <a:gd name="connsiteX11" fmla="*/ 208067 w 3926071"/>
              <a:gd name="connsiteY11" fmla="*/ 557450 h 2430025"/>
              <a:gd name="connsiteX12" fmla="*/ 321279 w 3926071"/>
              <a:gd name="connsiteY12" fmla="*/ 609701 h 2430025"/>
              <a:gd name="connsiteX13" fmla="*/ 478033 w 3926071"/>
              <a:gd name="connsiteY13" fmla="*/ 566158 h 2430025"/>
              <a:gd name="connsiteX14" fmla="*/ 687039 w 3926071"/>
              <a:gd name="connsiteY14" fmla="*/ 461656 h 2430025"/>
              <a:gd name="connsiteX15" fmla="*/ 957004 w 3926071"/>
              <a:gd name="connsiteY15" fmla="*/ 479073 h 2430025"/>
              <a:gd name="connsiteX16" fmla="*/ 1575313 w 3926071"/>
              <a:gd name="connsiteY16" fmla="*/ 749038 h 2430025"/>
              <a:gd name="connsiteX17" fmla="*/ 2533256 w 3926071"/>
              <a:gd name="connsiteY17" fmla="*/ 1515393 h 2430025"/>
              <a:gd name="connsiteX18" fmla="*/ 2620342 w 3926071"/>
              <a:gd name="connsiteY18" fmla="*/ 1593770 h 2430025"/>
              <a:gd name="connsiteX19" fmla="*/ 2681302 w 3926071"/>
              <a:gd name="connsiteY19" fmla="*/ 1611187 h 2430025"/>
              <a:gd name="connsiteX20" fmla="*/ 2750970 w 3926071"/>
              <a:gd name="connsiteY20" fmla="*/ 1654730 h 2430025"/>
              <a:gd name="connsiteX21" fmla="*/ 2759679 w 3926071"/>
              <a:gd name="connsiteY21" fmla="*/ 1680856 h 2430025"/>
              <a:gd name="connsiteX22" fmla="*/ 2785804 w 3926071"/>
              <a:gd name="connsiteY22" fmla="*/ 1706981 h 2430025"/>
              <a:gd name="connsiteX23" fmla="*/ 2803222 w 3926071"/>
              <a:gd name="connsiteY23" fmla="*/ 1733107 h 2430025"/>
              <a:gd name="connsiteX24" fmla="*/ 2838056 w 3926071"/>
              <a:gd name="connsiteY24" fmla="*/ 1776650 h 2430025"/>
              <a:gd name="connsiteX25" fmla="*/ 2864182 w 3926071"/>
              <a:gd name="connsiteY25" fmla="*/ 1828901 h 2430025"/>
              <a:gd name="connsiteX26" fmla="*/ 2890307 w 3926071"/>
              <a:gd name="connsiteY26" fmla="*/ 1855027 h 2430025"/>
              <a:gd name="connsiteX27" fmla="*/ 2925142 w 3926071"/>
              <a:gd name="connsiteY27" fmla="*/ 1898570 h 2430025"/>
              <a:gd name="connsiteX28" fmla="*/ 2942559 w 3926071"/>
              <a:gd name="connsiteY28" fmla="*/ 1933404 h 2430025"/>
              <a:gd name="connsiteX29" fmla="*/ 2959976 w 3926071"/>
              <a:gd name="connsiteY29" fmla="*/ 1959530 h 2430025"/>
              <a:gd name="connsiteX30" fmla="*/ 2968684 w 3926071"/>
              <a:gd name="connsiteY30" fmla="*/ 1985656 h 2430025"/>
              <a:gd name="connsiteX31" fmla="*/ 2986102 w 3926071"/>
              <a:gd name="connsiteY31" fmla="*/ 2003073 h 2430025"/>
              <a:gd name="connsiteX32" fmla="*/ 3003519 w 3926071"/>
              <a:gd name="connsiteY32" fmla="*/ 2029198 h 2430025"/>
              <a:gd name="connsiteX33" fmla="*/ 3020936 w 3926071"/>
              <a:gd name="connsiteY33" fmla="*/ 2046616 h 2430025"/>
              <a:gd name="connsiteX34" fmla="*/ 3038353 w 3926071"/>
              <a:gd name="connsiteY34" fmla="*/ 2072741 h 2430025"/>
              <a:gd name="connsiteX35" fmla="*/ 3064479 w 3926071"/>
              <a:gd name="connsiteY35" fmla="*/ 2090158 h 2430025"/>
              <a:gd name="connsiteX36" fmla="*/ 3081896 w 3926071"/>
              <a:gd name="connsiteY36" fmla="*/ 2107576 h 2430025"/>
              <a:gd name="connsiteX37" fmla="*/ 3134147 w 3926071"/>
              <a:gd name="connsiteY37" fmla="*/ 2133701 h 2430025"/>
              <a:gd name="connsiteX38" fmla="*/ 3160273 w 3926071"/>
              <a:gd name="connsiteY38" fmla="*/ 2151118 h 2430025"/>
              <a:gd name="connsiteX39" fmla="*/ 3203816 w 3926071"/>
              <a:gd name="connsiteY39" fmla="*/ 2185953 h 2430025"/>
              <a:gd name="connsiteX40" fmla="*/ 3238650 w 3926071"/>
              <a:gd name="connsiteY40" fmla="*/ 2229496 h 2430025"/>
              <a:gd name="connsiteX41" fmla="*/ 3264776 w 3926071"/>
              <a:gd name="connsiteY41" fmla="*/ 2238204 h 2430025"/>
              <a:gd name="connsiteX42" fmla="*/ 3317027 w 3926071"/>
              <a:gd name="connsiteY42" fmla="*/ 2281747 h 2430025"/>
              <a:gd name="connsiteX43" fmla="*/ 3343153 w 3926071"/>
              <a:gd name="connsiteY43" fmla="*/ 2290456 h 2430025"/>
              <a:gd name="connsiteX44" fmla="*/ 3395404 w 3926071"/>
              <a:gd name="connsiteY44" fmla="*/ 2333998 h 2430025"/>
              <a:gd name="connsiteX45" fmla="*/ 3438947 w 3926071"/>
              <a:gd name="connsiteY45" fmla="*/ 2342707 h 2430025"/>
              <a:gd name="connsiteX46" fmla="*/ 3465073 w 3926071"/>
              <a:gd name="connsiteY46" fmla="*/ 2351416 h 2430025"/>
              <a:gd name="connsiteX47" fmla="*/ 3517324 w 3926071"/>
              <a:gd name="connsiteY47" fmla="*/ 2394958 h 2430025"/>
              <a:gd name="connsiteX48" fmla="*/ 3552159 w 3926071"/>
              <a:gd name="connsiteY48" fmla="*/ 2403667 h 2430025"/>
              <a:gd name="connsiteX49" fmla="*/ 3578284 w 3926071"/>
              <a:gd name="connsiteY49" fmla="*/ 2421084 h 2430025"/>
              <a:gd name="connsiteX50" fmla="*/ 3752456 w 3926071"/>
              <a:gd name="connsiteY50" fmla="*/ 2421084 h 2430025"/>
              <a:gd name="connsiteX51" fmla="*/ 3787290 w 3926071"/>
              <a:gd name="connsiteY51" fmla="*/ 2412376 h 2430025"/>
              <a:gd name="connsiteX52" fmla="*/ 3839542 w 3926071"/>
              <a:gd name="connsiteY52" fmla="*/ 2394958 h 2430025"/>
              <a:gd name="connsiteX53" fmla="*/ 3856959 w 3926071"/>
              <a:gd name="connsiteY53" fmla="*/ 2368833 h 2430025"/>
              <a:gd name="connsiteX54" fmla="*/ 3874376 w 3926071"/>
              <a:gd name="connsiteY54" fmla="*/ 2325290 h 2430025"/>
              <a:gd name="connsiteX55" fmla="*/ 3883084 w 3926071"/>
              <a:gd name="connsiteY55" fmla="*/ 2299164 h 2430025"/>
              <a:gd name="connsiteX56" fmla="*/ 3900502 w 3926071"/>
              <a:gd name="connsiteY56" fmla="*/ 2273038 h 2430025"/>
              <a:gd name="connsiteX57" fmla="*/ 3909210 w 3926071"/>
              <a:gd name="connsiteY57" fmla="*/ 2020490 h 2430025"/>
              <a:gd name="connsiteX58" fmla="*/ 3891793 w 3926071"/>
              <a:gd name="connsiteY58" fmla="*/ 1994364 h 2430025"/>
              <a:gd name="connsiteX59" fmla="*/ 3865667 w 3926071"/>
              <a:gd name="connsiteY59" fmla="*/ 1924696 h 2430025"/>
              <a:gd name="connsiteX60" fmla="*/ 3848250 w 3926071"/>
              <a:gd name="connsiteY60" fmla="*/ 1907278 h 2430025"/>
              <a:gd name="connsiteX61" fmla="*/ 3830833 w 3926071"/>
              <a:gd name="connsiteY61" fmla="*/ 1855027 h 2430025"/>
              <a:gd name="connsiteX62" fmla="*/ 3822124 w 3926071"/>
              <a:gd name="connsiteY62" fmla="*/ 1828901 h 2430025"/>
              <a:gd name="connsiteX63" fmla="*/ 3787290 w 3926071"/>
              <a:gd name="connsiteY63" fmla="*/ 1785358 h 2430025"/>
              <a:gd name="connsiteX64" fmla="*/ 3769873 w 3926071"/>
              <a:gd name="connsiteY64" fmla="*/ 1759233 h 2430025"/>
              <a:gd name="connsiteX65" fmla="*/ 3743747 w 3926071"/>
              <a:gd name="connsiteY65" fmla="*/ 1741816 h 2430025"/>
              <a:gd name="connsiteX66" fmla="*/ 3708913 w 3926071"/>
              <a:gd name="connsiteY66" fmla="*/ 1698273 h 2430025"/>
              <a:gd name="connsiteX67" fmla="*/ 3656662 w 3926071"/>
              <a:gd name="connsiteY67" fmla="*/ 1646021 h 2430025"/>
              <a:gd name="connsiteX68" fmla="*/ 3621827 w 3926071"/>
              <a:gd name="connsiteY68" fmla="*/ 1602478 h 2430025"/>
              <a:gd name="connsiteX69" fmla="*/ 3586993 w 3926071"/>
              <a:gd name="connsiteY69" fmla="*/ 1585061 h 2430025"/>
              <a:gd name="connsiteX70" fmla="*/ 3517324 w 3926071"/>
              <a:gd name="connsiteY70" fmla="*/ 1532810 h 2430025"/>
              <a:gd name="connsiteX71" fmla="*/ 3465073 w 3926071"/>
              <a:gd name="connsiteY71" fmla="*/ 1497976 h 2430025"/>
              <a:gd name="connsiteX72" fmla="*/ 3421530 w 3926071"/>
              <a:gd name="connsiteY72" fmla="*/ 1463141 h 2430025"/>
              <a:gd name="connsiteX73" fmla="*/ 3369279 w 3926071"/>
              <a:gd name="connsiteY73" fmla="*/ 1445724 h 2430025"/>
              <a:gd name="connsiteX74" fmla="*/ 3343153 w 3926071"/>
              <a:gd name="connsiteY74" fmla="*/ 1437016 h 2430025"/>
              <a:gd name="connsiteX75" fmla="*/ 3325736 w 3926071"/>
              <a:gd name="connsiteY75" fmla="*/ 1419598 h 2430025"/>
              <a:gd name="connsiteX76" fmla="*/ 3273484 w 3926071"/>
              <a:gd name="connsiteY76" fmla="*/ 1384764 h 2430025"/>
              <a:gd name="connsiteX77" fmla="*/ 3247359 w 3926071"/>
              <a:gd name="connsiteY77" fmla="*/ 1358638 h 2430025"/>
              <a:gd name="connsiteX78" fmla="*/ 3212524 w 3926071"/>
              <a:gd name="connsiteY78" fmla="*/ 1315096 h 2430025"/>
              <a:gd name="connsiteX79" fmla="*/ 3142856 w 3926071"/>
              <a:gd name="connsiteY79" fmla="*/ 1288970 h 2430025"/>
              <a:gd name="connsiteX80" fmla="*/ 3090604 w 3926071"/>
              <a:gd name="connsiteY80" fmla="*/ 1254136 h 2430025"/>
              <a:gd name="connsiteX81" fmla="*/ 3038353 w 3926071"/>
              <a:gd name="connsiteY81" fmla="*/ 1236718 h 2430025"/>
              <a:gd name="connsiteX82" fmla="*/ 2986102 w 3926071"/>
              <a:gd name="connsiteY82" fmla="*/ 1210593 h 2430025"/>
              <a:gd name="connsiteX83" fmla="*/ 2933850 w 3926071"/>
              <a:gd name="connsiteY83" fmla="*/ 1175758 h 2430025"/>
              <a:gd name="connsiteX84" fmla="*/ 2907724 w 3926071"/>
              <a:gd name="connsiteY84" fmla="*/ 1158341 h 2430025"/>
              <a:gd name="connsiteX85" fmla="*/ 2890307 w 3926071"/>
              <a:gd name="connsiteY85" fmla="*/ 1132216 h 2430025"/>
              <a:gd name="connsiteX86" fmla="*/ 2881599 w 3926071"/>
              <a:gd name="connsiteY86" fmla="*/ 1106090 h 2430025"/>
              <a:gd name="connsiteX87" fmla="*/ 2855473 w 3926071"/>
              <a:gd name="connsiteY87" fmla="*/ 1097381 h 2430025"/>
              <a:gd name="connsiteX88" fmla="*/ 2846764 w 3926071"/>
              <a:gd name="connsiteY88" fmla="*/ 1071256 h 2430025"/>
              <a:gd name="connsiteX89" fmla="*/ 2855473 w 3926071"/>
              <a:gd name="connsiteY89" fmla="*/ 1027713 h 2430025"/>
              <a:gd name="connsiteX90" fmla="*/ 2907724 w 3926071"/>
              <a:gd name="connsiteY90" fmla="*/ 1001587 h 2430025"/>
              <a:gd name="connsiteX91" fmla="*/ 2951267 w 3926071"/>
              <a:gd name="connsiteY91" fmla="*/ 966753 h 2430025"/>
              <a:gd name="connsiteX92" fmla="*/ 3029644 w 3926071"/>
              <a:gd name="connsiteY92" fmla="*/ 949336 h 2430025"/>
              <a:gd name="connsiteX93" fmla="*/ 3073187 w 3926071"/>
              <a:gd name="connsiteY93" fmla="*/ 914501 h 2430025"/>
              <a:gd name="connsiteX94" fmla="*/ 3090604 w 3926071"/>
              <a:gd name="connsiteY94" fmla="*/ 862250 h 2430025"/>
              <a:gd name="connsiteX95" fmla="*/ 3081896 w 3926071"/>
              <a:gd name="connsiteY95" fmla="*/ 792581 h 2430025"/>
              <a:gd name="connsiteX96" fmla="*/ 3064479 w 3926071"/>
              <a:gd name="connsiteY96" fmla="*/ 766456 h 2430025"/>
              <a:gd name="connsiteX97" fmla="*/ 3029644 w 3926071"/>
              <a:gd name="connsiteY97" fmla="*/ 696787 h 2430025"/>
              <a:gd name="connsiteX98" fmla="*/ 3012227 w 3926071"/>
              <a:gd name="connsiteY98" fmla="*/ 670661 h 2430025"/>
              <a:gd name="connsiteX99" fmla="*/ 2959976 w 3926071"/>
              <a:gd name="connsiteY99" fmla="*/ 653244 h 2430025"/>
              <a:gd name="connsiteX100" fmla="*/ 2933850 w 3926071"/>
              <a:gd name="connsiteY100" fmla="*/ 644536 h 2430025"/>
              <a:gd name="connsiteX101" fmla="*/ 2907724 w 3926071"/>
              <a:gd name="connsiteY101" fmla="*/ 627118 h 2430025"/>
              <a:gd name="connsiteX102" fmla="*/ 2855473 w 3926071"/>
              <a:gd name="connsiteY102" fmla="*/ 574867 h 2430025"/>
              <a:gd name="connsiteX103" fmla="*/ 2803222 w 3926071"/>
              <a:gd name="connsiteY103" fmla="*/ 540033 h 2430025"/>
              <a:gd name="connsiteX104" fmla="*/ 2777096 w 3926071"/>
              <a:gd name="connsiteY104" fmla="*/ 531324 h 2430025"/>
              <a:gd name="connsiteX105" fmla="*/ 2716136 w 3926071"/>
              <a:gd name="connsiteY105" fmla="*/ 505198 h 2430025"/>
              <a:gd name="connsiteX106" fmla="*/ 2690010 w 3926071"/>
              <a:gd name="connsiteY106" fmla="*/ 487781 h 2430025"/>
              <a:gd name="connsiteX107" fmla="*/ 2602924 w 3926071"/>
              <a:gd name="connsiteY107" fmla="*/ 470364 h 2430025"/>
              <a:gd name="connsiteX108" fmla="*/ 2576799 w 3926071"/>
              <a:gd name="connsiteY108" fmla="*/ 461656 h 2430025"/>
              <a:gd name="connsiteX109" fmla="*/ 2541964 w 3926071"/>
              <a:gd name="connsiteY109" fmla="*/ 426821 h 2430025"/>
              <a:gd name="connsiteX110" fmla="*/ 2481004 w 3926071"/>
              <a:gd name="connsiteY110" fmla="*/ 400696 h 2430025"/>
              <a:gd name="connsiteX111" fmla="*/ 2463587 w 3926071"/>
              <a:gd name="connsiteY111" fmla="*/ 383278 h 2430025"/>
              <a:gd name="connsiteX112" fmla="*/ 2420044 w 3926071"/>
              <a:gd name="connsiteY112" fmla="*/ 348444 h 2430025"/>
              <a:gd name="connsiteX113" fmla="*/ 2123953 w 3926071"/>
              <a:gd name="connsiteY113" fmla="*/ 357153 h 2430025"/>
              <a:gd name="connsiteX114" fmla="*/ 2036867 w 3926071"/>
              <a:gd name="connsiteY114" fmla="*/ 383278 h 2430025"/>
              <a:gd name="connsiteX115" fmla="*/ 1949782 w 3926071"/>
              <a:gd name="connsiteY115" fmla="*/ 409404 h 2430025"/>
              <a:gd name="connsiteX116" fmla="*/ 1923656 w 3926071"/>
              <a:gd name="connsiteY116" fmla="*/ 418113 h 2430025"/>
              <a:gd name="connsiteX117" fmla="*/ 1836570 w 3926071"/>
              <a:gd name="connsiteY117" fmla="*/ 435530 h 2430025"/>
              <a:gd name="connsiteX118" fmla="*/ 1775610 w 3926071"/>
              <a:gd name="connsiteY118" fmla="*/ 452947 h 2430025"/>
              <a:gd name="connsiteX119" fmla="*/ 1671107 w 3926071"/>
              <a:gd name="connsiteY119" fmla="*/ 470364 h 2430025"/>
              <a:gd name="connsiteX120" fmla="*/ 1592730 w 3926071"/>
              <a:gd name="connsiteY120" fmla="*/ 496490 h 2430025"/>
              <a:gd name="connsiteX121" fmla="*/ 1566604 w 3926071"/>
              <a:gd name="connsiteY121" fmla="*/ 505198 h 2430025"/>
              <a:gd name="connsiteX122" fmla="*/ 1401142 w 3926071"/>
              <a:gd name="connsiteY122" fmla="*/ 496490 h 2430025"/>
              <a:gd name="connsiteX123" fmla="*/ 1348890 w 3926071"/>
              <a:gd name="connsiteY123" fmla="*/ 479073 h 2430025"/>
              <a:gd name="connsiteX124" fmla="*/ 1287930 w 3926071"/>
              <a:gd name="connsiteY124" fmla="*/ 444238 h 2430025"/>
              <a:gd name="connsiteX125" fmla="*/ 1261804 w 3926071"/>
              <a:gd name="connsiteY125" fmla="*/ 435530 h 2430025"/>
              <a:gd name="connsiteX126" fmla="*/ 1218262 w 3926071"/>
              <a:gd name="connsiteY126" fmla="*/ 357153 h 2430025"/>
              <a:gd name="connsiteX127" fmla="*/ 1183427 w 3926071"/>
              <a:gd name="connsiteY127" fmla="*/ 322318 h 2430025"/>
              <a:gd name="connsiteX128" fmla="*/ 1122467 w 3926071"/>
              <a:gd name="connsiteY128" fmla="*/ 243941 h 2430025"/>
              <a:gd name="connsiteX129" fmla="*/ 1087633 w 3926071"/>
              <a:gd name="connsiteY129" fmla="*/ 200398 h 2430025"/>
              <a:gd name="connsiteX130" fmla="*/ 1061507 w 3926071"/>
              <a:gd name="connsiteY130" fmla="*/ 191690 h 2430025"/>
              <a:gd name="connsiteX131" fmla="*/ 974422 w 3926071"/>
              <a:gd name="connsiteY131" fmla="*/ 139438 h 2430025"/>
              <a:gd name="connsiteX132" fmla="*/ 930879 w 3926071"/>
              <a:gd name="connsiteY132" fmla="*/ 95896 h 2430025"/>
              <a:gd name="connsiteX133" fmla="*/ 913462 w 3926071"/>
              <a:gd name="connsiteY133" fmla="*/ 78478 h 2430025"/>
              <a:gd name="connsiteX134" fmla="*/ 861210 w 3926071"/>
              <a:gd name="connsiteY134" fmla="*/ 61061 h 2430025"/>
              <a:gd name="connsiteX135" fmla="*/ 835084 w 3926071"/>
              <a:gd name="connsiteY135" fmla="*/ 43644 h 2430025"/>
              <a:gd name="connsiteX136" fmla="*/ 782833 w 3926071"/>
              <a:gd name="connsiteY136" fmla="*/ 34936 h 2430025"/>
              <a:gd name="connsiteX137" fmla="*/ 678330 w 3926071"/>
              <a:gd name="connsiteY137" fmla="*/ 17518 h 2430025"/>
              <a:gd name="connsiteX138" fmla="*/ 617370 w 3926071"/>
              <a:gd name="connsiteY138" fmla="*/ 101 h 2430025"/>
              <a:gd name="connsiteX139" fmla="*/ 495450 w 3926071"/>
              <a:gd name="connsiteY139" fmla="*/ 43644 h 2430025"/>
              <a:gd name="connsiteX0" fmla="*/ 495450 w 3926071"/>
              <a:gd name="connsiteY0" fmla="*/ 43644 h 2430025"/>
              <a:gd name="connsiteX1" fmla="*/ 295153 w 3926071"/>
              <a:gd name="connsiteY1" fmla="*/ 52353 h 2430025"/>
              <a:gd name="connsiteX2" fmla="*/ 234193 w 3926071"/>
              <a:gd name="connsiteY2" fmla="*/ 69770 h 2430025"/>
              <a:gd name="connsiteX3" fmla="*/ 208067 w 3926071"/>
              <a:gd name="connsiteY3" fmla="*/ 87187 h 2430025"/>
              <a:gd name="connsiteX4" fmla="*/ 147107 w 3926071"/>
              <a:gd name="connsiteY4" fmla="*/ 104604 h 2430025"/>
              <a:gd name="connsiteX5" fmla="*/ 120982 w 3926071"/>
              <a:gd name="connsiteY5" fmla="*/ 113313 h 2430025"/>
              <a:gd name="connsiteX6" fmla="*/ 51313 w 3926071"/>
              <a:gd name="connsiteY6" fmla="*/ 148147 h 2430025"/>
              <a:gd name="connsiteX7" fmla="*/ 7770 w 3926071"/>
              <a:gd name="connsiteY7" fmla="*/ 200398 h 2430025"/>
              <a:gd name="connsiteX8" fmla="*/ 7770 w 3926071"/>
              <a:gd name="connsiteY8" fmla="*/ 348444 h 2430025"/>
              <a:gd name="connsiteX9" fmla="*/ 86147 w 3926071"/>
              <a:gd name="connsiteY9" fmla="*/ 479073 h 2430025"/>
              <a:gd name="connsiteX10" fmla="*/ 208067 w 3926071"/>
              <a:gd name="connsiteY10" fmla="*/ 557450 h 2430025"/>
              <a:gd name="connsiteX11" fmla="*/ 321279 w 3926071"/>
              <a:gd name="connsiteY11" fmla="*/ 609701 h 2430025"/>
              <a:gd name="connsiteX12" fmla="*/ 478033 w 3926071"/>
              <a:gd name="connsiteY12" fmla="*/ 566158 h 2430025"/>
              <a:gd name="connsiteX13" fmla="*/ 687039 w 3926071"/>
              <a:gd name="connsiteY13" fmla="*/ 461656 h 2430025"/>
              <a:gd name="connsiteX14" fmla="*/ 957004 w 3926071"/>
              <a:gd name="connsiteY14" fmla="*/ 479073 h 2430025"/>
              <a:gd name="connsiteX15" fmla="*/ 1575313 w 3926071"/>
              <a:gd name="connsiteY15" fmla="*/ 749038 h 2430025"/>
              <a:gd name="connsiteX16" fmla="*/ 2533256 w 3926071"/>
              <a:gd name="connsiteY16" fmla="*/ 1515393 h 2430025"/>
              <a:gd name="connsiteX17" fmla="*/ 2620342 w 3926071"/>
              <a:gd name="connsiteY17" fmla="*/ 1593770 h 2430025"/>
              <a:gd name="connsiteX18" fmla="*/ 2681302 w 3926071"/>
              <a:gd name="connsiteY18" fmla="*/ 1611187 h 2430025"/>
              <a:gd name="connsiteX19" fmla="*/ 2750970 w 3926071"/>
              <a:gd name="connsiteY19" fmla="*/ 1654730 h 2430025"/>
              <a:gd name="connsiteX20" fmla="*/ 2759679 w 3926071"/>
              <a:gd name="connsiteY20" fmla="*/ 1680856 h 2430025"/>
              <a:gd name="connsiteX21" fmla="*/ 2785804 w 3926071"/>
              <a:gd name="connsiteY21" fmla="*/ 1706981 h 2430025"/>
              <a:gd name="connsiteX22" fmla="*/ 2803222 w 3926071"/>
              <a:gd name="connsiteY22" fmla="*/ 1733107 h 2430025"/>
              <a:gd name="connsiteX23" fmla="*/ 2838056 w 3926071"/>
              <a:gd name="connsiteY23" fmla="*/ 1776650 h 2430025"/>
              <a:gd name="connsiteX24" fmla="*/ 2864182 w 3926071"/>
              <a:gd name="connsiteY24" fmla="*/ 1828901 h 2430025"/>
              <a:gd name="connsiteX25" fmla="*/ 2890307 w 3926071"/>
              <a:gd name="connsiteY25" fmla="*/ 1855027 h 2430025"/>
              <a:gd name="connsiteX26" fmla="*/ 2925142 w 3926071"/>
              <a:gd name="connsiteY26" fmla="*/ 1898570 h 2430025"/>
              <a:gd name="connsiteX27" fmla="*/ 2942559 w 3926071"/>
              <a:gd name="connsiteY27" fmla="*/ 1933404 h 2430025"/>
              <a:gd name="connsiteX28" fmla="*/ 2959976 w 3926071"/>
              <a:gd name="connsiteY28" fmla="*/ 1959530 h 2430025"/>
              <a:gd name="connsiteX29" fmla="*/ 2968684 w 3926071"/>
              <a:gd name="connsiteY29" fmla="*/ 1985656 h 2430025"/>
              <a:gd name="connsiteX30" fmla="*/ 2986102 w 3926071"/>
              <a:gd name="connsiteY30" fmla="*/ 2003073 h 2430025"/>
              <a:gd name="connsiteX31" fmla="*/ 3003519 w 3926071"/>
              <a:gd name="connsiteY31" fmla="*/ 2029198 h 2430025"/>
              <a:gd name="connsiteX32" fmla="*/ 3020936 w 3926071"/>
              <a:gd name="connsiteY32" fmla="*/ 2046616 h 2430025"/>
              <a:gd name="connsiteX33" fmla="*/ 3038353 w 3926071"/>
              <a:gd name="connsiteY33" fmla="*/ 2072741 h 2430025"/>
              <a:gd name="connsiteX34" fmla="*/ 3064479 w 3926071"/>
              <a:gd name="connsiteY34" fmla="*/ 2090158 h 2430025"/>
              <a:gd name="connsiteX35" fmla="*/ 3081896 w 3926071"/>
              <a:gd name="connsiteY35" fmla="*/ 2107576 h 2430025"/>
              <a:gd name="connsiteX36" fmla="*/ 3134147 w 3926071"/>
              <a:gd name="connsiteY36" fmla="*/ 2133701 h 2430025"/>
              <a:gd name="connsiteX37" fmla="*/ 3160273 w 3926071"/>
              <a:gd name="connsiteY37" fmla="*/ 2151118 h 2430025"/>
              <a:gd name="connsiteX38" fmla="*/ 3203816 w 3926071"/>
              <a:gd name="connsiteY38" fmla="*/ 2185953 h 2430025"/>
              <a:gd name="connsiteX39" fmla="*/ 3238650 w 3926071"/>
              <a:gd name="connsiteY39" fmla="*/ 2229496 h 2430025"/>
              <a:gd name="connsiteX40" fmla="*/ 3264776 w 3926071"/>
              <a:gd name="connsiteY40" fmla="*/ 2238204 h 2430025"/>
              <a:gd name="connsiteX41" fmla="*/ 3317027 w 3926071"/>
              <a:gd name="connsiteY41" fmla="*/ 2281747 h 2430025"/>
              <a:gd name="connsiteX42" fmla="*/ 3343153 w 3926071"/>
              <a:gd name="connsiteY42" fmla="*/ 2290456 h 2430025"/>
              <a:gd name="connsiteX43" fmla="*/ 3395404 w 3926071"/>
              <a:gd name="connsiteY43" fmla="*/ 2333998 h 2430025"/>
              <a:gd name="connsiteX44" fmla="*/ 3438947 w 3926071"/>
              <a:gd name="connsiteY44" fmla="*/ 2342707 h 2430025"/>
              <a:gd name="connsiteX45" fmla="*/ 3465073 w 3926071"/>
              <a:gd name="connsiteY45" fmla="*/ 2351416 h 2430025"/>
              <a:gd name="connsiteX46" fmla="*/ 3517324 w 3926071"/>
              <a:gd name="connsiteY46" fmla="*/ 2394958 h 2430025"/>
              <a:gd name="connsiteX47" fmla="*/ 3552159 w 3926071"/>
              <a:gd name="connsiteY47" fmla="*/ 2403667 h 2430025"/>
              <a:gd name="connsiteX48" fmla="*/ 3578284 w 3926071"/>
              <a:gd name="connsiteY48" fmla="*/ 2421084 h 2430025"/>
              <a:gd name="connsiteX49" fmla="*/ 3752456 w 3926071"/>
              <a:gd name="connsiteY49" fmla="*/ 2421084 h 2430025"/>
              <a:gd name="connsiteX50" fmla="*/ 3787290 w 3926071"/>
              <a:gd name="connsiteY50" fmla="*/ 2412376 h 2430025"/>
              <a:gd name="connsiteX51" fmla="*/ 3839542 w 3926071"/>
              <a:gd name="connsiteY51" fmla="*/ 2394958 h 2430025"/>
              <a:gd name="connsiteX52" fmla="*/ 3856959 w 3926071"/>
              <a:gd name="connsiteY52" fmla="*/ 2368833 h 2430025"/>
              <a:gd name="connsiteX53" fmla="*/ 3874376 w 3926071"/>
              <a:gd name="connsiteY53" fmla="*/ 2325290 h 2430025"/>
              <a:gd name="connsiteX54" fmla="*/ 3883084 w 3926071"/>
              <a:gd name="connsiteY54" fmla="*/ 2299164 h 2430025"/>
              <a:gd name="connsiteX55" fmla="*/ 3900502 w 3926071"/>
              <a:gd name="connsiteY55" fmla="*/ 2273038 h 2430025"/>
              <a:gd name="connsiteX56" fmla="*/ 3909210 w 3926071"/>
              <a:gd name="connsiteY56" fmla="*/ 2020490 h 2430025"/>
              <a:gd name="connsiteX57" fmla="*/ 3891793 w 3926071"/>
              <a:gd name="connsiteY57" fmla="*/ 1994364 h 2430025"/>
              <a:gd name="connsiteX58" fmla="*/ 3865667 w 3926071"/>
              <a:gd name="connsiteY58" fmla="*/ 1924696 h 2430025"/>
              <a:gd name="connsiteX59" fmla="*/ 3848250 w 3926071"/>
              <a:gd name="connsiteY59" fmla="*/ 1907278 h 2430025"/>
              <a:gd name="connsiteX60" fmla="*/ 3830833 w 3926071"/>
              <a:gd name="connsiteY60" fmla="*/ 1855027 h 2430025"/>
              <a:gd name="connsiteX61" fmla="*/ 3822124 w 3926071"/>
              <a:gd name="connsiteY61" fmla="*/ 1828901 h 2430025"/>
              <a:gd name="connsiteX62" fmla="*/ 3787290 w 3926071"/>
              <a:gd name="connsiteY62" fmla="*/ 1785358 h 2430025"/>
              <a:gd name="connsiteX63" fmla="*/ 3769873 w 3926071"/>
              <a:gd name="connsiteY63" fmla="*/ 1759233 h 2430025"/>
              <a:gd name="connsiteX64" fmla="*/ 3743747 w 3926071"/>
              <a:gd name="connsiteY64" fmla="*/ 1741816 h 2430025"/>
              <a:gd name="connsiteX65" fmla="*/ 3708913 w 3926071"/>
              <a:gd name="connsiteY65" fmla="*/ 1698273 h 2430025"/>
              <a:gd name="connsiteX66" fmla="*/ 3656662 w 3926071"/>
              <a:gd name="connsiteY66" fmla="*/ 1646021 h 2430025"/>
              <a:gd name="connsiteX67" fmla="*/ 3621827 w 3926071"/>
              <a:gd name="connsiteY67" fmla="*/ 1602478 h 2430025"/>
              <a:gd name="connsiteX68" fmla="*/ 3586993 w 3926071"/>
              <a:gd name="connsiteY68" fmla="*/ 1585061 h 2430025"/>
              <a:gd name="connsiteX69" fmla="*/ 3517324 w 3926071"/>
              <a:gd name="connsiteY69" fmla="*/ 1532810 h 2430025"/>
              <a:gd name="connsiteX70" fmla="*/ 3465073 w 3926071"/>
              <a:gd name="connsiteY70" fmla="*/ 1497976 h 2430025"/>
              <a:gd name="connsiteX71" fmla="*/ 3421530 w 3926071"/>
              <a:gd name="connsiteY71" fmla="*/ 1463141 h 2430025"/>
              <a:gd name="connsiteX72" fmla="*/ 3369279 w 3926071"/>
              <a:gd name="connsiteY72" fmla="*/ 1445724 h 2430025"/>
              <a:gd name="connsiteX73" fmla="*/ 3343153 w 3926071"/>
              <a:gd name="connsiteY73" fmla="*/ 1437016 h 2430025"/>
              <a:gd name="connsiteX74" fmla="*/ 3325736 w 3926071"/>
              <a:gd name="connsiteY74" fmla="*/ 1419598 h 2430025"/>
              <a:gd name="connsiteX75" fmla="*/ 3273484 w 3926071"/>
              <a:gd name="connsiteY75" fmla="*/ 1384764 h 2430025"/>
              <a:gd name="connsiteX76" fmla="*/ 3247359 w 3926071"/>
              <a:gd name="connsiteY76" fmla="*/ 1358638 h 2430025"/>
              <a:gd name="connsiteX77" fmla="*/ 3212524 w 3926071"/>
              <a:gd name="connsiteY77" fmla="*/ 1315096 h 2430025"/>
              <a:gd name="connsiteX78" fmla="*/ 3142856 w 3926071"/>
              <a:gd name="connsiteY78" fmla="*/ 1288970 h 2430025"/>
              <a:gd name="connsiteX79" fmla="*/ 3090604 w 3926071"/>
              <a:gd name="connsiteY79" fmla="*/ 1254136 h 2430025"/>
              <a:gd name="connsiteX80" fmla="*/ 3038353 w 3926071"/>
              <a:gd name="connsiteY80" fmla="*/ 1236718 h 2430025"/>
              <a:gd name="connsiteX81" fmla="*/ 2986102 w 3926071"/>
              <a:gd name="connsiteY81" fmla="*/ 1210593 h 2430025"/>
              <a:gd name="connsiteX82" fmla="*/ 2933850 w 3926071"/>
              <a:gd name="connsiteY82" fmla="*/ 1175758 h 2430025"/>
              <a:gd name="connsiteX83" fmla="*/ 2907724 w 3926071"/>
              <a:gd name="connsiteY83" fmla="*/ 1158341 h 2430025"/>
              <a:gd name="connsiteX84" fmla="*/ 2890307 w 3926071"/>
              <a:gd name="connsiteY84" fmla="*/ 1132216 h 2430025"/>
              <a:gd name="connsiteX85" fmla="*/ 2881599 w 3926071"/>
              <a:gd name="connsiteY85" fmla="*/ 1106090 h 2430025"/>
              <a:gd name="connsiteX86" fmla="*/ 2855473 w 3926071"/>
              <a:gd name="connsiteY86" fmla="*/ 1097381 h 2430025"/>
              <a:gd name="connsiteX87" fmla="*/ 2846764 w 3926071"/>
              <a:gd name="connsiteY87" fmla="*/ 1071256 h 2430025"/>
              <a:gd name="connsiteX88" fmla="*/ 2855473 w 3926071"/>
              <a:gd name="connsiteY88" fmla="*/ 1027713 h 2430025"/>
              <a:gd name="connsiteX89" fmla="*/ 2907724 w 3926071"/>
              <a:gd name="connsiteY89" fmla="*/ 1001587 h 2430025"/>
              <a:gd name="connsiteX90" fmla="*/ 2951267 w 3926071"/>
              <a:gd name="connsiteY90" fmla="*/ 966753 h 2430025"/>
              <a:gd name="connsiteX91" fmla="*/ 3029644 w 3926071"/>
              <a:gd name="connsiteY91" fmla="*/ 949336 h 2430025"/>
              <a:gd name="connsiteX92" fmla="*/ 3073187 w 3926071"/>
              <a:gd name="connsiteY92" fmla="*/ 914501 h 2430025"/>
              <a:gd name="connsiteX93" fmla="*/ 3090604 w 3926071"/>
              <a:gd name="connsiteY93" fmla="*/ 862250 h 2430025"/>
              <a:gd name="connsiteX94" fmla="*/ 3081896 w 3926071"/>
              <a:gd name="connsiteY94" fmla="*/ 792581 h 2430025"/>
              <a:gd name="connsiteX95" fmla="*/ 3064479 w 3926071"/>
              <a:gd name="connsiteY95" fmla="*/ 766456 h 2430025"/>
              <a:gd name="connsiteX96" fmla="*/ 3029644 w 3926071"/>
              <a:gd name="connsiteY96" fmla="*/ 696787 h 2430025"/>
              <a:gd name="connsiteX97" fmla="*/ 3012227 w 3926071"/>
              <a:gd name="connsiteY97" fmla="*/ 670661 h 2430025"/>
              <a:gd name="connsiteX98" fmla="*/ 2959976 w 3926071"/>
              <a:gd name="connsiteY98" fmla="*/ 653244 h 2430025"/>
              <a:gd name="connsiteX99" fmla="*/ 2933850 w 3926071"/>
              <a:gd name="connsiteY99" fmla="*/ 644536 h 2430025"/>
              <a:gd name="connsiteX100" fmla="*/ 2907724 w 3926071"/>
              <a:gd name="connsiteY100" fmla="*/ 627118 h 2430025"/>
              <a:gd name="connsiteX101" fmla="*/ 2855473 w 3926071"/>
              <a:gd name="connsiteY101" fmla="*/ 574867 h 2430025"/>
              <a:gd name="connsiteX102" fmla="*/ 2803222 w 3926071"/>
              <a:gd name="connsiteY102" fmla="*/ 540033 h 2430025"/>
              <a:gd name="connsiteX103" fmla="*/ 2777096 w 3926071"/>
              <a:gd name="connsiteY103" fmla="*/ 531324 h 2430025"/>
              <a:gd name="connsiteX104" fmla="*/ 2716136 w 3926071"/>
              <a:gd name="connsiteY104" fmla="*/ 505198 h 2430025"/>
              <a:gd name="connsiteX105" fmla="*/ 2690010 w 3926071"/>
              <a:gd name="connsiteY105" fmla="*/ 487781 h 2430025"/>
              <a:gd name="connsiteX106" fmla="*/ 2602924 w 3926071"/>
              <a:gd name="connsiteY106" fmla="*/ 470364 h 2430025"/>
              <a:gd name="connsiteX107" fmla="*/ 2576799 w 3926071"/>
              <a:gd name="connsiteY107" fmla="*/ 461656 h 2430025"/>
              <a:gd name="connsiteX108" fmla="*/ 2541964 w 3926071"/>
              <a:gd name="connsiteY108" fmla="*/ 426821 h 2430025"/>
              <a:gd name="connsiteX109" fmla="*/ 2481004 w 3926071"/>
              <a:gd name="connsiteY109" fmla="*/ 400696 h 2430025"/>
              <a:gd name="connsiteX110" fmla="*/ 2463587 w 3926071"/>
              <a:gd name="connsiteY110" fmla="*/ 383278 h 2430025"/>
              <a:gd name="connsiteX111" fmla="*/ 2420044 w 3926071"/>
              <a:gd name="connsiteY111" fmla="*/ 348444 h 2430025"/>
              <a:gd name="connsiteX112" fmla="*/ 2123953 w 3926071"/>
              <a:gd name="connsiteY112" fmla="*/ 357153 h 2430025"/>
              <a:gd name="connsiteX113" fmla="*/ 2036867 w 3926071"/>
              <a:gd name="connsiteY113" fmla="*/ 383278 h 2430025"/>
              <a:gd name="connsiteX114" fmla="*/ 1949782 w 3926071"/>
              <a:gd name="connsiteY114" fmla="*/ 409404 h 2430025"/>
              <a:gd name="connsiteX115" fmla="*/ 1923656 w 3926071"/>
              <a:gd name="connsiteY115" fmla="*/ 418113 h 2430025"/>
              <a:gd name="connsiteX116" fmla="*/ 1836570 w 3926071"/>
              <a:gd name="connsiteY116" fmla="*/ 435530 h 2430025"/>
              <a:gd name="connsiteX117" fmla="*/ 1775610 w 3926071"/>
              <a:gd name="connsiteY117" fmla="*/ 452947 h 2430025"/>
              <a:gd name="connsiteX118" fmla="*/ 1671107 w 3926071"/>
              <a:gd name="connsiteY118" fmla="*/ 470364 h 2430025"/>
              <a:gd name="connsiteX119" fmla="*/ 1592730 w 3926071"/>
              <a:gd name="connsiteY119" fmla="*/ 496490 h 2430025"/>
              <a:gd name="connsiteX120" fmla="*/ 1566604 w 3926071"/>
              <a:gd name="connsiteY120" fmla="*/ 505198 h 2430025"/>
              <a:gd name="connsiteX121" fmla="*/ 1401142 w 3926071"/>
              <a:gd name="connsiteY121" fmla="*/ 496490 h 2430025"/>
              <a:gd name="connsiteX122" fmla="*/ 1348890 w 3926071"/>
              <a:gd name="connsiteY122" fmla="*/ 479073 h 2430025"/>
              <a:gd name="connsiteX123" fmla="*/ 1287930 w 3926071"/>
              <a:gd name="connsiteY123" fmla="*/ 444238 h 2430025"/>
              <a:gd name="connsiteX124" fmla="*/ 1261804 w 3926071"/>
              <a:gd name="connsiteY124" fmla="*/ 435530 h 2430025"/>
              <a:gd name="connsiteX125" fmla="*/ 1218262 w 3926071"/>
              <a:gd name="connsiteY125" fmla="*/ 357153 h 2430025"/>
              <a:gd name="connsiteX126" fmla="*/ 1183427 w 3926071"/>
              <a:gd name="connsiteY126" fmla="*/ 322318 h 2430025"/>
              <a:gd name="connsiteX127" fmla="*/ 1122467 w 3926071"/>
              <a:gd name="connsiteY127" fmla="*/ 243941 h 2430025"/>
              <a:gd name="connsiteX128" fmla="*/ 1087633 w 3926071"/>
              <a:gd name="connsiteY128" fmla="*/ 200398 h 2430025"/>
              <a:gd name="connsiteX129" fmla="*/ 1061507 w 3926071"/>
              <a:gd name="connsiteY129" fmla="*/ 191690 h 2430025"/>
              <a:gd name="connsiteX130" fmla="*/ 974422 w 3926071"/>
              <a:gd name="connsiteY130" fmla="*/ 139438 h 2430025"/>
              <a:gd name="connsiteX131" fmla="*/ 930879 w 3926071"/>
              <a:gd name="connsiteY131" fmla="*/ 95896 h 2430025"/>
              <a:gd name="connsiteX132" fmla="*/ 913462 w 3926071"/>
              <a:gd name="connsiteY132" fmla="*/ 78478 h 2430025"/>
              <a:gd name="connsiteX133" fmla="*/ 861210 w 3926071"/>
              <a:gd name="connsiteY133" fmla="*/ 61061 h 2430025"/>
              <a:gd name="connsiteX134" fmla="*/ 835084 w 3926071"/>
              <a:gd name="connsiteY134" fmla="*/ 43644 h 2430025"/>
              <a:gd name="connsiteX135" fmla="*/ 782833 w 3926071"/>
              <a:gd name="connsiteY135" fmla="*/ 34936 h 2430025"/>
              <a:gd name="connsiteX136" fmla="*/ 678330 w 3926071"/>
              <a:gd name="connsiteY136" fmla="*/ 17518 h 2430025"/>
              <a:gd name="connsiteX137" fmla="*/ 617370 w 3926071"/>
              <a:gd name="connsiteY137" fmla="*/ 101 h 2430025"/>
              <a:gd name="connsiteX138" fmla="*/ 495450 w 3926071"/>
              <a:gd name="connsiteY138" fmla="*/ 43644 h 2430025"/>
              <a:gd name="connsiteX0" fmla="*/ 495450 w 3926071"/>
              <a:gd name="connsiteY0" fmla="*/ 43644 h 2430025"/>
              <a:gd name="connsiteX1" fmla="*/ 295153 w 3926071"/>
              <a:gd name="connsiteY1" fmla="*/ 52353 h 2430025"/>
              <a:gd name="connsiteX2" fmla="*/ 234193 w 3926071"/>
              <a:gd name="connsiteY2" fmla="*/ 69770 h 2430025"/>
              <a:gd name="connsiteX3" fmla="*/ 208067 w 3926071"/>
              <a:gd name="connsiteY3" fmla="*/ 87187 h 2430025"/>
              <a:gd name="connsiteX4" fmla="*/ 120982 w 3926071"/>
              <a:gd name="connsiteY4" fmla="*/ 113313 h 2430025"/>
              <a:gd name="connsiteX5" fmla="*/ 51313 w 3926071"/>
              <a:gd name="connsiteY5" fmla="*/ 148147 h 2430025"/>
              <a:gd name="connsiteX6" fmla="*/ 7770 w 3926071"/>
              <a:gd name="connsiteY6" fmla="*/ 200398 h 2430025"/>
              <a:gd name="connsiteX7" fmla="*/ 7770 w 3926071"/>
              <a:gd name="connsiteY7" fmla="*/ 348444 h 2430025"/>
              <a:gd name="connsiteX8" fmla="*/ 86147 w 3926071"/>
              <a:gd name="connsiteY8" fmla="*/ 479073 h 2430025"/>
              <a:gd name="connsiteX9" fmla="*/ 208067 w 3926071"/>
              <a:gd name="connsiteY9" fmla="*/ 557450 h 2430025"/>
              <a:gd name="connsiteX10" fmla="*/ 321279 w 3926071"/>
              <a:gd name="connsiteY10" fmla="*/ 609701 h 2430025"/>
              <a:gd name="connsiteX11" fmla="*/ 478033 w 3926071"/>
              <a:gd name="connsiteY11" fmla="*/ 566158 h 2430025"/>
              <a:gd name="connsiteX12" fmla="*/ 687039 w 3926071"/>
              <a:gd name="connsiteY12" fmla="*/ 461656 h 2430025"/>
              <a:gd name="connsiteX13" fmla="*/ 957004 w 3926071"/>
              <a:gd name="connsiteY13" fmla="*/ 479073 h 2430025"/>
              <a:gd name="connsiteX14" fmla="*/ 1575313 w 3926071"/>
              <a:gd name="connsiteY14" fmla="*/ 749038 h 2430025"/>
              <a:gd name="connsiteX15" fmla="*/ 2533256 w 3926071"/>
              <a:gd name="connsiteY15" fmla="*/ 1515393 h 2430025"/>
              <a:gd name="connsiteX16" fmla="*/ 2620342 w 3926071"/>
              <a:gd name="connsiteY16" fmla="*/ 1593770 h 2430025"/>
              <a:gd name="connsiteX17" fmla="*/ 2681302 w 3926071"/>
              <a:gd name="connsiteY17" fmla="*/ 1611187 h 2430025"/>
              <a:gd name="connsiteX18" fmla="*/ 2750970 w 3926071"/>
              <a:gd name="connsiteY18" fmla="*/ 1654730 h 2430025"/>
              <a:gd name="connsiteX19" fmla="*/ 2759679 w 3926071"/>
              <a:gd name="connsiteY19" fmla="*/ 1680856 h 2430025"/>
              <a:gd name="connsiteX20" fmla="*/ 2785804 w 3926071"/>
              <a:gd name="connsiteY20" fmla="*/ 1706981 h 2430025"/>
              <a:gd name="connsiteX21" fmla="*/ 2803222 w 3926071"/>
              <a:gd name="connsiteY21" fmla="*/ 1733107 h 2430025"/>
              <a:gd name="connsiteX22" fmla="*/ 2838056 w 3926071"/>
              <a:gd name="connsiteY22" fmla="*/ 1776650 h 2430025"/>
              <a:gd name="connsiteX23" fmla="*/ 2864182 w 3926071"/>
              <a:gd name="connsiteY23" fmla="*/ 1828901 h 2430025"/>
              <a:gd name="connsiteX24" fmla="*/ 2890307 w 3926071"/>
              <a:gd name="connsiteY24" fmla="*/ 1855027 h 2430025"/>
              <a:gd name="connsiteX25" fmla="*/ 2925142 w 3926071"/>
              <a:gd name="connsiteY25" fmla="*/ 1898570 h 2430025"/>
              <a:gd name="connsiteX26" fmla="*/ 2942559 w 3926071"/>
              <a:gd name="connsiteY26" fmla="*/ 1933404 h 2430025"/>
              <a:gd name="connsiteX27" fmla="*/ 2959976 w 3926071"/>
              <a:gd name="connsiteY27" fmla="*/ 1959530 h 2430025"/>
              <a:gd name="connsiteX28" fmla="*/ 2968684 w 3926071"/>
              <a:gd name="connsiteY28" fmla="*/ 1985656 h 2430025"/>
              <a:gd name="connsiteX29" fmla="*/ 2986102 w 3926071"/>
              <a:gd name="connsiteY29" fmla="*/ 2003073 h 2430025"/>
              <a:gd name="connsiteX30" fmla="*/ 3003519 w 3926071"/>
              <a:gd name="connsiteY30" fmla="*/ 2029198 h 2430025"/>
              <a:gd name="connsiteX31" fmla="*/ 3020936 w 3926071"/>
              <a:gd name="connsiteY31" fmla="*/ 2046616 h 2430025"/>
              <a:gd name="connsiteX32" fmla="*/ 3038353 w 3926071"/>
              <a:gd name="connsiteY32" fmla="*/ 2072741 h 2430025"/>
              <a:gd name="connsiteX33" fmla="*/ 3064479 w 3926071"/>
              <a:gd name="connsiteY33" fmla="*/ 2090158 h 2430025"/>
              <a:gd name="connsiteX34" fmla="*/ 3081896 w 3926071"/>
              <a:gd name="connsiteY34" fmla="*/ 2107576 h 2430025"/>
              <a:gd name="connsiteX35" fmla="*/ 3134147 w 3926071"/>
              <a:gd name="connsiteY35" fmla="*/ 2133701 h 2430025"/>
              <a:gd name="connsiteX36" fmla="*/ 3160273 w 3926071"/>
              <a:gd name="connsiteY36" fmla="*/ 2151118 h 2430025"/>
              <a:gd name="connsiteX37" fmla="*/ 3203816 w 3926071"/>
              <a:gd name="connsiteY37" fmla="*/ 2185953 h 2430025"/>
              <a:gd name="connsiteX38" fmla="*/ 3238650 w 3926071"/>
              <a:gd name="connsiteY38" fmla="*/ 2229496 h 2430025"/>
              <a:gd name="connsiteX39" fmla="*/ 3264776 w 3926071"/>
              <a:gd name="connsiteY39" fmla="*/ 2238204 h 2430025"/>
              <a:gd name="connsiteX40" fmla="*/ 3317027 w 3926071"/>
              <a:gd name="connsiteY40" fmla="*/ 2281747 h 2430025"/>
              <a:gd name="connsiteX41" fmla="*/ 3343153 w 3926071"/>
              <a:gd name="connsiteY41" fmla="*/ 2290456 h 2430025"/>
              <a:gd name="connsiteX42" fmla="*/ 3395404 w 3926071"/>
              <a:gd name="connsiteY42" fmla="*/ 2333998 h 2430025"/>
              <a:gd name="connsiteX43" fmla="*/ 3438947 w 3926071"/>
              <a:gd name="connsiteY43" fmla="*/ 2342707 h 2430025"/>
              <a:gd name="connsiteX44" fmla="*/ 3465073 w 3926071"/>
              <a:gd name="connsiteY44" fmla="*/ 2351416 h 2430025"/>
              <a:gd name="connsiteX45" fmla="*/ 3517324 w 3926071"/>
              <a:gd name="connsiteY45" fmla="*/ 2394958 h 2430025"/>
              <a:gd name="connsiteX46" fmla="*/ 3552159 w 3926071"/>
              <a:gd name="connsiteY46" fmla="*/ 2403667 h 2430025"/>
              <a:gd name="connsiteX47" fmla="*/ 3578284 w 3926071"/>
              <a:gd name="connsiteY47" fmla="*/ 2421084 h 2430025"/>
              <a:gd name="connsiteX48" fmla="*/ 3752456 w 3926071"/>
              <a:gd name="connsiteY48" fmla="*/ 2421084 h 2430025"/>
              <a:gd name="connsiteX49" fmla="*/ 3787290 w 3926071"/>
              <a:gd name="connsiteY49" fmla="*/ 2412376 h 2430025"/>
              <a:gd name="connsiteX50" fmla="*/ 3839542 w 3926071"/>
              <a:gd name="connsiteY50" fmla="*/ 2394958 h 2430025"/>
              <a:gd name="connsiteX51" fmla="*/ 3856959 w 3926071"/>
              <a:gd name="connsiteY51" fmla="*/ 2368833 h 2430025"/>
              <a:gd name="connsiteX52" fmla="*/ 3874376 w 3926071"/>
              <a:gd name="connsiteY52" fmla="*/ 2325290 h 2430025"/>
              <a:gd name="connsiteX53" fmla="*/ 3883084 w 3926071"/>
              <a:gd name="connsiteY53" fmla="*/ 2299164 h 2430025"/>
              <a:gd name="connsiteX54" fmla="*/ 3900502 w 3926071"/>
              <a:gd name="connsiteY54" fmla="*/ 2273038 h 2430025"/>
              <a:gd name="connsiteX55" fmla="*/ 3909210 w 3926071"/>
              <a:gd name="connsiteY55" fmla="*/ 2020490 h 2430025"/>
              <a:gd name="connsiteX56" fmla="*/ 3891793 w 3926071"/>
              <a:gd name="connsiteY56" fmla="*/ 1994364 h 2430025"/>
              <a:gd name="connsiteX57" fmla="*/ 3865667 w 3926071"/>
              <a:gd name="connsiteY57" fmla="*/ 1924696 h 2430025"/>
              <a:gd name="connsiteX58" fmla="*/ 3848250 w 3926071"/>
              <a:gd name="connsiteY58" fmla="*/ 1907278 h 2430025"/>
              <a:gd name="connsiteX59" fmla="*/ 3830833 w 3926071"/>
              <a:gd name="connsiteY59" fmla="*/ 1855027 h 2430025"/>
              <a:gd name="connsiteX60" fmla="*/ 3822124 w 3926071"/>
              <a:gd name="connsiteY60" fmla="*/ 1828901 h 2430025"/>
              <a:gd name="connsiteX61" fmla="*/ 3787290 w 3926071"/>
              <a:gd name="connsiteY61" fmla="*/ 1785358 h 2430025"/>
              <a:gd name="connsiteX62" fmla="*/ 3769873 w 3926071"/>
              <a:gd name="connsiteY62" fmla="*/ 1759233 h 2430025"/>
              <a:gd name="connsiteX63" fmla="*/ 3743747 w 3926071"/>
              <a:gd name="connsiteY63" fmla="*/ 1741816 h 2430025"/>
              <a:gd name="connsiteX64" fmla="*/ 3708913 w 3926071"/>
              <a:gd name="connsiteY64" fmla="*/ 1698273 h 2430025"/>
              <a:gd name="connsiteX65" fmla="*/ 3656662 w 3926071"/>
              <a:gd name="connsiteY65" fmla="*/ 1646021 h 2430025"/>
              <a:gd name="connsiteX66" fmla="*/ 3621827 w 3926071"/>
              <a:gd name="connsiteY66" fmla="*/ 1602478 h 2430025"/>
              <a:gd name="connsiteX67" fmla="*/ 3586993 w 3926071"/>
              <a:gd name="connsiteY67" fmla="*/ 1585061 h 2430025"/>
              <a:gd name="connsiteX68" fmla="*/ 3517324 w 3926071"/>
              <a:gd name="connsiteY68" fmla="*/ 1532810 h 2430025"/>
              <a:gd name="connsiteX69" fmla="*/ 3465073 w 3926071"/>
              <a:gd name="connsiteY69" fmla="*/ 1497976 h 2430025"/>
              <a:gd name="connsiteX70" fmla="*/ 3421530 w 3926071"/>
              <a:gd name="connsiteY70" fmla="*/ 1463141 h 2430025"/>
              <a:gd name="connsiteX71" fmla="*/ 3369279 w 3926071"/>
              <a:gd name="connsiteY71" fmla="*/ 1445724 h 2430025"/>
              <a:gd name="connsiteX72" fmla="*/ 3343153 w 3926071"/>
              <a:gd name="connsiteY72" fmla="*/ 1437016 h 2430025"/>
              <a:gd name="connsiteX73" fmla="*/ 3325736 w 3926071"/>
              <a:gd name="connsiteY73" fmla="*/ 1419598 h 2430025"/>
              <a:gd name="connsiteX74" fmla="*/ 3273484 w 3926071"/>
              <a:gd name="connsiteY74" fmla="*/ 1384764 h 2430025"/>
              <a:gd name="connsiteX75" fmla="*/ 3247359 w 3926071"/>
              <a:gd name="connsiteY75" fmla="*/ 1358638 h 2430025"/>
              <a:gd name="connsiteX76" fmla="*/ 3212524 w 3926071"/>
              <a:gd name="connsiteY76" fmla="*/ 1315096 h 2430025"/>
              <a:gd name="connsiteX77" fmla="*/ 3142856 w 3926071"/>
              <a:gd name="connsiteY77" fmla="*/ 1288970 h 2430025"/>
              <a:gd name="connsiteX78" fmla="*/ 3090604 w 3926071"/>
              <a:gd name="connsiteY78" fmla="*/ 1254136 h 2430025"/>
              <a:gd name="connsiteX79" fmla="*/ 3038353 w 3926071"/>
              <a:gd name="connsiteY79" fmla="*/ 1236718 h 2430025"/>
              <a:gd name="connsiteX80" fmla="*/ 2986102 w 3926071"/>
              <a:gd name="connsiteY80" fmla="*/ 1210593 h 2430025"/>
              <a:gd name="connsiteX81" fmla="*/ 2933850 w 3926071"/>
              <a:gd name="connsiteY81" fmla="*/ 1175758 h 2430025"/>
              <a:gd name="connsiteX82" fmla="*/ 2907724 w 3926071"/>
              <a:gd name="connsiteY82" fmla="*/ 1158341 h 2430025"/>
              <a:gd name="connsiteX83" fmla="*/ 2890307 w 3926071"/>
              <a:gd name="connsiteY83" fmla="*/ 1132216 h 2430025"/>
              <a:gd name="connsiteX84" fmla="*/ 2881599 w 3926071"/>
              <a:gd name="connsiteY84" fmla="*/ 1106090 h 2430025"/>
              <a:gd name="connsiteX85" fmla="*/ 2855473 w 3926071"/>
              <a:gd name="connsiteY85" fmla="*/ 1097381 h 2430025"/>
              <a:gd name="connsiteX86" fmla="*/ 2846764 w 3926071"/>
              <a:gd name="connsiteY86" fmla="*/ 1071256 h 2430025"/>
              <a:gd name="connsiteX87" fmla="*/ 2855473 w 3926071"/>
              <a:gd name="connsiteY87" fmla="*/ 1027713 h 2430025"/>
              <a:gd name="connsiteX88" fmla="*/ 2907724 w 3926071"/>
              <a:gd name="connsiteY88" fmla="*/ 1001587 h 2430025"/>
              <a:gd name="connsiteX89" fmla="*/ 2951267 w 3926071"/>
              <a:gd name="connsiteY89" fmla="*/ 966753 h 2430025"/>
              <a:gd name="connsiteX90" fmla="*/ 3029644 w 3926071"/>
              <a:gd name="connsiteY90" fmla="*/ 949336 h 2430025"/>
              <a:gd name="connsiteX91" fmla="*/ 3073187 w 3926071"/>
              <a:gd name="connsiteY91" fmla="*/ 914501 h 2430025"/>
              <a:gd name="connsiteX92" fmla="*/ 3090604 w 3926071"/>
              <a:gd name="connsiteY92" fmla="*/ 862250 h 2430025"/>
              <a:gd name="connsiteX93" fmla="*/ 3081896 w 3926071"/>
              <a:gd name="connsiteY93" fmla="*/ 792581 h 2430025"/>
              <a:gd name="connsiteX94" fmla="*/ 3064479 w 3926071"/>
              <a:gd name="connsiteY94" fmla="*/ 766456 h 2430025"/>
              <a:gd name="connsiteX95" fmla="*/ 3029644 w 3926071"/>
              <a:gd name="connsiteY95" fmla="*/ 696787 h 2430025"/>
              <a:gd name="connsiteX96" fmla="*/ 3012227 w 3926071"/>
              <a:gd name="connsiteY96" fmla="*/ 670661 h 2430025"/>
              <a:gd name="connsiteX97" fmla="*/ 2959976 w 3926071"/>
              <a:gd name="connsiteY97" fmla="*/ 653244 h 2430025"/>
              <a:gd name="connsiteX98" fmla="*/ 2933850 w 3926071"/>
              <a:gd name="connsiteY98" fmla="*/ 644536 h 2430025"/>
              <a:gd name="connsiteX99" fmla="*/ 2907724 w 3926071"/>
              <a:gd name="connsiteY99" fmla="*/ 627118 h 2430025"/>
              <a:gd name="connsiteX100" fmla="*/ 2855473 w 3926071"/>
              <a:gd name="connsiteY100" fmla="*/ 574867 h 2430025"/>
              <a:gd name="connsiteX101" fmla="*/ 2803222 w 3926071"/>
              <a:gd name="connsiteY101" fmla="*/ 540033 h 2430025"/>
              <a:gd name="connsiteX102" fmla="*/ 2777096 w 3926071"/>
              <a:gd name="connsiteY102" fmla="*/ 531324 h 2430025"/>
              <a:gd name="connsiteX103" fmla="*/ 2716136 w 3926071"/>
              <a:gd name="connsiteY103" fmla="*/ 505198 h 2430025"/>
              <a:gd name="connsiteX104" fmla="*/ 2690010 w 3926071"/>
              <a:gd name="connsiteY104" fmla="*/ 487781 h 2430025"/>
              <a:gd name="connsiteX105" fmla="*/ 2602924 w 3926071"/>
              <a:gd name="connsiteY105" fmla="*/ 470364 h 2430025"/>
              <a:gd name="connsiteX106" fmla="*/ 2576799 w 3926071"/>
              <a:gd name="connsiteY106" fmla="*/ 461656 h 2430025"/>
              <a:gd name="connsiteX107" fmla="*/ 2541964 w 3926071"/>
              <a:gd name="connsiteY107" fmla="*/ 426821 h 2430025"/>
              <a:gd name="connsiteX108" fmla="*/ 2481004 w 3926071"/>
              <a:gd name="connsiteY108" fmla="*/ 400696 h 2430025"/>
              <a:gd name="connsiteX109" fmla="*/ 2463587 w 3926071"/>
              <a:gd name="connsiteY109" fmla="*/ 383278 h 2430025"/>
              <a:gd name="connsiteX110" fmla="*/ 2420044 w 3926071"/>
              <a:gd name="connsiteY110" fmla="*/ 348444 h 2430025"/>
              <a:gd name="connsiteX111" fmla="*/ 2123953 w 3926071"/>
              <a:gd name="connsiteY111" fmla="*/ 357153 h 2430025"/>
              <a:gd name="connsiteX112" fmla="*/ 2036867 w 3926071"/>
              <a:gd name="connsiteY112" fmla="*/ 383278 h 2430025"/>
              <a:gd name="connsiteX113" fmla="*/ 1949782 w 3926071"/>
              <a:gd name="connsiteY113" fmla="*/ 409404 h 2430025"/>
              <a:gd name="connsiteX114" fmla="*/ 1923656 w 3926071"/>
              <a:gd name="connsiteY114" fmla="*/ 418113 h 2430025"/>
              <a:gd name="connsiteX115" fmla="*/ 1836570 w 3926071"/>
              <a:gd name="connsiteY115" fmla="*/ 435530 h 2430025"/>
              <a:gd name="connsiteX116" fmla="*/ 1775610 w 3926071"/>
              <a:gd name="connsiteY116" fmla="*/ 452947 h 2430025"/>
              <a:gd name="connsiteX117" fmla="*/ 1671107 w 3926071"/>
              <a:gd name="connsiteY117" fmla="*/ 470364 h 2430025"/>
              <a:gd name="connsiteX118" fmla="*/ 1592730 w 3926071"/>
              <a:gd name="connsiteY118" fmla="*/ 496490 h 2430025"/>
              <a:gd name="connsiteX119" fmla="*/ 1566604 w 3926071"/>
              <a:gd name="connsiteY119" fmla="*/ 505198 h 2430025"/>
              <a:gd name="connsiteX120" fmla="*/ 1401142 w 3926071"/>
              <a:gd name="connsiteY120" fmla="*/ 496490 h 2430025"/>
              <a:gd name="connsiteX121" fmla="*/ 1348890 w 3926071"/>
              <a:gd name="connsiteY121" fmla="*/ 479073 h 2430025"/>
              <a:gd name="connsiteX122" fmla="*/ 1287930 w 3926071"/>
              <a:gd name="connsiteY122" fmla="*/ 444238 h 2430025"/>
              <a:gd name="connsiteX123" fmla="*/ 1261804 w 3926071"/>
              <a:gd name="connsiteY123" fmla="*/ 435530 h 2430025"/>
              <a:gd name="connsiteX124" fmla="*/ 1218262 w 3926071"/>
              <a:gd name="connsiteY124" fmla="*/ 357153 h 2430025"/>
              <a:gd name="connsiteX125" fmla="*/ 1183427 w 3926071"/>
              <a:gd name="connsiteY125" fmla="*/ 322318 h 2430025"/>
              <a:gd name="connsiteX126" fmla="*/ 1122467 w 3926071"/>
              <a:gd name="connsiteY126" fmla="*/ 243941 h 2430025"/>
              <a:gd name="connsiteX127" fmla="*/ 1087633 w 3926071"/>
              <a:gd name="connsiteY127" fmla="*/ 200398 h 2430025"/>
              <a:gd name="connsiteX128" fmla="*/ 1061507 w 3926071"/>
              <a:gd name="connsiteY128" fmla="*/ 191690 h 2430025"/>
              <a:gd name="connsiteX129" fmla="*/ 974422 w 3926071"/>
              <a:gd name="connsiteY129" fmla="*/ 139438 h 2430025"/>
              <a:gd name="connsiteX130" fmla="*/ 930879 w 3926071"/>
              <a:gd name="connsiteY130" fmla="*/ 95896 h 2430025"/>
              <a:gd name="connsiteX131" fmla="*/ 913462 w 3926071"/>
              <a:gd name="connsiteY131" fmla="*/ 78478 h 2430025"/>
              <a:gd name="connsiteX132" fmla="*/ 861210 w 3926071"/>
              <a:gd name="connsiteY132" fmla="*/ 61061 h 2430025"/>
              <a:gd name="connsiteX133" fmla="*/ 835084 w 3926071"/>
              <a:gd name="connsiteY133" fmla="*/ 43644 h 2430025"/>
              <a:gd name="connsiteX134" fmla="*/ 782833 w 3926071"/>
              <a:gd name="connsiteY134" fmla="*/ 34936 h 2430025"/>
              <a:gd name="connsiteX135" fmla="*/ 678330 w 3926071"/>
              <a:gd name="connsiteY135" fmla="*/ 17518 h 2430025"/>
              <a:gd name="connsiteX136" fmla="*/ 617370 w 3926071"/>
              <a:gd name="connsiteY136" fmla="*/ 101 h 2430025"/>
              <a:gd name="connsiteX137" fmla="*/ 495450 w 3926071"/>
              <a:gd name="connsiteY137" fmla="*/ 43644 h 2430025"/>
              <a:gd name="connsiteX0" fmla="*/ 495450 w 3926071"/>
              <a:gd name="connsiteY0" fmla="*/ 43644 h 2430025"/>
              <a:gd name="connsiteX1" fmla="*/ 295153 w 3926071"/>
              <a:gd name="connsiteY1" fmla="*/ 52353 h 2430025"/>
              <a:gd name="connsiteX2" fmla="*/ 234193 w 3926071"/>
              <a:gd name="connsiteY2" fmla="*/ 69770 h 2430025"/>
              <a:gd name="connsiteX3" fmla="*/ 120982 w 3926071"/>
              <a:gd name="connsiteY3" fmla="*/ 113313 h 2430025"/>
              <a:gd name="connsiteX4" fmla="*/ 51313 w 3926071"/>
              <a:gd name="connsiteY4" fmla="*/ 148147 h 2430025"/>
              <a:gd name="connsiteX5" fmla="*/ 7770 w 3926071"/>
              <a:gd name="connsiteY5" fmla="*/ 200398 h 2430025"/>
              <a:gd name="connsiteX6" fmla="*/ 7770 w 3926071"/>
              <a:gd name="connsiteY6" fmla="*/ 348444 h 2430025"/>
              <a:gd name="connsiteX7" fmla="*/ 86147 w 3926071"/>
              <a:gd name="connsiteY7" fmla="*/ 479073 h 2430025"/>
              <a:gd name="connsiteX8" fmla="*/ 208067 w 3926071"/>
              <a:gd name="connsiteY8" fmla="*/ 557450 h 2430025"/>
              <a:gd name="connsiteX9" fmla="*/ 321279 w 3926071"/>
              <a:gd name="connsiteY9" fmla="*/ 609701 h 2430025"/>
              <a:gd name="connsiteX10" fmla="*/ 478033 w 3926071"/>
              <a:gd name="connsiteY10" fmla="*/ 566158 h 2430025"/>
              <a:gd name="connsiteX11" fmla="*/ 687039 w 3926071"/>
              <a:gd name="connsiteY11" fmla="*/ 461656 h 2430025"/>
              <a:gd name="connsiteX12" fmla="*/ 957004 w 3926071"/>
              <a:gd name="connsiteY12" fmla="*/ 479073 h 2430025"/>
              <a:gd name="connsiteX13" fmla="*/ 1575313 w 3926071"/>
              <a:gd name="connsiteY13" fmla="*/ 749038 h 2430025"/>
              <a:gd name="connsiteX14" fmla="*/ 2533256 w 3926071"/>
              <a:gd name="connsiteY14" fmla="*/ 1515393 h 2430025"/>
              <a:gd name="connsiteX15" fmla="*/ 2620342 w 3926071"/>
              <a:gd name="connsiteY15" fmla="*/ 1593770 h 2430025"/>
              <a:gd name="connsiteX16" fmla="*/ 2681302 w 3926071"/>
              <a:gd name="connsiteY16" fmla="*/ 1611187 h 2430025"/>
              <a:gd name="connsiteX17" fmla="*/ 2750970 w 3926071"/>
              <a:gd name="connsiteY17" fmla="*/ 1654730 h 2430025"/>
              <a:gd name="connsiteX18" fmla="*/ 2759679 w 3926071"/>
              <a:gd name="connsiteY18" fmla="*/ 1680856 h 2430025"/>
              <a:gd name="connsiteX19" fmla="*/ 2785804 w 3926071"/>
              <a:gd name="connsiteY19" fmla="*/ 1706981 h 2430025"/>
              <a:gd name="connsiteX20" fmla="*/ 2803222 w 3926071"/>
              <a:gd name="connsiteY20" fmla="*/ 1733107 h 2430025"/>
              <a:gd name="connsiteX21" fmla="*/ 2838056 w 3926071"/>
              <a:gd name="connsiteY21" fmla="*/ 1776650 h 2430025"/>
              <a:gd name="connsiteX22" fmla="*/ 2864182 w 3926071"/>
              <a:gd name="connsiteY22" fmla="*/ 1828901 h 2430025"/>
              <a:gd name="connsiteX23" fmla="*/ 2890307 w 3926071"/>
              <a:gd name="connsiteY23" fmla="*/ 1855027 h 2430025"/>
              <a:gd name="connsiteX24" fmla="*/ 2925142 w 3926071"/>
              <a:gd name="connsiteY24" fmla="*/ 1898570 h 2430025"/>
              <a:gd name="connsiteX25" fmla="*/ 2942559 w 3926071"/>
              <a:gd name="connsiteY25" fmla="*/ 1933404 h 2430025"/>
              <a:gd name="connsiteX26" fmla="*/ 2959976 w 3926071"/>
              <a:gd name="connsiteY26" fmla="*/ 1959530 h 2430025"/>
              <a:gd name="connsiteX27" fmla="*/ 2968684 w 3926071"/>
              <a:gd name="connsiteY27" fmla="*/ 1985656 h 2430025"/>
              <a:gd name="connsiteX28" fmla="*/ 2986102 w 3926071"/>
              <a:gd name="connsiteY28" fmla="*/ 2003073 h 2430025"/>
              <a:gd name="connsiteX29" fmla="*/ 3003519 w 3926071"/>
              <a:gd name="connsiteY29" fmla="*/ 2029198 h 2430025"/>
              <a:gd name="connsiteX30" fmla="*/ 3020936 w 3926071"/>
              <a:gd name="connsiteY30" fmla="*/ 2046616 h 2430025"/>
              <a:gd name="connsiteX31" fmla="*/ 3038353 w 3926071"/>
              <a:gd name="connsiteY31" fmla="*/ 2072741 h 2430025"/>
              <a:gd name="connsiteX32" fmla="*/ 3064479 w 3926071"/>
              <a:gd name="connsiteY32" fmla="*/ 2090158 h 2430025"/>
              <a:gd name="connsiteX33" fmla="*/ 3081896 w 3926071"/>
              <a:gd name="connsiteY33" fmla="*/ 2107576 h 2430025"/>
              <a:gd name="connsiteX34" fmla="*/ 3134147 w 3926071"/>
              <a:gd name="connsiteY34" fmla="*/ 2133701 h 2430025"/>
              <a:gd name="connsiteX35" fmla="*/ 3160273 w 3926071"/>
              <a:gd name="connsiteY35" fmla="*/ 2151118 h 2430025"/>
              <a:gd name="connsiteX36" fmla="*/ 3203816 w 3926071"/>
              <a:gd name="connsiteY36" fmla="*/ 2185953 h 2430025"/>
              <a:gd name="connsiteX37" fmla="*/ 3238650 w 3926071"/>
              <a:gd name="connsiteY37" fmla="*/ 2229496 h 2430025"/>
              <a:gd name="connsiteX38" fmla="*/ 3264776 w 3926071"/>
              <a:gd name="connsiteY38" fmla="*/ 2238204 h 2430025"/>
              <a:gd name="connsiteX39" fmla="*/ 3317027 w 3926071"/>
              <a:gd name="connsiteY39" fmla="*/ 2281747 h 2430025"/>
              <a:gd name="connsiteX40" fmla="*/ 3343153 w 3926071"/>
              <a:gd name="connsiteY40" fmla="*/ 2290456 h 2430025"/>
              <a:gd name="connsiteX41" fmla="*/ 3395404 w 3926071"/>
              <a:gd name="connsiteY41" fmla="*/ 2333998 h 2430025"/>
              <a:gd name="connsiteX42" fmla="*/ 3438947 w 3926071"/>
              <a:gd name="connsiteY42" fmla="*/ 2342707 h 2430025"/>
              <a:gd name="connsiteX43" fmla="*/ 3465073 w 3926071"/>
              <a:gd name="connsiteY43" fmla="*/ 2351416 h 2430025"/>
              <a:gd name="connsiteX44" fmla="*/ 3517324 w 3926071"/>
              <a:gd name="connsiteY44" fmla="*/ 2394958 h 2430025"/>
              <a:gd name="connsiteX45" fmla="*/ 3552159 w 3926071"/>
              <a:gd name="connsiteY45" fmla="*/ 2403667 h 2430025"/>
              <a:gd name="connsiteX46" fmla="*/ 3578284 w 3926071"/>
              <a:gd name="connsiteY46" fmla="*/ 2421084 h 2430025"/>
              <a:gd name="connsiteX47" fmla="*/ 3752456 w 3926071"/>
              <a:gd name="connsiteY47" fmla="*/ 2421084 h 2430025"/>
              <a:gd name="connsiteX48" fmla="*/ 3787290 w 3926071"/>
              <a:gd name="connsiteY48" fmla="*/ 2412376 h 2430025"/>
              <a:gd name="connsiteX49" fmla="*/ 3839542 w 3926071"/>
              <a:gd name="connsiteY49" fmla="*/ 2394958 h 2430025"/>
              <a:gd name="connsiteX50" fmla="*/ 3856959 w 3926071"/>
              <a:gd name="connsiteY50" fmla="*/ 2368833 h 2430025"/>
              <a:gd name="connsiteX51" fmla="*/ 3874376 w 3926071"/>
              <a:gd name="connsiteY51" fmla="*/ 2325290 h 2430025"/>
              <a:gd name="connsiteX52" fmla="*/ 3883084 w 3926071"/>
              <a:gd name="connsiteY52" fmla="*/ 2299164 h 2430025"/>
              <a:gd name="connsiteX53" fmla="*/ 3900502 w 3926071"/>
              <a:gd name="connsiteY53" fmla="*/ 2273038 h 2430025"/>
              <a:gd name="connsiteX54" fmla="*/ 3909210 w 3926071"/>
              <a:gd name="connsiteY54" fmla="*/ 2020490 h 2430025"/>
              <a:gd name="connsiteX55" fmla="*/ 3891793 w 3926071"/>
              <a:gd name="connsiteY55" fmla="*/ 1994364 h 2430025"/>
              <a:gd name="connsiteX56" fmla="*/ 3865667 w 3926071"/>
              <a:gd name="connsiteY56" fmla="*/ 1924696 h 2430025"/>
              <a:gd name="connsiteX57" fmla="*/ 3848250 w 3926071"/>
              <a:gd name="connsiteY57" fmla="*/ 1907278 h 2430025"/>
              <a:gd name="connsiteX58" fmla="*/ 3830833 w 3926071"/>
              <a:gd name="connsiteY58" fmla="*/ 1855027 h 2430025"/>
              <a:gd name="connsiteX59" fmla="*/ 3822124 w 3926071"/>
              <a:gd name="connsiteY59" fmla="*/ 1828901 h 2430025"/>
              <a:gd name="connsiteX60" fmla="*/ 3787290 w 3926071"/>
              <a:gd name="connsiteY60" fmla="*/ 1785358 h 2430025"/>
              <a:gd name="connsiteX61" fmla="*/ 3769873 w 3926071"/>
              <a:gd name="connsiteY61" fmla="*/ 1759233 h 2430025"/>
              <a:gd name="connsiteX62" fmla="*/ 3743747 w 3926071"/>
              <a:gd name="connsiteY62" fmla="*/ 1741816 h 2430025"/>
              <a:gd name="connsiteX63" fmla="*/ 3708913 w 3926071"/>
              <a:gd name="connsiteY63" fmla="*/ 1698273 h 2430025"/>
              <a:gd name="connsiteX64" fmla="*/ 3656662 w 3926071"/>
              <a:gd name="connsiteY64" fmla="*/ 1646021 h 2430025"/>
              <a:gd name="connsiteX65" fmla="*/ 3621827 w 3926071"/>
              <a:gd name="connsiteY65" fmla="*/ 1602478 h 2430025"/>
              <a:gd name="connsiteX66" fmla="*/ 3586993 w 3926071"/>
              <a:gd name="connsiteY66" fmla="*/ 1585061 h 2430025"/>
              <a:gd name="connsiteX67" fmla="*/ 3517324 w 3926071"/>
              <a:gd name="connsiteY67" fmla="*/ 1532810 h 2430025"/>
              <a:gd name="connsiteX68" fmla="*/ 3465073 w 3926071"/>
              <a:gd name="connsiteY68" fmla="*/ 1497976 h 2430025"/>
              <a:gd name="connsiteX69" fmla="*/ 3421530 w 3926071"/>
              <a:gd name="connsiteY69" fmla="*/ 1463141 h 2430025"/>
              <a:gd name="connsiteX70" fmla="*/ 3369279 w 3926071"/>
              <a:gd name="connsiteY70" fmla="*/ 1445724 h 2430025"/>
              <a:gd name="connsiteX71" fmla="*/ 3343153 w 3926071"/>
              <a:gd name="connsiteY71" fmla="*/ 1437016 h 2430025"/>
              <a:gd name="connsiteX72" fmla="*/ 3325736 w 3926071"/>
              <a:gd name="connsiteY72" fmla="*/ 1419598 h 2430025"/>
              <a:gd name="connsiteX73" fmla="*/ 3273484 w 3926071"/>
              <a:gd name="connsiteY73" fmla="*/ 1384764 h 2430025"/>
              <a:gd name="connsiteX74" fmla="*/ 3247359 w 3926071"/>
              <a:gd name="connsiteY74" fmla="*/ 1358638 h 2430025"/>
              <a:gd name="connsiteX75" fmla="*/ 3212524 w 3926071"/>
              <a:gd name="connsiteY75" fmla="*/ 1315096 h 2430025"/>
              <a:gd name="connsiteX76" fmla="*/ 3142856 w 3926071"/>
              <a:gd name="connsiteY76" fmla="*/ 1288970 h 2430025"/>
              <a:gd name="connsiteX77" fmla="*/ 3090604 w 3926071"/>
              <a:gd name="connsiteY77" fmla="*/ 1254136 h 2430025"/>
              <a:gd name="connsiteX78" fmla="*/ 3038353 w 3926071"/>
              <a:gd name="connsiteY78" fmla="*/ 1236718 h 2430025"/>
              <a:gd name="connsiteX79" fmla="*/ 2986102 w 3926071"/>
              <a:gd name="connsiteY79" fmla="*/ 1210593 h 2430025"/>
              <a:gd name="connsiteX80" fmla="*/ 2933850 w 3926071"/>
              <a:gd name="connsiteY80" fmla="*/ 1175758 h 2430025"/>
              <a:gd name="connsiteX81" fmla="*/ 2907724 w 3926071"/>
              <a:gd name="connsiteY81" fmla="*/ 1158341 h 2430025"/>
              <a:gd name="connsiteX82" fmla="*/ 2890307 w 3926071"/>
              <a:gd name="connsiteY82" fmla="*/ 1132216 h 2430025"/>
              <a:gd name="connsiteX83" fmla="*/ 2881599 w 3926071"/>
              <a:gd name="connsiteY83" fmla="*/ 1106090 h 2430025"/>
              <a:gd name="connsiteX84" fmla="*/ 2855473 w 3926071"/>
              <a:gd name="connsiteY84" fmla="*/ 1097381 h 2430025"/>
              <a:gd name="connsiteX85" fmla="*/ 2846764 w 3926071"/>
              <a:gd name="connsiteY85" fmla="*/ 1071256 h 2430025"/>
              <a:gd name="connsiteX86" fmla="*/ 2855473 w 3926071"/>
              <a:gd name="connsiteY86" fmla="*/ 1027713 h 2430025"/>
              <a:gd name="connsiteX87" fmla="*/ 2907724 w 3926071"/>
              <a:gd name="connsiteY87" fmla="*/ 1001587 h 2430025"/>
              <a:gd name="connsiteX88" fmla="*/ 2951267 w 3926071"/>
              <a:gd name="connsiteY88" fmla="*/ 966753 h 2430025"/>
              <a:gd name="connsiteX89" fmla="*/ 3029644 w 3926071"/>
              <a:gd name="connsiteY89" fmla="*/ 949336 h 2430025"/>
              <a:gd name="connsiteX90" fmla="*/ 3073187 w 3926071"/>
              <a:gd name="connsiteY90" fmla="*/ 914501 h 2430025"/>
              <a:gd name="connsiteX91" fmla="*/ 3090604 w 3926071"/>
              <a:gd name="connsiteY91" fmla="*/ 862250 h 2430025"/>
              <a:gd name="connsiteX92" fmla="*/ 3081896 w 3926071"/>
              <a:gd name="connsiteY92" fmla="*/ 792581 h 2430025"/>
              <a:gd name="connsiteX93" fmla="*/ 3064479 w 3926071"/>
              <a:gd name="connsiteY93" fmla="*/ 766456 h 2430025"/>
              <a:gd name="connsiteX94" fmla="*/ 3029644 w 3926071"/>
              <a:gd name="connsiteY94" fmla="*/ 696787 h 2430025"/>
              <a:gd name="connsiteX95" fmla="*/ 3012227 w 3926071"/>
              <a:gd name="connsiteY95" fmla="*/ 670661 h 2430025"/>
              <a:gd name="connsiteX96" fmla="*/ 2959976 w 3926071"/>
              <a:gd name="connsiteY96" fmla="*/ 653244 h 2430025"/>
              <a:gd name="connsiteX97" fmla="*/ 2933850 w 3926071"/>
              <a:gd name="connsiteY97" fmla="*/ 644536 h 2430025"/>
              <a:gd name="connsiteX98" fmla="*/ 2907724 w 3926071"/>
              <a:gd name="connsiteY98" fmla="*/ 627118 h 2430025"/>
              <a:gd name="connsiteX99" fmla="*/ 2855473 w 3926071"/>
              <a:gd name="connsiteY99" fmla="*/ 574867 h 2430025"/>
              <a:gd name="connsiteX100" fmla="*/ 2803222 w 3926071"/>
              <a:gd name="connsiteY100" fmla="*/ 540033 h 2430025"/>
              <a:gd name="connsiteX101" fmla="*/ 2777096 w 3926071"/>
              <a:gd name="connsiteY101" fmla="*/ 531324 h 2430025"/>
              <a:gd name="connsiteX102" fmla="*/ 2716136 w 3926071"/>
              <a:gd name="connsiteY102" fmla="*/ 505198 h 2430025"/>
              <a:gd name="connsiteX103" fmla="*/ 2690010 w 3926071"/>
              <a:gd name="connsiteY103" fmla="*/ 487781 h 2430025"/>
              <a:gd name="connsiteX104" fmla="*/ 2602924 w 3926071"/>
              <a:gd name="connsiteY104" fmla="*/ 470364 h 2430025"/>
              <a:gd name="connsiteX105" fmla="*/ 2576799 w 3926071"/>
              <a:gd name="connsiteY105" fmla="*/ 461656 h 2430025"/>
              <a:gd name="connsiteX106" fmla="*/ 2541964 w 3926071"/>
              <a:gd name="connsiteY106" fmla="*/ 426821 h 2430025"/>
              <a:gd name="connsiteX107" fmla="*/ 2481004 w 3926071"/>
              <a:gd name="connsiteY107" fmla="*/ 400696 h 2430025"/>
              <a:gd name="connsiteX108" fmla="*/ 2463587 w 3926071"/>
              <a:gd name="connsiteY108" fmla="*/ 383278 h 2430025"/>
              <a:gd name="connsiteX109" fmla="*/ 2420044 w 3926071"/>
              <a:gd name="connsiteY109" fmla="*/ 348444 h 2430025"/>
              <a:gd name="connsiteX110" fmla="*/ 2123953 w 3926071"/>
              <a:gd name="connsiteY110" fmla="*/ 357153 h 2430025"/>
              <a:gd name="connsiteX111" fmla="*/ 2036867 w 3926071"/>
              <a:gd name="connsiteY111" fmla="*/ 383278 h 2430025"/>
              <a:gd name="connsiteX112" fmla="*/ 1949782 w 3926071"/>
              <a:gd name="connsiteY112" fmla="*/ 409404 h 2430025"/>
              <a:gd name="connsiteX113" fmla="*/ 1923656 w 3926071"/>
              <a:gd name="connsiteY113" fmla="*/ 418113 h 2430025"/>
              <a:gd name="connsiteX114" fmla="*/ 1836570 w 3926071"/>
              <a:gd name="connsiteY114" fmla="*/ 435530 h 2430025"/>
              <a:gd name="connsiteX115" fmla="*/ 1775610 w 3926071"/>
              <a:gd name="connsiteY115" fmla="*/ 452947 h 2430025"/>
              <a:gd name="connsiteX116" fmla="*/ 1671107 w 3926071"/>
              <a:gd name="connsiteY116" fmla="*/ 470364 h 2430025"/>
              <a:gd name="connsiteX117" fmla="*/ 1592730 w 3926071"/>
              <a:gd name="connsiteY117" fmla="*/ 496490 h 2430025"/>
              <a:gd name="connsiteX118" fmla="*/ 1566604 w 3926071"/>
              <a:gd name="connsiteY118" fmla="*/ 505198 h 2430025"/>
              <a:gd name="connsiteX119" fmla="*/ 1401142 w 3926071"/>
              <a:gd name="connsiteY119" fmla="*/ 496490 h 2430025"/>
              <a:gd name="connsiteX120" fmla="*/ 1348890 w 3926071"/>
              <a:gd name="connsiteY120" fmla="*/ 479073 h 2430025"/>
              <a:gd name="connsiteX121" fmla="*/ 1287930 w 3926071"/>
              <a:gd name="connsiteY121" fmla="*/ 444238 h 2430025"/>
              <a:gd name="connsiteX122" fmla="*/ 1261804 w 3926071"/>
              <a:gd name="connsiteY122" fmla="*/ 435530 h 2430025"/>
              <a:gd name="connsiteX123" fmla="*/ 1218262 w 3926071"/>
              <a:gd name="connsiteY123" fmla="*/ 357153 h 2430025"/>
              <a:gd name="connsiteX124" fmla="*/ 1183427 w 3926071"/>
              <a:gd name="connsiteY124" fmla="*/ 322318 h 2430025"/>
              <a:gd name="connsiteX125" fmla="*/ 1122467 w 3926071"/>
              <a:gd name="connsiteY125" fmla="*/ 243941 h 2430025"/>
              <a:gd name="connsiteX126" fmla="*/ 1087633 w 3926071"/>
              <a:gd name="connsiteY126" fmla="*/ 200398 h 2430025"/>
              <a:gd name="connsiteX127" fmla="*/ 1061507 w 3926071"/>
              <a:gd name="connsiteY127" fmla="*/ 191690 h 2430025"/>
              <a:gd name="connsiteX128" fmla="*/ 974422 w 3926071"/>
              <a:gd name="connsiteY128" fmla="*/ 139438 h 2430025"/>
              <a:gd name="connsiteX129" fmla="*/ 930879 w 3926071"/>
              <a:gd name="connsiteY129" fmla="*/ 95896 h 2430025"/>
              <a:gd name="connsiteX130" fmla="*/ 913462 w 3926071"/>
              <a:gd name="connsiteY130" fmla="*/ 78478 h 2430025"/>
              <a:gd name="connsiteX131" fmla="*/ 861210 w 3926071"/>
              <a:gd name="connsiteY131" fmla="*/ 61061 h 2430025"/>
              <a:gd name="connsiteX132" fmla="*/ 835084 w 3926071"/>
              <a:gd name="connsiteY132" fmla="*/ 43644 h 2430025"/>
              <a:gd name="connsiteX133" fmla="*/ 782833 w 3926071"/>
              <a:gd name="connsiteY133" fmla="*/ 34936 h 2430025"/>
              <a:gd name="connsiteX134" fmla="*/ 678330 w 3926071"/>
              <a:gd name="connsiteY134" fmla="*/ 17518 h 2430025"/>
              <a:gd name="connsiteX135" fmla="*/ 617370 w 3926071"/>
              <a:gd name="connsiteY135" fmla="*/ 101 h 2430025"/>
              <a:gd name="connsiteX136" fmla="*/ 495450 w 3926071"/>
              <a:gd name="connsiteY136" fmla="*/ 43644 h 2430025"/>
              <a:gd name="connsiteX0" fmla="*/ 495450 w 3926071"/>
              <a:gd name="connsiteY0" fmla="*/ 43644 h 2430025"/>
              <a:gd name="connsiteX1" fmla="*/ 234193 w 3926071"/>
              <a:gd name="connsiteY1" fmla="*/ 69770 h 2430025"/>
              <a:gd name="connsiteX2" fmla="*/ 120982 w 3926071"/>
              <a:gd name="connsiteY2" fmla="*/ 113313 h 2430025"/>
              <a:gd name="connsiteX3" fmla="*/ 51313 w 3926071"/>
              <a:gd name="connsiteY3" fmla="*/ 148147 h 2430025"/>
              <a:gd name="connsiteX4" fmla="*/ 7770 w 3926071"/>
              <a:gd name="connsiteY4" fmla="*/ 200398 h 2430025"/>
              <a:gd name="connsiteX5" fmla="*/ 7770 w 3926071"/>
              <a:gd name="connsiteY5" fmla="*/ 348444 h 2430025"/>
              <a:gd name="connsiteX6" fmla="*/ 86147 w 3926071"/>
              <a:gd name="connsiteY6" fmla="*/ 479073 h 2430025"/>
              <a:gd name="connsiteX7" fmla="*/ 208067 w 3926071"/>
              <a:gd name="connsiteY7" fmla="*/ 557450 h 2430025"/>
              <a:gd name="connsiteX8" fmla="*/ 321279 w 3926071"/>
              <a:gd name="connsiteY8" fmla="*/ 609701 h 2430025"/>
              <a:gd name="connsiteX9" fmla="*/ 478033 w 3926071"/>
              <a:gd name="connsiteY9" fmla="*/ 566158 h 2430025"/>
              <a:gd name="connsiteX10" fmla="*/ 687039 w 3926071"/>
              <a:gd name="connsiteY10" fmla="*/ 461656 h 2430025"/>
              <a:gd name="connsiteX11" fmla="*/ 957004 w 3926071"/>
              <a:gd name="connsiteY11" fmla="*/ 479073 h 2430025"/>
              <a:gd name="connsiteX12" fmla="*/ 1575313 w 3926071"/>
              <a:gd name="connsiteY12" fmla="*/ 749038 h 2430025"/>
              <a:gd name="connsiteX13" fmla="*/ 2533256 w 3926071"/>
              <a:gd name="connsiteY13" fmla="*/ 1515393 h 2430025"/>
              <a:gd name="connsiteX14" fmla="*/ 2620342 w 3926071"/>
              <a:gd name="connsiteY14" fmla="*/ 1593770 h 2430025"/>
              <a:gd name="connsiteX15" fmla="*/ 2681302 w 3926071"/>
              <a:gd name="connsiteY15" fmla="*/ 1611187 h 2430025"/>
              <a:gd name="connsiteX16" fmla="*/ 2750970 w 3926071"/>
              <a:gd name="connsiteY16" fmla="*/ 1654730 h 2430025"/>
              <a:gd name="connsiteX17" fmla="*/ 2759679 w 3926071"/>
              <a:gd name="connsiteY17" fmla="*/ 1680856 h 2430025"/>
              <a:gd name="connsiteX18" fmla="*/ 2785804 w 3926071"/>
              <a:gd name="connsiteY18" fmla="*/ 1706981 h 2430025"/>
              <a:gd name="connsiteX19" fmla="*/ 2803222 w 3926071"/>
              <a:gd name="connsiteY19" fmla="*/ 1733107 h 2430025"/>
              <a:gd name="connsiteX20" fmla="*/ 2838056 w 3926071"/>
              <a:gd name="connsiteY20" fmla="*/ 1776650 h 2430025"/>
              <a:gd name="connsiteX21" fmla="*/ 2864182 w 3926071"/>
              <a:gd name="connsiteY21" fmla="*/ 1828901 h 2430025"/>
              <a:gd name="connsiteX22" fmla="*/ 2890307 w 3926071"/>
              <a:gd name="connsiteY22" fmla="*/ 1855027 h 2430025"/>
              <a:gd name="connsiteX23" fmla="*/ 2925142 w 3926071"/>
              <a:gd name="connsiteY23" fmla="*/ 1898570 h 2430025"/>
              <a:gd name="connsiteX24" fmla="*/ 2942559 w 3926071"/>
              <a:gd name="connsiteY24" fmla="*/ 1933404 h 2430025"/>
              <a:gd name="connsiteX25" fmla="*/ 2959976 w 3926071"/>
              <a:gd name="connsiteY25" fmla="*/ 1959530 h 2430025"/>
              <a:gd name="connsiteX26" fmla="*/ 2968684 w 3926071"/>
              <a:gd name="connsiteY26" fmla="*/ 1985656 h 2430025"/>
              <a:gd name="connsiteX27" fmla="*/ 2986102 w 3926071"/>
              <a:gd name="connsiteY27" fmla="*/ 2003073 h 2430025"/>
              <a:gd name="connsiteX28" fmla="*/ 3003519 w 3926071"/>
              <a:gd name="connsiteY28" fmla="*/ 2029198 h 2430025"/>
              <a:gd name="connsiteX29" fmla="*/ 3020936 w 3926071"/>
              <a:gd name="connsiteY29" fmla="*/ 2046616 h 2430025"/>
              <a:gd name="connsiteX30" fmla="*/ 3038353 w 3926071"/>
              <a:gd name="connsiteY30" fmla="*/ 2072741 h 2430025"/>
              <a:gd name="connsiteX31" fmla="*/ 3064479 w 3926071"/>
              <a:gd name="connsiteY31" fmla="*/ 2090158 h 2430025"/>
              <a:gd name="connsiteX32" fmla="*/ 3081896 w 3926071"/>
              <a:gd name="connsiteY32" fmla="*/ 2107576 h 2430025"/>
              <a:gd name="connsiteX33" fmla="*/ 3134147 w 3926071"/>
              <a:gd name="connsiteY33" fmla="*/ 2133701 h 2430025"/>
              <a:gd name="connsiteX34" fmla="*/ 3160273 w 3926071"/>
              <a:gd name="connsiteY34" fmla="*/ 2151118 h 2430025"/>
              <a:gd name="connsiteX35" fmla="*/ 3203816 w 3926071"/>
              <a:gd name="connsiteY35" fmla="*/ 2185953 h 2430025"/>
              <a:gd name="connsiteX36" fmla="*/ 3238650 w 3926071"/>
              <a:gd name="connsiteY36" fmla="*/ 2229496 h 2430025"/>
              <a:gd name="connsiteX37" fmla="*/ 3264776 w 3926071"/>
              <a:gd name="connsiteY37" fmla="*/ 2238204 h 2430025"/>
              <a:gd name="connsiteX38" fmla="*/ 3317027 w 3926071"/>
              <a:gd name="connsiteY38" fmla="*/ 2281747 h 2430025"/>
              <a:gd name="connsiteX39" fmla="*/ 3343153 w 3926071"/>
              <a:gd name="connsiteY39" fmla="*/ 2290456 h 2430025"/>
              <a:gd name="connsiteX40" fmla="*/ 3395404 w 3926071"/>
              <a:gd name="connsiteY40" fmla="*/ 2333998 h 2430025"/>
              <a:gd name="connsiteX41" fmla="*/ 3438947 w 3926071"/>
              <a:gd name="connsiteY41" fmla="*/ 2342707 h 2430025"/>
              <a:gd name="connsiteX42" fmla="*/ 3465073 w 3926071"/>
              <a:gd name="connsiteY42" fmla="*/ 2351416 h 2430025"/>
              <a:gd name="connsiteX43" fmla="*/ 3517324 w 3926071"/>
              <a:gd name="connsiteY43" fmla="*/ 2394958 h 2430025"/>
              <a:gd name="connsiteX44" fmla="*/ 3552159 w 3926071"/>
              <a:gd name="connsiteY44" fmla="*/ 2403667 h 2430025"/>
              <a:gd name="connsiteX45" fmla="*/ 3578284 w 3926071"/>
              <a:gd name="connsiteY45" fmla="*/ 2421084 h 2430025"/>
              <a:gd name="connsiteX46" fmla="*/ 3752456 w 3926071"/>
              <a:gd name="connsiteY46" fmla="*/ 2421084 h 2430025"/>
              <a:gd name="connsiteX47" fmla="*/ 3787290 w 3926071"/>
              <a:gd name="connsiteY47" fmla="*/ 2412376 h 2430025"/>
              <a:gd name="connsiteX48" fmla="*/ 3839542 w 3926071"/>
              <a:gd name="connsiteY48" fmla="*/ 2394958 h 2430025"/>
              <a:gd name="connsiteX49" fmla="*/ 3856959 w 3926071"/>
              <a:gd name="connsiteY49" fmla="*/ 2368833 h 2430025"/>
              <a:gd name="connsiteX50" fmla="*/ 3874376 w 3926071"/>
              <a:gd name="connsiteY50" fmla="*/ 2325290 h 2430025"/>
              <a:gd name="connsiteX51" fmla="*/ 3883084 w 3926071"/>
              <a:gd name="connsiteY51" fmla="*/ 2299164 h 2430025"/>
              <a:gd name="connsiteX52" fmla="*/ 3900502 w 3926071"/>
              <a:gd name="connsiteY52" fmla="*/ 2273038 h 2430025"/>
              <a:gd name="connsiteX53" fmla="*/ 3909210 w 3926071"/>
              <a:gd name="connsiteY53" fmla="*/ 2020490 h 2430025"/>
              <a:gd name="connsiteX54" fmla="*/ 3891793 w 3926071"/>
              <a:gd name="connsiteY54" fmla="*/ 1994364 h 2430025"/>
              <a:gd name="connsiteX55" fmla="*/ 3865667 w 3926071"/>
              <a:gd name="connsiteY55" fmla="*/ 1924696 h 2430025"/>
              <a:gd name="connsiteX56" fmla="*/ 3848250 w 3926071"/>
              <a:gd name="connsiteY56" fmla="*/ 1907278 h 2430025"/>
              <a:gd name="connsiteX57" fmla="*/ 3830833 w 3926071"/>
              <a:gd name="connsiteY57" fmla="*/ 1855027 h 2430025"/>
              <a:gd name="connsiteX58" fmla="*/ 3822124 w 3926071"/>
              <a:gd name="connsiteY58" fmla="*/ 1828901 h 2430025"/>
              <a:gd name="connsiteX59" fmla="*/ 3787290 w 3926071"/>
              <a:gd name="connsiteY59" fmla="*/ 1785358 h 2430025"/>
              <a:gd name="connsiteX60" fmla="*/ 3769873 w 3926071"/>
              <a:gd name="connsiteY60" fmla="*/ 1759233 h 2430025"/>
              <a:gd name="connsiteX61" fmla="*/ 3743747 w 3926071"/>
              <a:gd name="connsiteY61" fmla="*/ 1741816 h 2430025"/>
              <a:gd name="connsiteX62" fmla="*/ 3708913 w 3926071"/>
              <a:gd name="connsiteY62" fmla="*/ 1698273 h 2430025"/>
              <a:gd name="connsiteX63" fmla="*/ 3656662 w 3926071"/>
              <a:gd name="connsiteY63" fmla="*/ 1646021 h 2430025"/>
              <a:gd name="connsiteX64" fmla="*/ 3621827 w 3926071"/>
              <a:gd name="connsiteY64" fmla="*/ 1602478 h 2430025"/>
              <a:gd name="connsiteX65" fmla="*/ 3586993 w 3926071"/>
              <a:gd name="connsiteY65" fmla="*/ 1585061 h 2430025"/>
              <a:gd name="connsiteX66" fmla="*/ 3517324 w 3926071"/>
              <a:gd name="connsiteY66" fmla="*/ 1532810 h 2430025"/>
              <a:gd name="connsiteX67" fmla="*/ 3465073 w 3926071"/>
              <a:gd name="connsiteY67" fmla="*/ 1497976 h 2430025"/>
              <a:gd name="connsiteX68" fmla="*/ 3421530 w 3926071"/>
              <a:gd name="connsiteY68" fmla="*/ 1463141 h 2430025"/>
              <a:gd name="connsiteX69" fmla="*/ 3369279 w 3926071"/>
              <a:gd name="connsiteY69" fmla="*/ 1445724 h 2430025"/>
              <a:gd name="connsiteX70" fmla="*/ 3343153 w 3926071"/>
              <a:gd name="connsiteY70" fmla="*/ 1437016 h 2430025"/>
              <a:gd name="connsiteX71" fmla="*/ 3325736 w 3926071"/>
              <a:gd name="connsiteY71" fmla="*/ 1419598 h 2430025"/>
              <a:gd name="connsiteX72" fmla="*/ 3273484 w 3926071"/>
              <a:gd name="connsiteY72" fmla="*/ 1384764 h 2430025"/>
              <a:gd name="connsiteX73" fmla="*/ 3247359 w 3926071"/>
              <a:gd name="connsiteY73" fmla="*/ 1358638 h 2430025"/>
              <a:gd name="connsiteX74" fmla="*/ 3212524 w 3926071"/>
              <a:gd name="connsiteY74" fmla="*/ 1315096 h 2430025"/>
              <a:gd name="connsiteX75" fmla="*/ 3142856 w 3926071"/>
              <a:gd name="connsiteY75" fmla="*/ 1288970 h 2430025"/>
              <a:gd name="connsiteX76" fmla="*/ 3090604 w 3926071"/>
              <a:gd name="connsiteY76" fmla="*/ 1254136 h 2430025"/>
              <a:gd name="connsiteX77" fmla="*/ 3038353 w 3926071"/>
              <a:gd name="connsiteY77" fmla="*/ 1236718 h 2430025"/>
              <a:gd name="connsiteX78" fmla="*/ 2986102 w 3926071"/>
              <a:gd name="connsiteY78" fmla="*/ 1210593 h 2430025"/>
              <a:gd name="connsiteX79" fmla="*/ 2933850 w 3926071"/>
              <a:gd name="connsiteY79" fmla="*/ 1175758 h 2430025"/>
              <a:gd name="connsiteX80" fmla="*/ 2907724 w 3926071"/>
              <a:gd name="connsiteY80" fmla="*/ 1158341 h 2430025"/>
              <a:gd name="connsiteX81" fmla="*/ 2890307 w 3926071"/>
              <a:gd name="connsiteY81" fmla="*/ 1132216 h 2430025"/>
              <a:gd name="connsiteX82" fmla="*/ 2881599 w 3926071"/>
              <a:gd name="connsiteY82" fmla="*/ 1106090 h 2430025"/>
              <a:gd name="connsiteX83" fmla="*/ 2855473 w 3926071"/>
              <a:gd name="connsiteY83" fmla="*/ 1097381 h 2430025"/>
              <a:gd name="connsiteX84" fmla="*/ 2846764 w 3926071"/>
              <a:gd name="connsiteY84" fmla="*/ 1071256 h 2430025"/>
              <a:gd name="connsiteX85" fmla="*/ 2855473 w 3926071"/>
              <a:gd name="connsiteY85" fmla="*/ 1027713 h 2430025"/>
              <a:gd name="connsiteX86" fmla="*/ 2907724 w 3926071"/>
              <a:gd name="connsiteY86" fmla="*/ 1001587 h 2430025"/>
              <a:gd name="connsiteX87" fmla="*/ 2951267 w 3926071"/>
              <a:gd name="connsiteY87" fmla="*/ 966753 h 2430025"/>
              <a:gd name="connsiteX88" fmla="*/ 3029644 w 3926071"/>
              <a:gd name="connsiteY88" fmla="*/ 949336 h 2430025"/>
              <a:gd name="connsiteX89" fmla="*/ 3073187 w 3926071"/>
              <a:gd name="connsiteY89" fmla="*/ 914501 h 2430025"/>
              <a:gd name="connsiteX90" fmla="*/ 3090604 w 3926071"/>
              <a:gd name="connsiteY90" fmla="*/ 862250 h 2430025"/>
              <a:gd name="connsiteX91" fmla="*/ 3081896 w 3926071"/>
              <a:gd name="connsiteY91" fmla="*/ 792581 h 2430025"/>
              <a:gd name="connsiteX92" fmla="*/ 3064479 w 3926071"/>
              <a:gd name="connsiteY92" fmla="*/ 766456 h 2430025"/>
              <a:gd name="connsiteX93" fmla="*/ 3029644 w 3926071"/>
              <a:gd name="connsiteY93" fmla="*/ 696787 h 2430025"/>
              <a:gd name="connsiteX94" fmla="*/ 3012227 w 3926071"/>
              <a:gd name="connsiteY94" fmla="*/ 670661 h 2430025"/>
              <a:gd name="connsiteX95" fmla="*/ 2959976 w 3926071"/>
              <a:gd name="connsiteY95" fmla="*/ 653244 h 2430025"/>
              <a:gd name="connsiteX96" fmla="*/ 2933850 w 3926071"/>
              <a:gd name="connsiteY96" fmla="*/ 644536 h 2430025"/>
              <a:gd name="connsiteX97" fmla="*/ 2907724 w 3926071"/>
              <a:gd name="connsiteY97" fmla="*/ 627118 h 2430025"/>
              <a:gd name="connsiteX98" fmla="*/ 2855473 w 3926071"/>
              <a:gd name="connsiteY98" fmla="*/ 574867 h 2430025"/>
              <a:gd name="connsiteX99" fmla="*/ 2803222 w 3926071"/>
              <a:gd name="connsiteY99" fmla="*/ 540033 h 2430025"/>
              <a:gd name="connsiteX100" fmla="*/ 2777096 w 3926071"/>
              <a:gd name="connsiteY100" fmla="*/ 531324 h 2430025"/>
              <a:gd name="connsiteX101" fmla="*/ 2716136 w 3926071"/>
              <a:gd name="connsiteY101" fmla="*/ 505198 h 2430025"/>
              <a:gd name="connsiteX102" fmla="*/ 2690010 w 3926071"/>
              <a:gd name="connsiteY102" fmla="*/ 487781 h 2430025"/>
              <a:gd name="connsiteX103" fmla="*/ 2602924 w 3926071"/>
              <a:gd name="connsiteY103" fmla="*/ 470364 h 2430025"/>
              <a:gd name="connsiteX104" fmla="*/ 2576799 w 3926071"/>
              <a:gd name="connsiteY104" fmla="*/ 461656 h 2430025"/>
              <a:gd name="connsiteX105" fmla="*/ 2541964 w 3926071"/>
              <a:gd name="connsiteY105" fmla="*/ 426821 h 2430025"/>
              <a:gd name="connsiteX106" fmla="*/ 2481004 w 3926071"/>
              <a:gd name="connsiteY106" fmla="*/ 400696 h 2430025"/>
              <a:gd name="connsiteX107" fmla="*/ 2463587 w 3926071"/>
              <a:gd name="connsiteY107" fmla="*/ 383278 h 2430025"/>
              <a:gd name="connsiteX108" fmla="*/ 2420044 w 3926071"/>
              <a:gd name="connsiteY108" fmla="*/ 348444 h 2430025"/>
              <a:gd name="connsiteX109" fmla="*/ 2123953 w 3926071"/>
              <a:gd name="connsiteY109" fmla="*/ 357153 h 2430025"/>
              <a:gd name="connsiteX110" fmla="*/ 2036867 w 3926071"/>
              <a:gd name="connsiteY110" fmla="*/ 383278 h 2430025"/>
              <a:gd name="connsiteX111" fmla="*/ 1949782 w 3926071"/>
              <a:gd name="connsiteY111" fmla="*/ 409404 h 2430025"/>
              <a:gd name="connsiteX112" fmla="*/ 1923656 w 3926071"/>
              <a:gd name="connsiteY112" fmla="*/ 418113 h 2430025"/>
              <a:gd name="connsiteX113" fmla="*/ 1836570 w 3926071"/>
              <a:gd name="connsiteY113" fmla="*/ 435530 h 2430025"/>
              <a:gd name="connsiteX114" fmla="*/ 1775610 w 3926071"/>
              <a:gd name="connsiteY114" fmla="*/ 452947 h 2430025"/>
              <a:gd name="connsiteX115" fmla="*/ 1671107 w 3926071"/>
              <a:gd name="connsiteY115" fmla="*/ 470364 h 2430025"/>
              <a:gd name="connsiteX116" fmla="*/ 1592730 w 3926071"/>
              <a:gd name="connsiteY116" fmla="*/ 496490 h 2430025"/>
              <a:gd name="connsiteX117" fmla="*/ 1566604 w 3926071"/>
              <a:gd name="connsiteY117" fmla="*/ 505198 h 2430025"/>
              <a:gd name="connsiteX118" fmla="*/ 1401142 w 3926071"/>
              <a:gd name="connsiteY118" fmla="*/ 496490 h 2430025"/>
              <a:gd name="connsiteX119" fmla="*/ 1348890 w 3926071"/>
              <a:gd name="connsiteY119" fmla="*/ 479073 h 2430025"/>
              <a:gd name="connsiteX120" fmla="*/ 1287930 w 3926071"/>
              <a:gd name="connsiteY120" fmla="*/ 444238 h 2430025"/>
              <a:gd name="connsiteX121" fmla="*/ 1261804 w 3926071"/>
              <a:gd name="connsiteY121" fmla="*/ 435530 h 2430025"/>
              <a:gd name="connsiteX122" fmla="*/ 1218262 w 3926071"/>
              <a:gd name="connsiteY122" fmla="*/ 357153 h 2430025"/>
              <a:gd name="connsiteX123" fmla="*/ 1183427 w 3926071"/>
              <a:gd name="connsiteY123" fmla="*/ 322318 h 2430025"/>
              <a:gd name="connsiteX124" fmla="*/ 1122467 w 3926071"/>
              <a:gd name="connsiteY124" fmla="*/ 243941 h 2430025"/>
              <a:gd name="connsiteX125" fmla="*/ 1087633 w 3926071"/>
              <a:gd name="connsiteY125" fmla="*/ 200398 h 2430025"/>
              <a:gd name="connsiteX126" fmla="*/ 1061507 w 3926071"/>
              <a:gd name="connsiteY126" fmla="*/ 191690 h 2430025"/>
              <a:gd name="connsiteX127" fmla="*/ 974422 w 3926071"/>
              <a:gd name="connsiteY127" fmla="*/ 139438 h 2430025"/>
              <a:gd name="connsiteX128" fmla="*/ 930879 w 3926071"/>
              <a:gd name="connsiteY128" fmla="*/ 95896 h 2430025"/>
              <a:gd name="connsiteX129" fmla="*/ 913462 w 3926071"/>
              <a:gd name="connsiteY129" fmla="*/ 78478 h 2430025"/>
              <a:gd name="connsiteX130" fmla="*/ 861210 w 3926071"/>
              <a:gd name="connsiteY130" fmla="*/ 61061 h 2430025"/>
              <a:gd name="connsiteX131" fmla="*/ 835084 w 3926071"/>
              <a:gd name="connsiteY131" fmla="*/ 43644 h 2430025"/>
              <a:gd name="connsiteX132" fmla="*/ 782833 w 3926071"/>
              <a:gd name="connsiteY132" fmla="*/ 34936 h 2430025"/>
              <a:gd name="connsiteX133" fmla="*/ 678330 w 3926071"/>
              <a:gd name="connsiteY133" fmla="*/ 17518 h 2430025"/>
              <a:gd name="connsiteX134" fmla="*/ 617370 w 3926071"/>
              <a:gd name="connsiteY134" fmla="*/ 101 h 2430025"/>
              <a:gd name="connsiteX135" fmla="*/ 495450 w 3926071"/>
              <a:gd name="connsiteY135" fmla="*/ 43644 h 2430025"/>
              <a:gd name="connsiteX0" fmla="*/ 617370 w 3926071"/>
              <a:gd name="connsiteY0" fmla="*/ 0 h 2429924"/>
              <a:gd name="connsiteX1" fmla="*/ 234193 w 3926071"/>
              <a:gd name="connsiteY1" fmla="*/ 69669 h 2429924"/>
              <a:gd name="connsiteX2" fmla="*/ 120982 w 3926071"/>
              <a:gd name="connsiteY2" fmla="*/ 113212 h 2429924"/>
              <a:gd name="connsiteX3" fmla="*/ 51313 w 3926071"/>
              <a:gd name="connsiteY3" fmla="*/ 148046 h 2429924"/>
              <a:gd name="connsiteX4" fmla="*/ 7770 w 3926071"/>
              <a:gd name="connsiteY4" fmla="*/ 200297 h 2429924"/>
              <a:gd name="connsiteX5" fmla="*/ 7770 w 3926071"/>
              <a:gd name="connsiteY5" fmla="*/ 348343 h 2429924"/>
              <a:gd name="connsiteX6" fmla="*/ 86147 w 3926071"/>
              <a:gd name="connsiteY6" fmla="*/ 478972 h 2429924"/>
              <a:gd name="connsiteX7" fmla="*/ 208067 w 3926071"/>
              <a:gd name="connsiteY7" fmla="*/ 557349 h 2429924"/>
              <a:gd name="connsiteX8" fmla="*/ 321279 w 3926071"/>
              <a:gd name="connsiteY8" fmla="*/ 609600 h 2429924"/>
              <a:gd name="connsiteX9" fmla="*/ 478033 w 3926071"/>
              <a:gd name="connsiteY9" fmla="*/ 566057 h 2429924"/>
              <a:gd name="connsiteX10" fmla="*/ 687039 w 3926071"/>
              <a:gd name="connsiteY10" fmla="*/ 461555 h 2429924"/>
              <a:gd name="connsiteX11" fmla="*/ 957004 w 3926071"/>
              <a:gd name="connsiteY11" fmla="*/ 478972 h 2429924"/>
              <a:gd name="connsiteX12" fmla="*/ 1575313 w 3926071"/>
              <a:gd name="connsiteY12" fmla="*/ 748937 h 2429924"/>
              <a:gd name="connsiteX13" fmla="*/ 2533256 w 3926071"/>
              <a:gd name="connsiteY13" fmla="*/ 1515292 h 2429924"/>
              <a:gd name="connsiteX14" fmla="*/ 2620342 w 3926071"/>
              <a:gd name="connsiteY14" fmla="*/ 1593669 h 2429924"/>
              <a:gd name="connsiteX15" fmla="*/ 2681302 w 3926071"/>
              <a:gd name="connsiteY15" fmla="*/ 1611086 h 2429924"/>
              <a:gd name="connsiteX16" fmla="*/ 2750970 w 3926071"/>
              <a:gd name="connsiteY16" fmla="*/ 1654629 h 2429924"/>
              <a:gd name="connsiteX17" fmla="*/ 2759679 w 3926071"/>
              <a:gd name="connsiteY17" fmla="*/ 1680755 h 2429924"/>
              <a:gd name="connsiteX18" fmla="*/ 2785804 w 3926071"/>
              <a:gd name="connsiteY18" fmla="*/ 1706880 h 2429924"/>
              <a:gd name="connsiteX19" fmla="*/ 2803222 w 3926071"/>
              <a:gd name="connsiteY19" fmla="*/ 1733006 h 2429924"/>
              <a:gd name="connsiteX20" fmla="*/ 2838056 w 3926071"/>
              <a:gd name="connsiteY20" fmla="*/ 1776549 h 2429924"/>
              <a:gd name="connsiteX21" fmla="*/ 2864182 w 3926071"/>
              <a:gd name="connsiteY21" fmla="*/ 1828800 h 2429924"/>
              <a:gd name="connsiteX22" fmla="*/ 2890307 w 3926071"/>
              <a:gd name="connsiteY22" fmla="*/ 1854926 h 2429924"/>
              <a:gd name="connsiteX23" fmla="*/ 2925142 w 3926071"/>
              <a:gd name="connsiteY23" fmla="*/ 1898469 h 2429924"/>
              <a:gd name="connsiteX24" fmla="*/ 2942559 w 3926071"/>
              <a:gd name="connsiteY24" fmla="*/ 1933303 h 2429924"/>
              <a:gd name="connsiteX25" fmla="*/ 2959976 w 3926071"/>
              <a:gd name="connsiteY25" fmla="*/ 1959429 h 2429924"/>
              <a:gd name="connsiteX26" fmla="*/ 2968684 w 3926071"/>
              <a:gd name="connsiteY26" fmla="*/ 1985555 h 2429924"/>
              <a:gd name="connsiteX27" fmla="*/ 2986102 w 3926071"/>
              <a:gd name="connsiteY27" fmla="*/ 2002972 h 2429924"/>
              <a:gd name="connsiteX28" fmla="*/ 3003519 w 3926071"/>
              <a:gd name="connsiteY28" fmla="*/ 2029097 h 2429924"/>
              <a:gd name="connsiteX29" fmla="*/ 3020936 w 3926071"/>
              <a:gd name="connsiteY29" fmla="*/ 2046515 h 2429924"/>
              <a:gd name="connsiteX30" fmla="*/ 3038353 w 3926071"/>
              <a:gd name="connsiteY30" fmla="*/ 2072640 h 2429924"/>
              <a:gd name="connsiteX31" fmla="*/ 3064479 w 3926071"/>
              <a:gd name="connsiteY31" fmla="*/ 2090057 h 2429924"/>
              <a:gd name="connsiteX32" fmla="*/ 3081896 w 3926071"/>
              <a:gd name="connsiteY32" fmla="*/ 2107475 h 2429924"/>
              <a:gd name="connsiteX33" fmla="*/ 3134147 w 3926071"/>
              <a:gd name="connsiteY33" fmla="*/ 2133600 h 2429924"/>
              <a:gd name="connsiteX34" fmla="*/ 3160273 w 3926071"/>
              <a:gd name="connsiteY34" fmla="*/ 2151017 h 2429924"/>
              <a:gd name="connsiteX35" fmla="*/ 3203816 w 3926071"/>
              <a:gd name="connsiteY35" fmla="*/ 2185852 h 2429924"/>
              <a:gd name="connsiteX36" fmla="*/ 3238650 w 3926071"/>
              <a:gd name="connsiteY36" fmla="*/ 2229395 h 2429924"/>
              <a:gd name="connsiteX37" fmla="*/ 3264776 w 3926071"/>
              <a:gd name="connsiteY37" fmla="*/ 2238103 h 2429924"/>
              <a:gd name="connsiteX38" fmla="*/ 3317027 w 3926071"/>
              <a:gd name="connsiteY38" fmla="*/ 2281646 h 2429924"/>
              <a:gd name="connsiteX39" fmla="*/ 3343153 w 3926071"/>
              <a:gd name="connsiteY39" fmla="*/ 2290355 h 2429924"/>
              <a:gd name="connsiteX40" fmla="*/ 3395404 w 3926071"/>
              <a:gd name="connsiteY40" fmla="*/ 2333897 h 2429924"/>
              <a:gd name="connsiteX41" fmla="*/ 3438947 w 3926071"/>
              <a:gd name="connsiteY41" fmla="*/ 2342606 h 2429924"/>
              <a:gd name="connsiteX42" fmla="*/ 3465073 w 3926071"/>
              <a:gd name="connsiteY42" fmla="*/ 2351315 h 2429924"/>
              <a:gd name="connsiteX43" fmla="*/ 3517324 w 3926071"/>
              <a:gd name="connsiteY43" fmla="*/ 2394857 h 2429924"/>
              <a:gd name="connsiteX44" fmla="*/ 3552159 w 3926071"/>
              <a:gd name="connsiteY44" fmla="*/ 2403566 h 2429924"/>
              <a:gd name="connsiteX45" fmla="*/ 3578284 w 3926071"/>
              <a:gd name="connsiteY45" fmla="*/ 2420983 h 2429924"/>
              <a:gd name="connsiteX46" fmla="*/ 3752456 w 3926071"/>
              <a:gd name="connsiteY46" fmla="*/ 2420983 h 2429924"/>
              <a:gd name="connsiteX47" fmla="*/ 3787290 w 3926071"/>
              <a:gd name="connsiteY47" fmla="*/ 2412275 h 2429924"/>
              <a:gd name="connsiteX48" fmla="*/ 3839542 w 3926071"/>
              <a:gd name="connsiteY48" fmla="*/ 2394857 h 2429924"/>
              <a:gd name="connsiteX49" fmla="*/ 3856959 w 3926071"/>
              <a:gd name="connsiteY49" fmla="*/ 2368732 h 2429924"/>
              <a:gd name="connsiteX50" fmla="*/ 3874376 w 3926071"/>
              <a:gd name="connsiteY50" fmla="*/ 2325189 h 2429924"/>
              <a:gd name="connsiteX51" fmla="*/ 3883084 w 3926071"/>
              <a:gd name="connsiteY51" fmla="*/ 2299063 h 2429924"/>
              <a:gd name="connsiteX52" fmla="*/ 3900502 w 3926071"/>
              <a:gd name="connsiteY52" fmla="*/ 2272937 h 2429924"/>
              <a:gd name="connsiteX53" fmla="*/ 3909210 w 3926071"/>
              <a:gd name="connsiteY53" fmla="*/ 2020389 h 2429924"/>
              <a:gd name="connsiteX54" fmla="*/ 3891793 w 3926071"/>
              <a:gd name="connsiteY54" fmla="*/ 1994263 h 2429924"/>
              <a:gd name="connsiteX55" fmla="*/ 3865667 w 3926071"/>
              <a:gd name="connsiteY55" fmla="*/ 1924595 h 2429924"/>
              <a:gd name="connsiteX56" fmla="*/ 3848250 w 3926071"/>
              <a:gd name="connsiteY56" fmla="*/ 1907177 h 2429924"/>
              <a:gd name="connsiteX57" fmla="*/ 3830833 w 3926071"/>
              <a:gd name="connsiteY57" fmla="*/ 1854926 h 2429924"/>
              <a:gd name="connsiteX58" fmla="*/ 3822124 w 3926071"/>
              <a:gd name="connsiteY58" fmla="*/ 1828800 h 2429924"/>
              <a:gd name="connsiteX59" fmla="*/ 3787290 w 3926071"/>
              <a:gd name="connsiteY59" fmla="*/ 1785257 h 2429924"/>
              <a:gd name="connsiteX60" fmla="*/ 3769873 w 3926071"/>
              <a:gd name="connsiteY60" fmla="*/ 1759132 h 2429924"/>
              <a:gd name="connsiteX61" fmla="*/ 3743747 w 3926071"/>
              <a:gd name="connsiteY61" fmla="*/ 1741715 h 2429924"/>
              <a:gd name="connsiteX62" fmla="*/ 3708913 w 3926071"/>
              <a:gd name="connsiteY62" fmla="*/ 1698172 h 2429924"/>
              <a:gd name="connsiteX63" fmla="*/ 3656662 w 3926071"/>
              <a:gd name="connsiteY63" fmla="*/ 1645920 h 2429924"/>
              <a:gd name="connsiteX64" fmla="*/ 3621827 w 3926071"/>
              <a:gd name="connsiteY64" fmla="*/ 1602377 h 2429924"/>
              <a:gd name="connsiteX65" fmla="*/ 3586993 w 3926071"/>
              <a:gd name="connsiteY65" fmla="*/ 1584960 h 2429924"/>
              <a:gd name="connsiteX66" fmla="*/ 3517324 w 3926071"/>
              <a:gd name="connsiteY66" fmla="*/ 1532709 h 2429924"/>
              <a:gd name="connsiteX67" fmla="*/ 3465073 w 3926071"/>
              <a:gd name="connsiteY67" fmla="*/ 1497875 h 2429924"/>
              <a:gd name="connsiteX68" fmla="*/ 3421530 w 3926071"/>
              <a:gd name="connsiteY68" fmla="*/ 1463040 h 2429924"/>
              <a:gd name="connsiteX69" fmla="*/ 3369279 w 3926071"/>
              <a:gd name="connsiteY69" fmla="*/ 1445623 h 2429924"/>
              <a:gd name="connsiteX70" fmla="*/ 3343153 w 3926071"/>
              <a:gd name="connsiteY70" fmla="*/ 1436915 h 2429924"/>
              <a:gd name="connsiteX71" fmla="*/ 3325736 w 3926071"/>
              <a:gd name="connsiteY71" fmla="*/ 1419497 h 2429924"/>
              <a:gd name="connsiteX72" fmla="*/ 3273484 w 3926071"/>
              <a:gd name="connsiteY72" fmla="*/ 1384663 h 2429924"/>
              <a:gd name="connsiteX73" fmla="*/ 3247359 w 3926071"/>
              <a:gd name="connsiteY73" fmla="*/ 1358537 h 2429924"/>
              <a:gd name="connsiteX74" fmla="*/ 3212524 w 3926071"/>
              <a:gd name="connsiteY74" fmla="*/ 1314995 h 2429924"/>
              <a:gd name="connsiteX75" fmla="*/ 3142856 w 3926071"/>
              <a:gd name="connsiteY75" fmla="*/ 1288869 h 2429924"/>
              <a:gd name="connsiteX76" fmla="*/ 3090604 w 3926071"/>
              <a:gd name="connsiteY76" fmla="*/ 1254035 h 2429924"/>
              <a:gd name="connsiteX77" fmla="*/ 3038353 w 3926071"/>
              <a:gd name="connsiteY77" fmla="*/ 1236617 h 2429924"/>
              <a:gd name="connsiteX78" fmla="*/ 2986102 w 3926071"/>
              <a:gd name="connsiteY78" fmla="*/ 1210492 h 2429924"/>
              <a:gd name="connsiteX79" fmla="*/ 2933850 w 3926071"/>
              <a:gd name="connsiteY79" fmla="*/ 1175657 h 2429924"/>
              <a:gd name="connsiteX80" fmla="*/ 2907724 w 3926071"/>
              <a:gd name="connsiteY80" fmla="*/ 1158240 h 2429924"/>
              <a:gd name="connsiteX81" fmla="*/ 2890307 w 3926071"/>
              <a:gd name="connsiteY81" fmla="*/ 1132115 h 2429924"/>
              <a:gd name="connsiteX82" fmla="*/ 2881599 w 3926071"/>
              <a:gd name="connsiteY82" fmla="*/ 1105989 h 2429924"/>
              <a:gd name="connsiteX83" fmla="*/ 2855473 w 3926071"/>
              <a:gd name="connsiteY83" fmla="*/ 1097280 h 2429924"/>
              <a:gd name="connsiteX84" fmla="*/ 2846764 w 3926071"/>
              <a:gd name="connsiteY84" fmla="*/ 1071155 h 2429924"/>
              <a:gd name="connsiteX85" fmla="*/ 2855473 w 3926071"/>
              <a:gd name="connsiteY85" fmla="*/ 1027612 h 2429924"/>
              <a:gd name="connsiteX86" fmla="*/ 2907724 w 3926071"/>
              <a:gd name="connsiteY86" fmla="*/ 1001486 h 2429924"/>
              <a:gd name="connsiteX87" fmla="*/ 2951267 w 3926071"/>
              <a:gd name="connsiteY87" fmla="*/ 966652 h 2429924"/>
              <a:gd name="connsiteX88" fmla="*/ 3029644 w 3926071"/>
              <a:gd name="connsiteY88" fmla="*/ 949235 h 2429924"/>
              <a:gd name="connsiteX89" fmla="*/ 3073187 w 3926071"/>
              <a:gd name="connsiteY89" fmla="*/ 914400 h 2429924"/>
              <a:gd name="connsiteX90" fmla="*/ 3090604 w 3926071"/>
              <a:gd name="connsiteY90" fmla="*/ 862149 h 2429924"/>
              <a:gd name="connsiteX91" fmla="*/ 3081896 w 3926071"/>
              <a:gd name="connsiteY91" fmla="*/ 792480 h 2429924"/>
              <a:gd name="connsiteX92" fmla="*/ 3064479 w 3926071"/>
              <a:gd name="connsiteY92" fmla="*/ 766355 h 2429924"/>
              <a:gd name="connsiteX93" fmla="*/ 3029644 w 3926071"/>
              <a:gd name="connsiteY93" fmla="*/ 696686 h 2429924"/>
              <a:gd name="connsiteX94" fmla="*/ 3012227 w 3926071"/>
              <a:gd name="connsiteY94" fmla="*/ 670560 h 2429924"/>
              <a:gd name="connsiteX95" fmla="*/ 2959976 w 3926071"/>
              <a:gd name="connsiteY95" fmla="*/ 653143 h 2429924"/>
              <a:gd name="connsiteX96" fmla="*/ 2933850 w 3926071"/>
              <a:gd name="connsiteY96" fmla="*/ 644435 h 2429924"/>
              <a:gd name="connsiteX97" fmla="*/ 2907724 w 3926071"/>
              <a:gd name="connsiteY97" fmla="*/ 627017 h 2429924"/>
              <a:gd name="connsiteX98" fmla="*/ 2855473 w 3926071"/>
              <a:gd name="connsiteY98" fmla="*/ 574766 h 2429924"/>
              <a:gd name="connsiteX99" fmla="*/ 2803222 w 3926071"/>
              <a:gd name="connsiteY99" fmla="*/ 539932 h 2429924"/>
              <a:gd name="connsiteX100" fmla="*/ 2777096 w 3926071"/>
              <a:gd name="connsiteY100" fmla="*/ 531223 h 2429924"/>
              <a:gd name="connsiteX101" fmla="*/ 2716136 w 3926071"/>
              <a:gd name="connsiteY101" fmla="*/ 505097 h 2429924"/>
              <a:gd name="connsiteX102" fmla="*/ 2690010 w 3926071"/>
              <a:gd name="connsiteY102" fmla="*/ 487680 h 2429924"/>
              <a:gd name="connsiteX103" fmla="*/ 2602924 w 3926071"/>
              <a:gd name="connsiteY103" fmla="*/ 470263 h 2429924"/>
              <a:gd name="connsiteX104" fmla="*/ 2576799 w 3926071"/>
              <a:gd name="connsiteY104" fmla="*/ 461555 h 2429924"/>
              <a:gd name="connsiteX105" fmla="*/ 2541964 w 3926071"/>
              <a:gd name="connsiteY105" fmla="*/ 426720 h 2429924"/>
              <a:gd name="connsiteX106" fmla="*/ 2481004 w 3926071"/>
              <a:gd name="connsiteY106" fmla="*/ 400595 h 2429924"/>
              <a:gd name="connsiteX107" fmla="*/ 2463587 w 3926071"/>
              <a:gd name="connsiteY107" fmla="*/ 383177 h 2429924"/>
              <a:gd name="connsiteX108" fmla="*/ 2420044 w 3926071"/>
              <a:gd name="connsiteY108" fmla="*/ 348343 h 2429924"/>
              <a:gd name="connsiteX109" fmla="*/ 2123953 w 3926071"/>
              <a:gd name="connsiteY109" fmla="*/ 357052 h 2429924"/>
              <a:gd name="connsiteX110" fmla="*/ 2036867 w 3926071"/>
              <a:gd name="connsiteY110" fmla="*/ 383177 h 2429924"/>
              <a:gd name="connsiteX111" fmla="*/ 1949782 w 3926071"/>
              <a:gd name="connsiteY111" fmla="*/ 409303 h 2429924"/>
              <a:gd name="connsiteX112" fmla="*/ 1923656 w 3926071"/>
              <a:gd name="connsiteY112" fmla="*/ 418012 h 2429924"/>
              <a:gd name="connsiteX113" fmla="*/ 1836570 w 3926071"/>
              <a:gd name="connsiteY113" fmla="*/ 435429 h 2429924"/>
              <a:gd name="connsiteX114" fmla="*/ 1775610 w 3926071"/>
              <a:gd name="connsiteY114" fmla="*/ 452846 h 2429924"/>
              <a:gd name="connsiteX115" fmla="*/ 1671107 w 3926071"/>
              <a:gd name="connsiteY115" fmla="*/ 470263 h 2429924"/>
              <a:gd name="connsiteX116" fmla="*/ 1592730 w 3926071"/>
              <a:gd name="connsiteY116" fmla="*/ 496389 h 2429924"/>
              <a:gd name="connsiteX117" fmla="*/ 1566604 w 3926071"/>
              <a:gd name="connsiteY117" fmla="*/ 505097 h 2429924"/>
              <a:gd name="connsiteX118" fmla="*/ 1401142 w 3926071"/>
              <a:gd name="connsiteY118" fmla="*/ 496389 h 2429924"/>
              <a:gd name="connsiteX119" fmla="*/ 1348890 w 3926071"/>
              <a:gd name="connsiteY119" fmla="*/ 478972 h 2429924"/>
              <a:gd name="connsiteX120" fmla="*/ 1287930 w 3926071"/>
              <a:gd name="connsiteY120" fmla="*/ 444137 h 2429924"/>
              <a:gd name="connsiteX121" fmla="*/ 1261804 w 3926071"/>
              <a:gd name="connsiteY121" fmla="*/ 435429 h 2429924"/>
              <a:gd name="connsiteX122" fmla="*/ 1218262 w 3926071"/>
              <a:gd name="connsiteY122" fmla="*/ 357052 h 2429924"/>
              <a:gd name="connsiteX123" fmla="*/ 1183427 w 3926071"/>
              <a:gd name="connsiteY123" fmla="*/ 322217 h 2429924"/>
              <a:gd name="connsiteX124" fmla="*/ 1122467 w 3926071"/>
              <a:gd name="connsiteY124" fmla="*/ 243840 h 2429924"/>
              <a:gd name="connsiteX125" fmla="*/ 1087633 w 3926071"/>
              <a:gd name="connsiteY125" fmla="*/ 200297 h 2429924"/>
              <a:gd name="connsiteX126" fmla="*/ 1061507 w 3926071"/>
              <a:gd name="connsiteY126" fmla="*/ 191589 h 2429924"/>
              <a:gd name="connsiteX127" fmla="*/ 974422 w 3926071"/>
              <a:gd name="connsiteY127" fmla="*/ 139337 h 2429924"/>
              <a:gd name="connsiteX128" fmla="*/ 930879 w 3926071"/>
              <a:gd name="connsiteY128" fmla="*/ 95795 h 2429924"/>
              <a:gd name="connsiteX129" fmla="*/ 913462 w 3926071"/>
              <a:gd name="connsiteY129" fmla="*/ 78377 h 2429924"/>
              <a:gd name="connsiteX130" fmla="*/ 861210 w 3926071"/>
              <a:gd name="connsiteY130" fmla="*/ 60960 h 2429924"/>
              <a:gd name="connsiteX131" fmla="*/ 835084 w 3926071"/>
              <a:gd name="connsiteY131" fmla="*/ 43543 h 2429924"/>
              <a:gd name="connsiteX132" fmla="*/ 782833 w 3926071"/>
              <a:gd name="connsiteY132" fmla="*/ 34835 h 2429924"/>
              <a:gd name="connsiteX133" fmla="*/ 678330 w 3926071"/>
              <a:gd name="connsiteY133" fmla="*/ 17417 h 2429924"/>
              <a:gd name="connsiteX134" fmla="*/ 617370 w 3926071"/>
              <a:gd name="connsiteY134" fmla="*/ 0 h 2429924"/>
              <a:gd name="connsiteX0" fmla="*/ 617370 w 3926071"/>
              <a:gd name="connsiteY0" fmla="*/ 674 h 2430598"/>
              <a:gd name="connsiteX1" fmla="*/ 234193 w 3926071"/>
              <a:gd name="connsiteY1" fmla="*/ 70343 h 2430598"/>
              <a:gd name="connsiteX2" fmla="*/ 120982 w 3926071"/>
              <a:gd name="connsiteY2" fmla="*/ 113886 h 2430598"/>
              <a:gd name="connsiteX3" fmla="*/ 51313 w 3926071"/>
              <a:gd name="connsiteY3" fmla="*/ 148720 h 2430598"/>
              <a:gd name="connsiteX4" fmla="*/ 7770 w 3926071"/>
              <a:gd name="connsiteY4" fmla="*/ 200971 h 2430598"/>
              <a:gd name="connsiteX5" fmla="*/ 7770 w 3926071"/>
              <a:gd name="connsiteY5" fmla="*/ 349017 h 2430598"/>
              <a:gd name="connsiteX6" fmla="*/ 86147 w 3926071"/>
              <a:gd name="connsiteY6" fmla="*/ 479646 h 2430598"/>
              <a:gd name="connsiteX7" fmla="*/ 208067 w 3926071"/>
              <a:gd name="connsiteY7" fmla="*/ 558023 h 2430598"/>
              <a:gd name="connsiteX8" fmla="*/ 321279 w 3926071"/>
              <a:gd name="connsiteY8" fmla="*/ 610274 h 2430598"/>
              <a:gd name="connsiteX9" fmla="*/ 478033 w 3926071"/>
              <a:gd name="connsiteY9" fmla="*/ 566731 h 2430598"/>
              <a:gd name="connsiteX10" fmla="*/ 687039 w 3926071"/>
              <a:gd name="connsiteY10" fmla="*/ 462229 h 2430598"/>
              <a:gd name="connsiteX11" fmla="*/ 957004 w 3926071"/>
              <a:gd name="connsiteY11" fmla="*/ 479646 h 2430598"/>
              <a:gd name="connsiteX12" fmla="*/ 1575313 w 3926071"/>
              <a:gd name="connsiteY12" fmla="*/ 749611 h 2430598"/>
              <a:gd name="connsiteX13" fmla="*/ 2533256 w 3926071"/>
              <a:gd name="connsiteY13" fmla="*/ 1515966 h 2430598"/>
              <a:gd name="connsiteX14" fmla="*/ 2620342 w 3926071"/>
              <a:gd name="connsiteY14" fmla="*/ 1594343 h 2430598"/>
              <a:gd name="connsiteX15" fmla="*/ 2681302 w 3926071"/>
              <a:gd name="connsiteY15" fmla="*/ 1611760 h 2430598"/>
              <a:gd name="connsiteX16" fmla="*/ 2750970 w 3926071"/>
              <a:gd name="connsiteY16" fmla="*/ 1655303 h 2430598"/>
              <a:gd name="connsiteX17" fmla="*/ 2759679 w 3926071"/>
              <a:gd name="connsiteY17" fmla="*/ 1681429 h 2430598"/>
              <a:gd name="connsiteX18" fmla="*/ 2785804 w 3926071"/>
              <a:gd name="connsiteY18" fmla="*/ 1707554 h 2430598"/>
              <a:gd name="connsiteX19" fmla="*/ 2803222 w 3926071"/>
              <a:gd name="connsiteY19" fmla="*/ 1733680 h 2430598"/>
              <a:gd name="connsiteX20" fmla="*/ 2838056 w 3926071"/>
              <a:gd name="connsiteY20" fmla="*/ 1777223 h 2430598"/>
              <a:gd name="connsiteX21" fmla="*/ 2864182 w 3926071"/>
              <a:gd name="connsiteY21" fmla="*/ 1829474 h 2430598"/>
              <a:gd name="connsiteX22" fmla="*/ 2890307 w 3926071"/>
              <a:gd name="connsiteY22" fmla="*/ 1855600 h 2430598"/>
              <a:gd name="connsiteX23" fmla="*/ 2925142 w 3926071"/>
              <a:gd name="connsiteY23" fmla="*/ 1899143 h 2430598"/>
              <a:gd name="connsiteX24" fmla="*/ 2942559 w 3926071"/>
              <a:gd name="connsiteY24" fmla="*/ 1933977 h 2430598"/>
              <a:gd name="connsiteX25" fmla="*/ 2959976 w 3926071"/>
              <a:gd name="connsiteY25" fmla="*/ 1960103 h 2430598"/>
              <a:gd name="connsiteX26" fmla="*/ 2968684 w 3926071"/>
              <a:gd name="connsiteY26" fmla="*/ 1986229 h 2430598"/>
              <a:gd name="connsiteX27" fmla="*/ 2986102 w 3926071"/>
              <a:gd name="connsiteY27" fmla="*/ 2003646 h 2430598"/>
              <a:gd name="connsiteX28" fmla="*/ 3003519 w 3926071"/>
              <a:gd name="connsiteY28" fmla="*/ 2029771 h 2430598"/>
              <a:gd name="connsiteX29" fmla="*/ 3020936 w 3926071"/>
              <a:gd name="connsiteY29" fmla="*/ 2047189 h 2430598"/>
              <a:gd name="connsiteX30" fmla="*/ 3038353 w 3926071"/>
              <a:gd name="connsiteY30" fmla="*/ 2073314 h 2430598"/>
              <a:gd name="connsiteX31" fmla="*/ 3064479 w 3926071"/>
              <a:gd name="connsiteY31" fmla="*/ 2090731 h 2430598"/>
              <a:gd name="connsiteX32" fmla="*/ 3081896 w 3926071"/>
              <a:gd name="connsiteY32" fmla="*/ 2108149 h 2430598"/>
              <a:gd name="connsiteX33" fmla="*/ 3134147 w 3926071"/>
              <a:gd name="connsiteY33" fmla="*/ 2134274 h 2430598"/>
              <a:gd name="connsiteX34" fmla="*/ 3160273 w 3926071"/>
              <a:gd name="connsiteY34" fmla="*/ 2151691 h 2430598"/>
              <a:gd name="connsiteX35" fmla="*/ 3203816 w 3926071"/>
              <a:gd name="connsiteY35" fmla="*/ 2186526 h 2430598"/>
              <a:gd name="connsiteX36" fmla="*/ 3238650 w 3926071"/>
              <a:gd name="connsiteY36" fmla="*/ 2230069 h 2430598"/>
              <a:gd name="connsiteX37" fmla="*/ 3264776 w 3926071"/>
              <a:gd name="connsiteY37" fmla="*/ 2238777 h 2430598"/>
              <a:gd name="connsiteX38" fmla="*/ 3317027 w 3926071"/>
              <a:gd name="connsiteY38" fmla="*/ 2282320 h 2430598"/>
              <a:gd name="connsiteX39" fmla="*/ 3343153 w 3926071"/>
              <a:gd name="connsiteY39" fmla="*/ 2291029 h 2430598"/>
              <a:gd name="connsiteX40" fmla="*/ 3395404 w 3926071"/>
              <a:gd name="connsiteY40" fmla="*/ 2334571 h 2430598"/>
              <a:gd name="connsiteX41" fmla="*/ 3438947 w 3926071"/>
              <a:gd name="connsiteY41" fmla="*/ 2343280 h 2430598"/>
              <a:gd name="connsiteX42" fmla="*/ 3465073 w 3926071"/>
              <a:gd name="connsiteY42" fmla="*/ 2351989 h 2430598"/>
              <a:gd name="connsiteX43" fmla="*/ 3517324 w 3926071"/>
              <a:gd name="connsiteY43" fmla="*/ 2395531 h 2430598"/>
              <a:gd name="connsiteX44" fmla="*/ 3552159 w 3926071"/>
              <a:gd name="connsiteY44" fmla="*/ 2404240 h 2430598"/>
              <a:gd name="connsiteX45" fmla="*/ 3578284 w 3926071"/>
              <a:gd name="connsiteY45" fmla="*/ 2421657 h 2430598"/>
              <a:gd name="connsiteX46" fmla="*/ 3752456 w 3926071"/>
              <a:gd name="connsiteY46" fmla="*/ 2421657 h 2430598"/>
              <a:gd name="connsiteX47" fmla="*/ 3787290 w 3926071"/>
              <a:gd name="connsiteY47" fmla="*/ 2412949 h 2430598"/>
              <a:gd name="connsiteX48" fmla="*/ 3839542 w 3926071"/>
              <a:gd name="connsiteY48" fmla="*/ 2395531 h 2430598"/>
              <a:gd name="connsiteX49" fmla="*/ 3856959 w 3926071"/>
              <a:gd name="connsiteY49" fmla="*/ 2369406 h 2430598"/>
              <a:gd name="connsiteX50" fmla="*/ 3874376 w 3926071"/>
              <a:gd name="connsiteY50" fmla="*/ 2325863 h 2430598"/>
              <a:gd name="connsiteX51" fmla="*/ 3883084 w 3926071"/>
              <a:gd name="connsiteY51" fmla="*/ 2299737 h 2430598"/>
              <a:gd name="connsiteX52" fmla="*/ 3900502 w 3926071"/>
              <a:gd name="connsiteY52" fmla="*/ 2273611 h 2430598"/>
              <a:gd name="connsiteX53" fmla="*/ 3909210 w 3926071"/>
              <a:gd name="connsiteY53" fmla="*/ 2021063 h 2430598"/>
              <a:gd name="connsiteX54" fmla="*/ 3891793 w 3926071"/>
              <a:gd name="connsiteY54" fmla="*/ 1994937 h 2430598"/>
              <a:gd name="connsiteX55" fmla="*/ 3865667 w 3926071"/>
              <a:gd name="connsiteY55" fmla="*/ 1925269 h 2430598"/>
              <a:gd name="connsiteX56" fmla="*/ 3848250 w 3926071"/>
              <a:gd name="connsiteY56" fmla="*/ 1907851 h 2430598"/>
              <a:gd name="connsiteX57" fmla="*/ 3830833 w 3926071"/>
              <a:gd name="connsiteY57" fmla="*/ 1855600 h 2430598"/>
              <a:gd name="connsiteX58" fmla="*/ 3822124 w 3926071"/>
              <a:gd name="connsiteY58" fmla="*/ 1829474 h 2430598"/>
              <a:gd name="connsiteX59" fmla="*/ 3787290 w 3926071"/>
              <a:gd name="connsiteY59" fmla="*/ 1785931 h 2430598"/>
              <a:gd name="connsiteX60" fmla="*/ 3769873 w 3926071"/>
              <a:gd name="connsiteY60" fmla="*/ 1759806 h 2430598"/>
              <a:gd name="connsiteX61" fmla="*/ 3743747 w 3926071"/>
              <a:gd name="connsiteY61" fmla="*/ 1742389 h 2430598"/>
              <a:gd name="connsiteX62" fmla="*/ 3708913 w 3926071"/>
              <a:gd name="connsiteY62" fmla="*/ 1698846 h 2430598"/>
              <a:gd name="connsiteX63" fmla="*/ 3656662 w 3926071"/>
              <a:gd name="connsiteY63" fmla="*/ 1646594 h 2430598"/>
              <a:gd name="connsiteX64" fmla="*/ 3621827 w 3926071"/>
              <a:gd name="connsiteY64" fmla="*/ 1603051 h 2430598"/>
              <a:gd name="connsiteX65" fmla="*/ 3586993 w 3926071"/>
              <a:gd name="connsiteY65" fmla="*/ 1585634 h 2430598"/>
              <a:gd name="connsiteX66" fmla="*/ 3517324 w 3926071"/>
              <a:gd name="connsiteY66" fmla="*/ 1533383 h 2430598"/>
              <a:gd name="connsiteX67" fmla="*/ 3465073 w 3926071"/>
              <a:gd name="connsiteY67" fmla="*/ 1498549 h 2430598"/>
              <a:gd name="connsiteX68" fmla="*/ 3421530 w 3926071"/>
              <a:gd name="connsiteY68" fmla="*/ 1463714 h 2430598"/>
              <a:gd name="connsiteX69" fmla="*/ 3369279 w 3926071"/>
              <a:gd name="connsiteY69" fmla="*/ 1446297 h 2430598"/>
              <a:gd name="connsiteX70" fmla="*/ 3343153 w 3926071"/>
              <a:gd name="connsiteY70" fmla="*/ 1437589 h 2430598"/>
              <a:gd name="connsiteX71" fmla="*/ 3325736 w 3926071"/>
              <a:gd name="connsiteY71" fmla="*/ 1420171 h 2430598"/>
              <a:gd name="connsiteX72" fmla="*/ 3273484 w 3926071"/>
              <a:gd name="connsiteY72" fmla="*/ 1385337 h 2430598"/>
              <a:gd name="connsiteX73" fmla="*/ 3247359 w 3926071"/>
              <a:gd name="connsiteY73" fmla="*/ 1359211 h 2430598"/>
              <a:gd name="connsiteX74" fmla="*/ 3212524 w 3926071"/>
              <a:gd name="connsiteY74" fmla="*/ 1315669 h 2430598"/>
              <a:gd name="connsiteX75" fmla="*/ 3142856 w 3926071"/>
              <a:gd name="connsiteY75" fmla="*/ 1289543 h 2430598"/>
              <a:gd name="connsiteX76" fmla="*/ 3090604 w 3926071"/>
              <a:gd name="connsiteY76" fmla="*/ 1254709 h 2430598"/>
              <a:gd name="connsiteX77" fmla="*/ 3038353 w 3926071"/>
              <a:gd name="connsiteY77" fmla="*/ 1237291 h 2430598"/>
              <a:gd name="connsiteX78" fmla="*/ 2986102 w 3926071"/>
              <a:gd name="connsiteY78" fmla="*/ 1211166 h 2430598"/>
              <a:gd name="connsiteX79" fmla="*/ 2933850 w 3926071"/>
              <a:gd name="connsiteY79" fmla="*/ 1176331 h 2430598"/>
              <a:gd name="connsiteX80" fmla="*/ 2907724 w 3926071"/>
              <a:gd name="connsiteY80" fmla="*/ 1158914 h 2430598"/>
              <a:gd name="connsiteX81" fmla="*/ 2890307 w 3926071"/>
              <a:gd name="connsiteY81" fmla="*/ 1132789 h 2430598"/>
              <a:gd name="connsiteX82" fmla="*/ 2881599 w 3926071"/>
              <a:gd name="connsiteY82" fmla="*/ 1106663 h 2430598"/>
              <a:gd name="connsiteX83" fmla="*/ 2855473 w 3926071"/>
              <a:gd name="connsiteY83" fmla="*/ 1097954 h 2430598"/>
              <a:gd name="connsiteX84" fmla="*/ 2846764 w 3926071"/>
              <a:gd name="connsiteY84" fmla="*/ 1071829 h 2430598"/>
              <a:gd name="connsiteX85" fmla="*/ 2855473 w 3926071"/>
              <a:gd name="connsiteY85" fmla="*/ 1028286 h 2430598"/>
              <a:gd name="connsiteX86" fmla="*/ 2907724 w 3926071"/>
              <a:gd name="connsiteY86" fmla="*/ 1002160 h 2430598"/>
              <a:gd name="connsiteX87" fmla="*/ 2951267 w 3926071"/>
              <a:gd name="connsiteY87" fmla="*/ 967326 h 2430598"/>
              <a:gd name="connsiteX88" fmla="*/ 3029644 w 3926071"/>
              <a:gd name="connsiteY88" fmla="*/ 949909 h 2430598"/>
              <a:gd name="connsiteX89" fmla="*/ 3073187 w 3926071"/>
              <a:gd name="connsiteY89" fmla="*/ 915074 h 2430598"/>
              <a:gd name="connsiteX90" fmla="*/ 3090604 w 3926071"/>
              <a:gd name="connsiteY90" fmla="*/ 862823 h 2430598"/>
              <a:gd name="connsiteX91" fmla="*/ 3081896 w 3926071"/>
              <a:gd name="connsiteY91" fmla="*/ 793154 h 2430598"/>
              <a:gd name="connsiteX92" fmla="*/ 3064479 w 3926071"/>
              <a:gd name="connsiteY92" fmla="*/ 767029 h 2430598"/>
              <a:gd name="connsiteX93" fmla="*/ 3029644 w 3926071"/>
              <a:gd name="connsiteY93" fmla="*/ 697360 h 2430598"/>
              <a:gd name="connsiteX94" fmla="*/ 3012227 w 3926071"/>
              <a:gd name="connsiteY94" fmla="*/ 671234 h 2430598"/>
              <a:gd name="connsiteX95" fmla="*/ 2959976 w 3926071"/>
              <a:gd name="connsiteY95" fmla="*/ 653817 h 2430598"/>
              <a:gd name="connsiteX96" fmla="*/ 2933850 w 3926071"/>
              <a:gd name="connsiteY96" fmla="*/ 645109 h 2430598"/>
              <a:gd name="connsiteX97" fmla="*/ 2907724 w 3926071"/>
              <a:gd name="connsiteY97" fmla="*/ 627691 h 2430598"/>
              <a:gd name="connsiteX98" fmla="*/ 2855473 w 3926071"/>
              <a:gd name="connsiteY98" fmla="*/ 575440 h 2430598"/>
              <a:gd name="connsiteX99" fmla="*/ 2803222 w 3926071"/>
              <a:gd name="connsiteY99" fmla="*/ 540606 h 2430598"/>
              <a:gd name="connsiteX100" fmla="*/ 2777096 w 3926071"/>
              <a:gd name="connsiteY100" fmla="*/ 531897 h 2430598"/>
              <a:gd name="connsiteX101" fmla="*/ 2716136 w 3926071"/>
              <a:gd name="connsiteY101" fmla="*/ 505771 h 2430598"/>
              <a:gd name="connsiteX102" fmla="*/ 2690010 w 3926071"/>
              <a:gd name="connsiteY102" fmla="*/ 488354 h 2430598"/>
              <a:gd name="connsiteX103" fmla="*/ 2602924 w 3926071"/>
              <a:gd name="connsiteY103" fmla="*/ 470937 h 2430598"/>
              <a:gd name="connsiteX104" fmla="*/ 2576799 w 3926071"/>
              <a:gd name="connsiteY104" fmla="*/ 462229 h 2430598"/>
              <a:gd name="connsiteX105" fmla="*/ 2541964 w 3926071"/>
              <a:gd name="connsiteY105" fmla="*/ 427394 h 2430598"/>
              <a:gd name="connsiteX106" fmla="*/ 2481004 w 3926071"/>
              <a:gd name="connsiteY106" fmla="*/ 401269 h 2430598"/>
              <a:gd name="connsiteX107" fmla="*/ 2463587 w 3926071"/>
              <a:gd name="connsiteY107" fmla="*/ 383851 h 2430598"/>
              <a:gd name="connsiteX108" fmla="*/ 2420044 w 3926071"/>
              <a:gd name="connsiteY108" fmla="*/ 349017 h 2430598"/>
              <a:gd name="connsiteX109" fmla="*/ 2123953 w 3926071"/>
              <a:gd name="connsiteY109" fmla="*/ 357726 h 2430598"/>
              <a:gd name="connsiteX110" fmla="*/ 2036867 w 3926071"/>
              <a:gd name="connsiteY110" fmla="*/ 383851 h 2430598"/>
              <a:gd name="connsiteX111" fmla="*/ 1949782 w 3926071"/>
              <a:gd name="connsiteY111" fmla="*/ 409977 h 2430598"/>
              <a:gd name="connsiteX112" fmla="*/ 1923656 w 3926071"/>
              <a:gd name="connsiteY112" fmla="*/ 418686 h 2430598"/>
              <a:gd name="connsiteX113" fmla="*/ 1836570 w 3926071"/>
              <a:gd name="connsiteY113" fmla="*/ 436103 h 2430598"/>
              <a:gd name="connsiteX114" fmla="*/ 1775610 w 3926071"/>
              <a:gd name="connsiteY114" fmla="*/ 453520 h 2430598"/>
              <a:gd name="connsiteX115" fmla="*/ 1671107 w 3926071"/>
              <a:gd name="connsiteY115" fmla="*/ 470937 h 2430598"/>
              <a:gd name="connsiteX116" fmla="*/ 1592730 w 3926071"/>
              <a:gd name="connsiteY116" fmla="*/ 497063 h 2430598"/>
              <a:gd name="connsiteX117" fmla="*/ 1566604 w 3926071"/>
              <a:gd name="connsiteY117" fmla="*/ 505771 h 2430598"/>
              <a:gd name="connsiteX118" fmla="*/ 1401142 w 3926071"/>
              <a:gd name="connsiteY118" fmla="*/ 497063 h 2430598"/>
              <a:gd name="connsiteX119" fmla="*/ 1348890 w 3926071"/>
              <a:gd name="connsiteY119" fmla="*/ 479646 h 2430598"/>
              <a:gd name="connsiteX120" fmla="*/ 1287930 w 3926071"/>
              <a:gd name="connsiteY120" fmla="*/ 444811 h 2430598"/>
              <a:gd name="connsiteX121" fmla="*/ 1261804 w 3926071"/>
              <a:gd name="connsiteY121" fmla="*/ 436103 h 2430598"/>
              <a:gd name="connsiteX122" fmla="*/ 1218262 w 3926071"/>
              <a:gd name="connsiteY122" fmla="*/ 357726 h 2430598"/>
              <a:gd name="connsiteX123" fmla="*/ 1183427 w 3926071"/>
              <a:gd name="connsiteY123" fmla="*/ 322891 h 2430598"/>
              <a:gd name="connsiteX124" fmla="*/ 1122467 w 3926071"/>
              <a:gd name="connsiteY124" fmla="*/ 244514 h 2430598"/>
              <a:gd name="connsiteX125" fmla="*/ 1087633 w 3926071"/>
              <a:gd name="connsiteY125" fmla="*/ 200971 h 2430598"/>
              <a:gd name="connsiteX126" fmla="*/ 1061507 w 3926071"/>
              <a:gd name="connsiteY126" fmla="*/ 192263 h 2430598"/>
              <a:gd name="connsiteX127" fmla="*/ 974422 w 3926071"/>
              <a:gd name="connsiteY127" fmla="*/ 140011 h 2430598"/>
              <a:gd name="connsiteX128" fmla="*/ 930879 w 3926071"/>
              <a:gd name="connsiteY128" fmla="*/ 96469 h 2430598"/>
              <a:gd name="connsiteX129" fmla="*/ 913462 w 3926071"/>
              <a:gd name="connsiteY129" fmla="*/ 79051 h 2430598"/>
              <a:gd name="connsiteX130" fmla="*/ 861210 w 3926071"/>
              <a:gd name="connsiteY130" fmla="*/ 61634 h 2430598"/>
              <a:gd name="connsiteX131" fmla="*/ 835084 w 3926071"/>
              <a:gd name="connsiteY131" fmla="*/ 44217 h 2430598"/>
              <a:gd name="connsiteX132" fmla="*/ 782833 w 3926071"/>
              <a:gd name="connsiteY132" fmla="*/ 35509 h 2430598"/>
              <a:gd name="connsiteX133" fmla="*/ 617370 w 3926071"/>
              <a:gd name="connsiteY133" fmla="*/ 674 h 2430598"/>
              <a:gd name="connsiteX0" fmla="*/ 617370 w 3926071"/>
              <a:gd name="connsiteY0" fmla="*/ 728 h 2430652"/>
              <a:gd name="connsiteX1" fmla="*/ 234193 w 3926071"/>
              <a:gd name="connsiteY1" fmla="*/ 70397 h 2430652"/>
              <a:gd name="connsiteX2" fmla="*/ 120982 w 3926071"/>
              <a:gd name="connsiteY2" fmla="*/ 113940 h 2430652"/>
              <a:gd name="connsiteX3" fmla="*/ 51313 w 3926071"/>
              <a:gd name="connsiteY3" fmla="*/ 148774 h 2430652"/>
              <a:gd name="connsiteX4" fmla="*/ 7770 w 3926071"/>
              <a:gd name="connsiteY4" fmla="*/ 201025 h 2430652"/>
              <a:gd name="connsiteX5" fmla="*/ 7770 w 3926071"/>
              <a:gd name="connsiteY5" fmla="*/ 349071 h 2430652"/>
              <a:gd name="connsiteX6" fmla="*/ 86147 w 3926071"/>
              <a:gd name="connsiteY6" fmla="*/ 479700 h 2430652"/>
              <a:gd name="connsiteX7" fmla="*/ 208067 w 3926071"/>
              <a:gd name="connsiteY7" fmla="*/ 558077 h 2430652"/>
              <a:gd name="connsiteX8" fmla="*/ 321279 w 3926071"/>
              <a:gd name="connsiteY8" fmla="*/ 610328 h 2430652"/>
              <a:gd name="connsiteX9" fmla="*/ 478033 w 3926071"/>
              <a:gd name="connsiteY9" fmla="*/ 566785 h 2430652"/>
              <a:gd name="connsiteX10" fmla="*/ 687039 w 3926071"/>
              <a:gd name="connsiteY10" fmla="*/ 462283 h 2430652"/>
              <a:gd name="connsiteX11" fmla="*/ 957004 w 3926071"/>
              <a:gd name="connsiteY11" fmla="*/ 479700 h 2430652"/>
              <a:gd name="connsiteX12" fmla="*/ 1575313 w 3926071"/>
              <a:gd name="connsiteY12" fmla="*/ 749665 h 2430652"/>
              <a:gd name="connsiteX13" fmla="*/ 2533256 w 3926071"/>
              <a:gd name="connsiteY13" fmla="*/ 1516020 h 2430652"/>
              <a:gd name="connsiteX14" fmla="*/ 2620342 w 3926071"/>
              <a:gd name="connsiteY14" fmla="*/ 1594397 h 2430652"/>
              <a:gd name="connsiteX15" fmla="*/ 2681302 w 3926071"/>
              <a:gd name="connsiteY15" fmla="*/ 1611814 h 2430652"/>
              <a:gd name="connsiteX16" fmla="*/ 2750970 w 3926071"/>
              <a:gd name="connsiteY16" fmla="*/ 1655357 h 2430652"/>
              <a:gd name="connsiteX17" fmla="*/ 2759679 w 3926071"/>
              <a:gd name="connsiteY17" fmla="*/ 1681483 h 2430652"/>
              <a:gd name="connsiteX18" fmla="*/ 2785804 w 3926071"/>
              <a:gd name="connsiteY18" fmla="*/ 1707608 h 2430652"/>
              <a:gd name="connsiteX19" fmla="*/ 2803222 w 3926071"/>
              <a:gd name="connsiteY19" fmla="*/ 1733734 h 2430652"/>
              <a:gd name="connsiteX20" fmla="*/ 2838056 w 3926071"/>
              <a:gd name="connsiteY20" fmla="*/ 1777277 h 2430652"/>
              <a:gd name="connsiteX21" fmla="*/ 2864182 w 3926071"/>
              <a:gd name="connsiteY21" fmla="*/ 1829528 h 2430652"/>
              <a:gd name="connsiteX22" fmla="*/ 2890307 w 3926071"/>
              <a:gd name="connsiteY22" fmla="*/ 1855654 h 2430652"/>
              <a:gd name="connsiteX23" fmla="*/ 2925142 w 3926071"/>
              <a:gd name="connsiteY23" fmla="*/ 1899197 h 2430652"/>
              <a:gd name="connsiteX24" fmla="*/ 2942559 w 3926071"/>
              <a:gd name="connsiteY24" fmla="*/ 1934031 h 2430652"/>
              <a:gd name="connsiteX25" fmla="*/ 2959976 w 3926071"/>
              <a:gd name="connsiteY25" fmla="*/ 1960157 h 2430652"/>
              <a:gd name="connsiteX26" fmla="*/ 2968684 w 3926071"/>
              <a:gd name="connsiteY26" fmla="*/ 1986283 h 2430652"/>
              <a:gd name="connsiteX27" fmla="*/ 2986102 w 3926071"/>
              <a:gd name="connsiteY27" fmla="*/ 2003700 h 2430652"/>
              <a:gd name="connsiteX28" fmla="*/ 3003519 w 3926071"/>
              <a:gd name="connsiteY28" fmla="*/ 2029825 h 2430652"/>
              <a:gd name="connsiteX29" fmla="*/ 3020936 w 3926071"/>
              <a:gd name="connsiteY29" fmla="*/ 2047243 h 2430652"/>
              <a:gd name="connsiteX30" fmla="*/ 3038353 w 3926071"/>
              <a:gd name="connsiteY30" fmla="*/ 2073368 h 2430652"/>
              <a:gd name="connsiteX31" fmla="*/ 3064479 w 3926071"/>
              <a:gd name="connsiteY31" fmla="*/ 2090785 h 2430652"/>
              <a:gd name="connsiteX32" fmla="*/ 3081896 w 3926071"/>
              <a:gd name="connsiteY32" fmla="*/ 2108203 h 2430652"/>
              <a:gd name="connsiteX33" fmla="*/ 3134147 w 3926071"/>
              <a:gd name="connsiteY33" fmla="*/ 2134328 h 2430652"/>
              <a:gd name="connsiteX34" fmla="*/ 3160273 w 3926071"/>
              <a:gd name="connsiteY34" fmla="*/ 2151745 h 2430652"/>
              <a:gd name="connsiteX35" fmla="*/ 3203816 w 3926071"/>
              <a:gd name="connsiteY35" fmla="*/ 2186580 h 2430652"/>
              <a:gd name="connsiteX36" fmla="*/ 3238650 w 3926071"/>
              <a:gd name="connsiteY36" fmla="*/ 2230123 h 2430652"/>
              <a:gd name="connsiteX37" fmla="*/ 3264776 w 3926071"/>
              <a:gd name="connsiteY37" fmla="*/ 2238831 h 2430652"/>
              <a:gd name="connsiteX38" fmla="*/ 3317027 w 3926071"/>
              <a:gd name="connsiteY38" fmla="*/ 2282374 h 2430652"/>
              <a:gd name="connsiteX39" fmla="*/ 3343153 w 3926071"/>
              <a:gd name="connsiteY39" fmla="*/ 2291083 h 2430652"/>
              <a:gd name="connsiteX40" fmla="*/ 3395404 w 3926071"/>
              <a:gd name="connsiteY40" fmla="*/ 2334625 h 2430652"/>
              <a:gd name="connsiteX41" fmla="*/ 3438947 w 3926071"/>
              <a:gd name="connsiteY41" fmla="*/ 2343334 h 2430652"/>
              <a:gd name="connsiteX42" fmla="*/ 3465073 w 3926071"/>
              <a:gd name="connsiteY42" fmla="*/ 2352043 h 2430652"/>
              <a:gd name="connsiteX43" fmla="*/ 3517324 w 3926071"/>
              <a:gd name="connsiteY43" fmla="*/ 2395585 h 2430652"/>
              <a:gd name="connsiteX44" fmla="*/ 3552159 w 3926071"/>
              <a:gd name="connsiteY44" fmla="*/ 2404294 h 2430652"/>
              <a:gd name="connsiteX45" fmla="*/ 3578284 w 3926071"/>
              <a:gd name="connsiteY45" fmla="*/ 2421711 h 2430652"/>
              <a:gd name="connsiteX46" fmla="*/ 3752456 w 3926071"/>
              <a:gd name="connsiteY46" fmla="*/ 2421711 h 2430652"/>
              <a:gd name="connsiteX47" fmla="*/ 3787290 w 3926071"/>
              <a:gd name="connsiteY47" fmla="*/ 2413003 h 2430652"/>
              <a:gd name="connsiteX48" fmla="*/ 3839542 w 3926071"/>
              <a:gd name="connsiteY48" fmla="*/ 2395585 h 2430652"/>
              <a:gd name="connsiteX49" fmla="*/ 3856959 w 3926071"/>
              <a:gd name="connsiteY49" fmla="*/ 2369460 h 2430652"/>
              <a:gd name="connsiteX50" fmla="*/ 3874376 w 3926071"/>
              <a:gd name="connsiteY50" fmla="*/ 2325917 h 2430652"/>
              <a:gd name="connsiteX51" fmla="*/ 3883084 w 3926071"/>
              <a:gd name="connsiteY51" fmla="*/ 2299791 h 2430652"/>
              <a:gd name="connsiteX52" fmla="*/ 3900502 w 3926071"/>
              <a:gd name="connsiteY52" fmla="*/ 2273665 h 2430652"/>
              <a:gd name="connsiteX53" fmla="*/ 3909210 w 3926071"/>
              <a:gd name="connsiteY53" fmla="*/ 2021117 h 2430652"/>
              <a:gd name="connsiteX54" fmla="*/ 3891793 w 3926071"/>
              <a:gd name="connsiteY54" fmla="*/ 1994991 h 2430652"/>
              <a:gd name="connsiteX55" fmla="*/ 3865667 w 3926071"/>
              <a:gd name="connsiteY55" fmla="*/ 1925323 h 2430652"/>
              <a:gd name="connsiteX56" fmla="*/ 3848250 w 3926071"/>
              <a:gd name="connsiteY56" fmla="*/ 1907905 h 2430652"/>
              <a:gd name="connsiteX57" fmla="*/ 3830833 w 3926071"/>
              <a:gd name="connsiteY57" fmla="*/ 1855654 h 2430652"/>
              <a:gd name="connsiteX58" fmla="*/ 3822124 w 3926071"/>
              <a:gd name="connsiteY58" fmla="*/ 1829528 h 2430652"/>
              <a:gd name="connsiteX59" fmla="*/ 3787290 w 3926071"/>
              <a:gd name="connsiteY59" fmla="*/ 1785985 h 2430652"/>
              <a:gd name="connsiteX60" fmla="*/ 3769873 w 3926071"/>
              <a:gd name="connsiteY60" fmla="*/ 1759860 h 2430652"/>
              <a:gd name="connsiteX61" fmla="*/ 3743747 w 3926071"/>
              <a:gd name="connsiteY61" fmla="*/ 1742443 h 2430652"/>
              <a:gd name="connsiteX62" fmla="*/ 3708913 w 3926071"/>
              <a:gd name="connsiteY62" fmla="*/ 1698900 h 2430652"/>
              <a:gd name="connsiteX63" fmla="*/ 3656662 w 3926071"/>
              <a:gd name="connsiteY63" fmla="*/ 1646648 h 2430652"/>
              <a:gd name="connsiteX64" fmla="*/ 3621827 w 3926071"/>
              <a:gd name="connsiteY64" fmla="*/ 1603105 h 2430652"/>
              <a:gd name="connsiteX65" fmla="*/ 3586993 w 3926071"/>
              <a:gd name="connsiteY65" fmla="*/ 1585688 h 2430652"/>
              <a:gd name="connsiteX66" fmla="*/ 3517324 w 3926071"/>
              <a:gd name="connsiteY66" fmla="*/ 1533437 h 2430652"/>
              <a:gd name="connsiteX67" fmla="*/ 3465073 w 3926071"/>
              <a:gd name="connsiteY67" fmla="*/ 1498603 h 2430652"/>
              <a:gd name="connsiteX68" fmla="*/ 3421530 w 3926071"/>
              <a:gd name="connsiteY68" fmla="*/ 1463768 h 2430652"/>
              <a:gd name="connsiteX69" fmla="*/ 3369279 w 3926071"/>
              <a:gd name="connsiteY69" fmla="*/ 1446351 h 2430652"/>
              <a:gd name="connsiteX70" fmla="*/ 3343153 w 3926071"/>
              <a:gd name="connsiteY70" fmla="*/ 1437643 h 2430652"/>
              <a:gd name="connsiteX71" fmla="*/ 3325736 w 3926071"/>
              <a:gd name="connsiteY71" fmla="*/ 1420225 h 2430652"/>
              <a:gd name="connsiteX72" fmla="*/ 3273484 w 3926071"/>
              <a:gd name="connsiteY72" fmla="*/ 1385391 h 2430652"/>
              <a:gd name="connsiteX73" fmla="*/ 3247359 w 3926071"/>
              <a:gd name="connsiteY73" fmla="*/ 1359265 h 2430652"/>
              <a:gd name="connsiteX74" fmla="*/ 3212524 w 3926071"/>
              <a:gd name="connsiteY74" fmla="*/ 1315723 h 2430652"/>
              <a:gd name="connsiteX75" fmla="*/ 3142856 w 3926071"/>
              <a:gd name="connsiteY75" fmla="*/ 1289597 h 2430652"/>
              <a:gd name="connsiteX76" fmla="*/ 3090604 w 3926071"/>
              <a:gd name="connsiteY76" fmla="*/ 1254763 h 2430652"/>
              <a:gd name="connsiteX77" fmla="*/ 3038353 w 3926071"/>
              <a:gd name="connsiteY77" fmla="*/ 1237345 h 2430652"/>
              <a:gd name="connsiteX78" fmla="*/ 2986102 w 3926071"/>
              <a:gd name="connsiteY78" fmla="*/ 1211220 h 2430652"/>
              <a:gd name="connsiteX79" fmla="*/ 2933850 w 3926071"/>
              <a:gd name="connsiteY79" fmla="*/ 1176385 h 2430652"/>
              <a:gd name="connsiteX80" fmla="*/ 2907724 w 3926071"/>
              <a:gd name="connsiteY80" fmla="*/ 1158968 h 2430652"/>
              <a:gd name="connsiteX81" fmla="*/ 2890307 w 3926071"/>
              <a:gd name="connsiteY81" fmla="*/ 1132843 h 2430652"/>
              <a:gd name="connsiteX82" fmla="*/ 2881599 w 3926071"/>
              <a:gd name="connsiteY82" fmla="*/ 1106717 h 2430652"/>
              <a:gd name="connsiteX83" fmla="*/ 2855473 w 3926071"/>
              <a:gd name="connsiteY83" fmla="*/ 1098008 h 2430652"/>
              <a:gd name="connsiteX84" fmla="*/ 2846764 w 3926071"/>
              <a:gd name="connsiteY84" fmla="*/ 1071883 h 2430652"/>
              <a:gd name="connsiteX85" fmla="*/ 2855473 w 3926071"/>
              <a:gd name="connsiteY85" fmla="*/ 1028340 h 2430652"/>
              <a:gd name="connsiteX86" fmla="*/ 2907724 w 3926071"/>
              <a:gd name="connsiteY86" fmla="*/ 1002214 h 2430652"/>
              <a:gd name="connsiteX87" fmla="*/ 2951267 w 3926071"/>
              <a:gd name="connsiteY87" fmla="*/ 967380 h 2430652"/>
              <a:gd name="connsiteX88" fmla="*/ 3029644 w 3926071"/>
              <a:gd name="connsiteY88" fmla="*/ 949963 h 2430652"/>
              <a:gd name="connsiteX89" fmla="*/ 3073187 w 3926071"/>
              <a:gd name="connsiteY89" fmla="*/ 915128 h 2430652"/>
              <a:gd name="connsiteX90" fmla="*/ 3090604 w 3926071"/>
              <a:gd name="connsiteY90" fmla="*/ 862877 h 2430652"/>
              <a:gd name="connsiteX91" fmla="*/ 3081896 w 3926071"/>
              <a:gd name="connsiteY91" fmla="*/ 793208 h 2430652"/>
              <a:gd name="connsiteX92" fmla="*/ 3064479 w 3926071"/>
              <a:gd name="connsiteY92" fmla="*/ 767083 h 2430652"/>
              <a:gd name="connsiteX93" fmla="*/ 3029644 w 3926071"/>
              <a:gd name="connsiteY93" fmla="*/ 697414 h 2430652"/>
              <a:gd name="connsiteX94" fmla="*/ 3012227 w 3926071"/>
              <a:gd name="connsiteY94" fmla="*/ 671288 h 2430652"/>
              <a:gd name="connsiteX95" fmla="*/ 2959976 w 3926071"/>
              <a:gd name="connsiteY95" fmla="*/ 653871 h 2430652"/>
              <a:gd name="connsiteX96" fmla="*/ 2933850 w 3926071"/>
              <a:gd name="connsiteY96" fmla="*/ 645163 h 2430652"/>
              <a:gd name="connsiteX97" fmla="*/ 2907724 w 3926071"/>
              <a:gd name="connsiteY97" fmla="*/ 627745 h 2430652"/>
              <a:gd name="connsiteX98" fmla="*/ 2855473 w 3926071"/>
              <a:gd name="connsiteY98" fmla="*/ 575494 h 2430652"/>
              <a:gd name="connsiteX99" fmla="*/ 2803222 w 3926071"/>
              <a:gd name="connsiteY99" fmla="*/ 540660 h 2430652"/>
              <a:gd name="connsiteX100" fmla="*/ 2777096 w 3926071"/>
              <a:gd name="connsiteY100" fmla="*/ 531951 h 2430652"/>
              <a:gd name="connsiteX101" fmla="*/ 2716136 w 3926071"/>
              <a:gd name="connsiteY101" fmla="*/ 505825 h 2430652"/>
              <a:gd name="connsiteX102" fmla="*/ 2690010 w 3926071"/>
              <a:gd name="connsiteY102" fmla="*/ 488408 h 2430652"/>
              <a:gd name="connsiteX103" fmla="*/ 2602924 w 3926071"/>
              <a:gd name="connsiteY103" fmla="*/ 470991 h 2430652"/>
              <a:gd name="connsiteX104" fmla="*/ 2576799 w 3926071"/>
              <a:gd name="connsiteY104" fmla="*/ 462283 h 2430652"/>
              <a:gd name="connsiteX105" fmla="*/ 2541964 w 3926071"/>
              <a:gd name="connsiteY105" fmla="*/ 427448 h 2430652"/>
              <a:gd name="connsiteX106" fmla="*/ 2481004 w 3926071"/>
              <a:gd name="connsiteY106" fmla="*/ 401323 h 2430652"/>
              <a:gd name="connsiteX107" fmla="*/ 2463587 w 3926071"/>
              <a:gd name="connsiteY107" fmla="*/ 383905 h 2430652"/>
              <a:gd name="connsiteX108" fmla="*/ 2420044 w 3926071"/>
              <a:gd name="connsiteY108" fmla="*/ 349071 h 2430652"/>
              <a:gd name="connsiteX109" fmla="*/ 2123953 w 3926071"/>
              <a:gd name="connsiteY109" fmla="*/ 357780 h 2430652"/>
              <a:gd name="connsiteX110" fmla="*/ 2036867 w 3926071"/>
              <a:gd name="connsiteY110" fmla="*/ 383905 h 2430652"/>
              <a:gd name="connsiteX111" fmla="*/ 1949782 w 3926071"/>
              <a:gd name="connsiteY111" fmla="*/ 410031 h 2430652"/>
              <a:gd name="connsiteX112" fmla="*/ 1923656 w 3926071"/>
              <a:gd name="connsiteY112" fmla="*/ 418740 h 2430652"/>
              <a:gd name="connsiteX113" fmla="*/ 1836570 w 3926071"/>
              <a:gd name="connsiteY113" fmla="*/ 436157 h 2430652"/>
              <a:gd name="connsiteX114" fmla="*/ 1775610 w 3926071"/>
              <a:gd name="connsiteY114" fmla="*/ 453574 h 2430652"/>
              <a:gd name="connsiteX115" fmla="*/ 1671107 w 3926071"/>
              <a:gd name="connsiteY115" fmla="*/ 470991 h 2430652"/>
              <a:gd name="connsiteX116" fmla="*/ 1592730 w 3926071"/>
              <a:gd name="connsiteY116" fmla="*/ 497117 h 2430652"/>
              <a:gd name="connsiteX117" fmla="*/ 1566604 w 3926071"/>
              <a:gd name="connsiteY117" fmla="*/ 505825 h 2430652"/>
              <a:gd name="connsiteX118" fmla="*/ 1401142 w 3926071"/>
              <a:gd name="connsiteY118" fmla="*/ 497117 h 2430652"/>
              <a:gd name="connsiteX119" fmla="*/ 1348890 w 3926071"/>
              <a:gd name="connsiteY119" fmla="*/ 479700 h 2430652"/>
              <a:gd name="connsiteX120" fmla="*/ 1287930 w 3926071"/>
              <a:gd name="connsiteY120" fmla="*/ 444865 h 2430652"/>
              <a:gd name="connsiteX121" fmla="*/ 1261804 w 3926071"/>
              <a:gd name="connsiteY121" fmla="*/ 436157 h 2430652"/>
              <a:gd name="connsiteX122" fmla="*/ 1218262 w 3926071"/>
              <a:gd name="connsiteY122" fmla="*/ 357780 h 2430652"/>
              <a:gd name="connsiteX123" fmla="*/ 1183427 w 3926071"/>
              <a:gd name="connsiteY123" fmla="*/ 322945 h 2430652"/>
              <a:gd name="connsiteX124" fmla="*/ 1122467 w 3926071"/>
              <a:gd name="connsiteY124" fmla="*/ 244568 h 2430652"/>
              <a:gd name="connsiteX125" fmla="*/ 1087633 w 3926071"/>
              <a:gd name="connsiteY125" fmla="*/ 201025 h 2430652"/>
              <a:gd name="connsiteX126" fmla="*/ 1061507 w 3926071"/>
              <a:gd name="connsiteY126" fmla="*/ 192317 h 2430652"/>
              <a:gd name="connsiteX127" fmla="*/ 974422 w 3926071"/>
              <a:gd name="connsiteY127" fmla="*/ 140065 h 2430652"/>
              <a:gd name="connsiteX128" fmla="*/ 930879 w 3926071"/>
              <a:gd name="connsiteY128" fmla="*/ 96523 h 2430652"/>
              <a:gd name="connsiteX129" fmla="*/ 913462 w 3926071"/>
              <a:gd name="connsiteY129" fmla="*/ 79105 h 2430652"/>
              <a:gd name="connsiteX130" fmla="*/ 861210 w 3926071"/>
              <a:gd name="connsiteY130" fmla="*/ 61688 h 2430652"/>
              <a:gd name="connsiteX131" fmla="*/ 782833 w 3926071"/>
              <a:gd name="connsiteY131" fmla="*/ 35563 h 2430652"/>
              <a:gd name="connsiteX132" fmla="*/ 617370 w 3926071"/>
              <a:gd name="connsiteY132" fmla="*/ 728 h 2430652"/>
              <a:gd name="connsiteX0" fmla="*/ 617370 w 3926071"/>
              <a:gd name="connsiteY0" fmla="*/ 728 h 2430652"/>
              <a:gd name="connsiteX1" fmla="*/ 234193 w 3926071"/>
              <a:gd name="connsiteY1" fmla="*/ 70397 h 2430652"/>
              <a:gd name="connsiteX2" fmla="*/ 120982 w 3926071"/>
              <a:gd name="connsiteY2" fmla="*/ 113940 h 2430652"/>
              <a:gd name="connsiteX3" fmla="*/ 51313 w 3926071"/>
              <a:gd name="connsiteY3" fmla="*/ 148774 h 2430652"/>
              <a:gd name="connsiteX4" fmla="*/ 7770 w 3926071"/>
              <a:gd name="connsiteY4" fmla="*/ 201025 h 2430652"/>
              <a:gd name="connsiteX5" fmla="*/ 7770 w 3926071"/>
              <a:gd name="connsiteY5" fmla="*/ 349071 h 2430652"/>
              <a:gd name="connsiteX6" fmla="*/ 86147 w 3926071"/>
              <a:gd name="connsiteY6" fmla="*/ 479700 h 2430652"/>
              <a:gd name="connsiteX7" fmla="*/ 208067 w 3926071"/>
              <a:gd name="connsiteY7" fmla="*/ 558077 h 2430652"/>
              <a:gd name="connsiteX8" fmla="*/ 321279 w 3926071"/>
              <a:gd name="connsiteY8" fmla="*/ 610328 h 2430652"/>
              <a:gd name="connsiteX9" fmla="*/ 478033 w 3926071"/>
              <a:gd name="connsiteY9" fmla="*/ 566785 h 2430652"/>
              <a:gd name="connsiteX10" fmla="*/ 687039 w 3926071"/>
              <a:gd name="connsiteY10" fmla="*/ 462283 h 2430652"/>
              <a:gd name="connsiteX11" fmla="*/ 957004 w 3926071"/>
              <a:gd name="connsiteY11" fmla="*/ 479700 h 2430652"/>
              <a:gd name="connsiteX12" fmla="*/ 1575313 w 3926071"/>
              <a:gd name="connsiteY12" fmla="*/ 749665 h 2430652"/>
              <a:gd name="connsiteX13" fmla="*/ 2533256 w 3926071"/>
              <a:gd name="connsiteY13" fmla="*/ 1516020 h 2430652"/>
              <a:gd name="connsiteX14" fmla="*/ 2620342 w 3926071"/>
              <a:gd name="connsiteY14" fmla="*/ 1594397 h 2430652"/>
              <a:gd name="connsiteX15" fmla="*/ 2681302 w 3926071"/>
              <a:gd name="connsiteY15" fmla="*/ 1611814 h 2430652"/>
              <a:gd name="connsiteX16" fmla="*/ 2750970 w 3926071"/>
              <a:gd name="connsiteY16" fmla="*/ 1655357 h 2430652"/>
              <a:gd name="connsiteX17" fmla="*/ 2759679 w 3926071"/>
              <a:gd name="connsiteY17" fmla="*/ 1681483 h 2430652"/>
              <a:gd name="connsiteX18" fmla="*/ 2785804 w 3926071"/>
              <a:gd name="connsiteY18" fmla="*/ 1707608 h 2430652"/>
              <a:gd name="connsiteX19" fmla="*/ 2803222 w 3926071"/>
              <a:gd name="connsiteY19" fmla="*/ 1733734 h 2430652"/>
              <a:gd name="connsiteX20" fmla="*/ 2838056 w 3926071"/>
              <a:gd name="connsiteY20" fmla="*/ 1777277 h 2430652"/>
              <a:gd name="connsiteX21" fmla="*/ 2864182 w 3926071"/>
              <a:gd name="connsiteY21" fmla="*/ 1829528 h 2430652"/>
              <a:gd name="connsiteX22" fmla="*/ 2890307 w 3926071"/>
              <a:gd name="connsiteY22" fmla="*/ 1855654 h 2430652"/>
              <a:gd name="connsiteX23" fmla="*/ 2925142 w 3926071"/>
              <a:gd name="connsiteY23" fmla="*/ 1899197 h 2430652"/>
              <a:gd name="connsiteX24" fmla="*/ 2942559 w 3926071"/>
              <a:gd name="connsiteY24" fmla="*/ 1934031 h 2430652"/>
              <a:gd name="connsiteX25" fmla="*/ 2959976 w 3926071"/>
              <a:gd name="connsiteY25" fmla="*/ 1960157 h 2430652"/>
              <a:gd name="connsiteX26" fmla="*/ 2968684 w 3926071"/>
              <a:gd name="connsiteY26" fmla="*/ 1986283 h 2430652"/>
              <a:gd name="connsiteX27" fmla="*/ 2986102 w 3926071"/>
              <a:gd name="connsiteY27" fmla="*/ 2003700 h 2430652"/>
              <a:gd name="connsiteX28" fmla="*/ 3003519 w 3926071"/>
              <a:gd name="connsiteY28" fmla="*/ 2029825 h 2430652"/>
              <a:gd name="connsiteX29" fmla="*/ 3020936 w 3926071"/>
              <a:gd name="connsiteY29" fmla="*/ 2047243 h 2430652"/>
              <a:gd name="connsiteX30" fmla="*/ 3038353 w 3926071"/>
              <a:gd name="connsiteY30" fmla="*/ 2073368 h 2430652"/>
              <a:gd name="connsiteX31" fmla="*/ 3064479 w 3926071"/>
              <a:gd name="connsiteY31" fmla="*/ 2090785 h 2430652"/>
              <a:gd name="connsiteX32" fmla="*/ 3081896 w 3926071"/>
              <a:gd name="connsiteY32" fmla="*/ 2108203 h 2430652"/>
              <a:gd name="connsiteX33" fmla="*/ 3134147 w 3926071"/>
              <a:gd name="connsiteY33" fmla="*/ 2134328 h 2430652"/>
              <a:gd name="connsiteX34" fmla="*/ 3160273 w 3926071"/>
              <a:gd name="connsiteY34" fmla="*/ 2151745 h 2430652"/>
              <a:gd name="connsiteX35" fmla="*/ 3203816 w 3926071"/>
              <a:gd name="connsiteY35" fmla="*/ 2186580 h 2430652"/>
              <a:gd name="connsiteX36" fmla="*/ 3238650 w 3926071"/>
              <a:gd name="connsiteY36" fmla="*/ 2230123 h 2430652"/>
              <a:gd name="connsiteX37" fmla="*/ 3264776 w 3926071"/>
              <a:gd name="connsiteY37" fmla="*/ 2238831 h 2430652"/>
              <a:gd name="connsiteX38" fmla="*/ 3317027 w 3926071"/>
              <a:gd name="connsiteY38" fmla="*/ 2282374 h 2430652"/>
              <a:gd name="connsiteX39" fmla="*/ 3343153 w 3926071"/>
              <a:gd name="connsiteY39" fmla="*/ 2291083 h 2430652"/>
              <a:gd name="connsiteX40" fmla="*/ 3395404 w 3926071"/>
              <a:gd name="connsiteY40" fmla="*/ 2334625 h 2430652"/>
              <a:gd name="connsiteX41" fmla="*/ 3438947 w 3926071"/>
              <a:gd name="connsiteY41" fmla="*/ 2343334 h 2430652"/>
              <a:gd name="connsiteX42" fmla="*/ 3465073 w 3926071"/>
              <a:gd name="connsiteY42" fmla="*/ 2352043 h 2430652"/>
              <a:gd name="connsiteX43" fmla="*/ 3517324 w 3926071"/>
              <a:gd name="connsiteY43" fmla="*/ 2395585 h 2430652"/>
              <a:gd name="connsiteX44" fmla="*/ 3552159 w 3926071"/>
              <a:gd name="connsiteY44" fmla="*/ 2404294 h 2430652"/>
              <a:gd name="connsiteX45" fmla="*/ 3578284 w 3926071"/>
              <a:gd name="connsiteY45" fmla="*/ 2421711 h 2430652"/>
              <a:gd name="connsiteX46" fmla="*/ 3752456 w 3926071"/>
              <a:gd name="connsiteY46" fmla="*/ 2421711 h 2430652"/>
              <a:gd name="connsiteX47" fmla="*/ 3787290 w 3926071"/>
              <a:gd name="connsiteY47" fmla="*/ 2413003 h 2430652"/>
              <a:gd name="connsiteX48" fmla="*/ 3839542 w 3926071"/>
              <a:gd name="connsiteY48" fmla="*/ 2395585 h 2430652"/>
              <a:gd name="connsiteX49" fmla="*/ 3856959 w 3926071"/>
              <a:gd name="connsiteY49" fmla="*/ 2369460 h 2430652"/>
              <a:gd name="connsiteX50" fmla="*/ 3874376 w 3926071"/>
              <a:gd name="connsiteY50" fmla="*/ 2325917 h 2430652"/>
              <a:gd name="connsiteX51" fmla="*/ 3883084 w 3926071"/>
              <a:gd name="connsiteY51" fmla="*/ 2299791 h 2430652"/>
              <a:gd name="connsiteX52" fmla="*/ 3900502 w 3926071"/>
              <a:gd name="connsiteY52" fmla="*/ 2273665 h 2430652"/>
              <a:gd name="connsiteX53" fmla="*/ 3909210 w 3926071"/>
              <a:gd name="connsiteY53" fmla="*/ 2021117 h 2430652"/>
              <a:gd name="connsiteX54" fmla="*/ 3891793 w 3926071"/>
              <a:gd name="connsiteY54" fmla="*/ 1994991 h 2430652"/>
              <a:gd name="connsiteX55" fmla="*/ 3865667 w 3926071"/>
              <a:gd name="connsiteY55" fmla="*/ 1925323 h 2430652"/>
              <a:gd name="connsiteX56" fmla="*/ 3848250 w 3926071"/>
              <a:gd name="connsiteY56" fmla="*/ 1907905 h 2430652"/>
              <a:gd name="connsiteX57" fmla="*/ 3830833 w 3926071"/>
              <a:gd name="connsiteY57" fmla="*/ 1855654 h 2430652"/>
              <a:gd name="connsiteX58" fmla="*/ 3822124 w 3926071"/>
              <a:gd name="connsiteY58" fmla="*/ 1829528 h 2430652"/>
              <a:gd name="connsiteX59" fmla="*/ 3787290 w 3926071"/>
              <a:gd name="connsiteY59" fmla="*/ 1785985 h 2430652"/>
              <a:gd name="connsiteX60" fmla="*/ 3769873 w 3926071"/>
              <a:gd name="connsiteY60" fmla="*/ 1759860 h 2430652"/>
              <a:gd name="connsiteX61" fmla="*/ 3743747 w 3926071"/>
              <a:gd name="connsiteY61" fmla="*/ 1742443 h 2430652"/>
              <a:gd name="connsiteX62" fmla="*/ 3708913 w 3926071"/>
              <a:gd name="connsiteY62" fmla="*/ 1698900 h 2430652"/>
              <a:gd name="connsiteX63" fmla="*/ 3656662 w 3926071"/>
              <a:gd name="connsiteY63" fmla="*/ 1646648 h 2430652"/>
              <a:gd name="connsiteX64" fmla="*/ 3621827 w 3926071"/>
              <a:gd name="connsiteY64" fmla="*/ 1603105 h 2430652"/>
              <a:gd name="connsiteX65" fmla="*/ 3586993 w 3926071"/>
              <a:gd name="connsiteY65" fmla="*/ 1585688 h 2430652"/>
              <a:gd name="connsiteX66" fmla="*/ 3517324 w 3926071"/>
              <a:gd name="connsiteY66" fmla="*/ 1533437 h 2430652"/>
              <a:gd name="connsiteX67" fmla="*/ 3465073 w 3926071"/>
              <a:gd name="connsiteY67" fmla="*/ 1498603 h 2430652"/>
              <a:gd name="connsiteX68" fmla="*/ 3421530 w 3926071"/>
              <a:gd name="connsiteY68" fmla="*/ 1463768 h 2430652"/>
              <a:gd name="connsiteX69" fmla="*/ 3369279 w 3926071"/>
              <a:gd name="connsiteY69" fmla="*/ 1446351 h 2430652"/>
              <a:gd name="connsiteX70" fmla="*/ 3343153 w 3926071"/>
              <a:gd name="connsiteY70" fmla="*/ 1437643 h 2430652"/>
              <a:gd name="connsiteX71" fmla="*/ 3325736 w 3926071"/>
              <a:gd name="connsiteY71" fmla="*/ 1420225 h 2430652"/>
              <a:gd name="connsiteX72" fmla="*/ 3273484 w 3926071"/>
              <a:gd name="connsiteY72" fmla="*/ 1385391 h 2430652"/>
              <a:gd name="connsiteX73" fmla="*/ 3247359 w 3926071"/>
              <a:gd name="connsiteY73" fmla="*/ 1359265 h 2430652"/>
              <a:gd name="connsiteX74" fmla="*/ 3212524 w 3926071"/>
              <a:gd name="connsiteY74" fmla="*/ 1315723 h 2430652"/>
              <a:gd name="connsiteX75" fmla="*/ 3142856 w 3926071"/>
              <a:gd name="connsiteY75" fmla="*/ 1289597 h 2430652"/>
              <a:gd name="connsiteX76" fmla="*/ 3090604 w 3926071"/>
              <a:gd name="connsiteY76" fmla="*/ 1254763 h 2430652"/>
              <a:gd name="connsiteX77" fmla="*/ 3038353 w 3926071"/>
              <a:gd name="connsiteY77" fmla="*/ 1237345 h 2430652"/>
              <a:gd name="connsiteX78" fmla="*/ 2986102 w 3926071"/>
              <a:gd name="connsiteY78" fmla="*/ 1211220 h 2430652"/>
              <a:gd name="connsiteX79" fmla="*/ 2933850 w 3926071"/>
              <a:gd name="connsiteY79" fmla="*/ 1176385 h 2430652"/>
              <a:gd name="connsiteX80" fmla="*/ 2907724 w 3926071"/>
              <a:gd name="connsiteY80" fmla="*/ 1158968 h 2430652"/>
              <a:gd name="connsiteX81" fmla="*/ 2890307 w 3926071"/>
              <a:gd name="connsiteY81" fmla="*/ 1132843 h 2430652"/>
              <a:gd name="connsiteX82" fmla="*/ 2881599 w 3926071"/>
              <a:gd name="connsiteY82" fmla="*/ 1106717 h 2430652"/>
              <a:gd name="connsiteX83" fmla="*/ 2855473 w 3926071"/>
              <a:gd name="connsiteY83" fmla="*/ 1098008 h 2430652"/>
              <a:gd name="connsiteX84" fmla="*/ 2846764 w 3926071"/>
              <a:gd name="connsiteY84" fmla="*/ 1071883 h 2430652"/>
              <a:gd name="connsiteX85" fmla="*/ 2855473 w 3926071"/>
              <a:gd name="connsiteY85" fmla="*/ 1028340 h 2430652"/>
              <a:gd name="connsiteX86" fmla="*/ 2907724 w 3926071"/>
              <a:gd name="connsiteY86" fmla="*/ 1002214 h 2430652"/>
              <a:gd name="connsiteX87" fmla="*/ 2951267 w 3926071"/>
              <a:gd name="connsiteY87" fmla="*/ 967380 h 2430652"/>
              <a:gd name="connsiteX88" fmla="*/ 3029644 w 3926071"/>
              <a:gd name="connsiteY88" fmla="*/ 949963 h 2430652"/>
              <a:gd name="connsiteX89" fmla="*/ 3073187 w 3926071"/>
              <a:gd name="connsiteY89" fmla="*/ 915128 h 2430652"/>
              <a:gd name="connsiteX90" fmla="*/ 3090604 w 3926071"/>
              <a:gd name="connsiteY90" fmla="*/ 862877 h 2430652"/>
              <a:gd name="connsiteX91" fmla="*/ 3081896 w 3926071"/>
              <a:gd name="connsiteY91" fmla="*/ 793208 h 2430652"/>
              <a:gd name="connsiteX92" fmla="*/ 3064479 w 3926071"/>
              <a:gd name="connsiteY92" fmla="*/ 767083 h 2430652"/>
              <a:gd name="connsiteX93" fmla="*/ 3029644 w 3926071"/>
              <a:gd name="connsiteY93" fmla="*/ 697414 h 2430652"/>
              <a:gd name="connsiteX94" fmla="*/ 3012227 w 3926071"/>
              <a:gd name="connsiteY94" fmla="*/ 671288 h 2430652"/>
              <a:gd name="connsiteX95" fmla="*/ 2959976 w 3926071"/>
              <a:gd name="connsiteY95" fmla="*/ 653871 h 2430652"/>
              <a:gd name="connsiteX96" fmla="*/ 2933850 w 3926071"/>
              <a:gd name="connsiteY96" fmla="*/ 645163 h 2430652"/>
              <a:gd name="connsiteX97" fmla="*/ 2907724 w 3926071"/>
              <a:gd name="connsiteY97" fmla="*/ 627745 h 2430652"/>
              <a:gd name="connsiteX98" fmla="*/ 2855473 w 3926071"/>
              <a:gd name="connsiteY98" fmla="*/ 575494 h 2430652"/>
              <a:gd name="connsiteX99" fmla="*/ 2803222 w 3926071"/>
              <a:gd name="connsiteY99" fmla="*/ 540660 h 2430652"/>
              <a:gd name="connsiteX100" fmla="*/ 2777096 w 3926071"/>
              <a:gd name="connsiteY100" fmla="*/ 531951 h 2430652"/>
              <a:gd name="connsiteX101" fmla="*/ 2716136 w 3926071"/>
              <a:gd name="connsiteY101" fmla="*/ 505825 h 2430652"/>
              <a:gd name="connsiteX102" fmla="*/ 2690010 w 3926071"/>
              <a:gd name="connsiteY102" fmla="*/ 488408 h 2430652"/>
              <a:gd name="connsiteX103" fmla="*/ 2602924 w 3926071"/>
              <a:gd name="connsiteY103" fmla="*/ 470991 h 2430652"/>
              <a:gd name="connsiteX104" fmla="*/ 2576799 w 3926071"/>
              <a:gd name="connsiteY104" fmla="*/ 462283 h 2430652"/>
              <a:gd name="connsiteX105" fmla="*/ 2541964 w 3926071"/>
              <a:gd name="connsiteY105" fmla="*/ 427448 h 2430652"/>
              <a:gd name="connsiteX106" fmla="*/ 2481004 w 3926071"/>
              <a:gd name="connsiteY106" fmla="*/ 401323 h 2430652"/>
              <a:gd name="connsiteX107" fmla="*/ 2463587 w 3926071"/>
              <a:gd name="connsiteY107" fmla="*/ 383905 h 2430652"/>
              <a:gd name="connsiteX108" fmla="*/ 2420044 w 3926071"/>
              <a:gd name="connsiteY108" fmla="*/ 349071 h 2430652"/>
              <a:gd name="connsiteX109" fmla="*/ 2123953 w 3926071"/>
              <a:gd name="connsiteY109" fmla="*/ 357780 h 2430652"/>
              <a:gd name="connsiteX110" fmla="*/ 2036867 w 3926071"/>
              <a:gd name="connsiteY110" fmla="*/ 383905 h 2430652"/>
              <a:gd name="connsiteX111" fmla="*/ 1949782 w 3926071"/>
              <a:gd name="connsiteY111" fmla="*/ 410031 h 2430652"/>
              <a:gd name="connsiteX112" fmla="*/ 1923656 w 3926071"/>
              <a:gd name="connsiteY112" fmla="*/ 418740 h 2430652"/>
              <a:gd name="connsiteX113" fmla="*/ 1836570 w 3926071"/>
              <a:gd name="connsiteY113" fmla="*/ 436157 h 2430652"/>
              <a:gd name="connsiteX114" fmla="*/ 1775610 w 3926071"/>
              <a:gd name="connsiteY114" fmla="*/ 453574 h 2430652"/>
              <a:gd name="connsiteX115" fmla="*/ 1671107 w 3926071"/>
              <a:gd name="connsiteY115" fmla="*/ 470991 h 2430652"/>
              <a:gd name="connsiteX116" fmla="*/ 1592730 w 3926071"/>
              <a:gd name="connsiteY116" fmla="*/ 497117 h 2430652"/>
              <a:gd name="connsiteX117" fmla="*/ 1566604 w 3926071"/>
              <a:gd name="connsiteY117" fmla="*/ 505825 h 2430652"/>
              <a:gd name="connsiteX118" fmla="*/ 1401142 w 3926071"/>
              <a:gd name="connsiteY118" fmla="*/ 497117 h 2430652"/>
              <a:gd name="connsiteX119" fmla="*/ 1348890 w 3926071"/>
              <a:gd name="connsiteY119" fmla="*/ 479700 h 2430652"/>
              <a:gd name="connsiteX120" fmla="*/ 1287930 w 3926071"/>
              <a:gd name="connsiteY120" fmla="*/ 444865 h 2430652"/>
              <a:gd name="connsiteX121" fmla="*/ 1261804 w 3926071"/>
              <a:gd name="connsiteY121" fmla="*/ 436157 h 2430652"/>
              <a:gd name="connsiteX122" fmla="*/ 1218262 w 3926071"/>
              <a:gd name="connsiteY122" fmla="*/ 357780 h 2430652"/>
              <a:gd name="connsiteX123" fmla="*/ 1183427 w 3926071"/>
              <a:gd name="connsiteY123" fmla="*/ 322945 h 2430652"/>
              <a:gd name="connsiteX124" fmla="*/ 1122467 w 3926071"/>
              <a:gd name="connsiteY124" fmla="*/ 244568 h 2430652"/>
              <a:gd name="connsiteX125" fmla="*/ 1087633 w 3926071"/>
              <a:gd name="connsiteY125" fmla="*/ 201025 h 2430652"/>
              <a:gd name="connsiteX126" fmla="*/ 1061507 w 3926071"/>
              <a:gd name="connsiteY126" fmla="*/ 192317 h 2430652"/>
              <a:gd name="connsiteX127" fmla="*/ 974422 w 3926071"/>
              <a:gd name="connsiteY127" fmla="*/ 140065 h 2430652"/>
              <a:gd name="connsiteX128" fmla="*/ 930879 w 3926071"/>
              <a:gd name="connsiteY128" fmla="*/ 96523 h 2430652"/>
              <a:gd name="connsiteX129" fmla="*/ 861210 w 3926071"/>
              <a:gd name="connsiteY129" fmla="*/ 61688 h 2430652"/>
              <a:gd name="connsiteX130" fmla="*/ 782833 w 3926071"/>
              <a:gd name="connsiteY130" fmla="*/ 35563 h 2430652"/>
              <a:gd name="connsiteX131" fmla="*/ 617370 w 3926071"/>
              <a:gd name="connsiteY131" fmla="*/ 728 h 2430652"/>
              <a:gd name="connsiteX0" fmla="*/ 617370 w 3926071"/>
              <a:gd name="connsiteY0" fmla="*/ 728 h 2430652"/>
              <a:gd name="connsiteX1" fmla="*/ 234193 w 3926071"/>
              <a:gd name="connsiteY1" fmla="*/ 70397 h 2430652"/>
              <a:gd name="connsiteX2" fmla="*/ 120982 w 3926071"/>
              <a:gd name="connsiteY2" fmla="*/ 113940 h 2430652"/>
              <a:gd name="connsiteX3" fmla="*/ 51313 w 3926071"/>
              <a:gd name="connsiteY3" fmla="*/ 148774 h 2430652"/>
              <a:gd name="connsiteX4" fmla="*/ 7770 w 3926071"/>
              <a:gd name="connsiteY4" fmla="*/ 201025 h 2430652"/>
              <a:gd name="connsiteX5" fmla="*/ 7770 w 3926071"/>
              <a:gd name="connsiteY5" fmla="*/ 349071 h 2430652"/>
              <a:gd name="connsiteX6" fmla="*/ 86147 w 3926071"/>
              <a:gd name="connsiteY6" fmla="*/ 479700 h 2430652"/>
              <a:gd name="connsiteX7" fmla="*/ 208067 w 3926071"/>
              <a:gd name="connsiteY7" fmla="*/ 558077 h 2430652"/>
              <a:gd name="connsiteX8" fmla="*/ 321279 w 3926071"/>
              <a:gd name="connsiteY8" fmla="*/ 610328 h 2430652"/>
              <a:gd name="connsiteX9" fmla="*/ 478033 w 3926071"/>
              <a:gd name="connsiteY9" fmla="*/ 566785 h 2430652"/>
              <a:gd name="connsiteX10" fmla="*/ 687039 w 3926071"/>
              <a:gd name="connsiteY10" fmla="*/ 462283 h 2430652"/>
              <a:gd name="connsiteX11" fmla="*/ 957004 w 3926071"/>
              <a:gd name="connsiteY11" fmla="*/ 479700 h 2430652"/>
              <a:gd name="connsiteX12" fmla="*/ 1575313 w 3926071"/>
              <a:gd name="connsiteY12" fmla="*/ 749665 h 2430652"/>
              <a:gd name="connsiteX13" fmla="*/ 2533256 w 3926071"/>
              <a:gd name="connsiteY13" fmla="*/ 1516020 h 2430652"/>
              <a:gd name="connsiteX14" fmla="*/ 2620342 w 3926071"/>
              <a:gd name="connsiteY14" fmla="*/ 1594397 h 2430652"/>
              <a:gd name="connsiteX15" fmla="*/ 2681302 w 3926071"/>
              <a:gd name="connsiteY15" fmla="*/ 1611814 h 2430652"/>
              <a:gd name="connsiteX16" fmla="*/ 2750970 w 3926071"/>
              <a:gd name="connsiteY16" fmla="*/ 1655357 h 2430652"/>
              <a:gd name="connsiteX17" fmla="*/ 2759679 w 3926071"/>
              <a:gd name="connsiteY17" fmla="*/ 1681483 h 2430652"/>
              <a:gd name="connsiteX18" fmla="*/ 2785804 w 3926071"/>
              <a:gd name="connsiteY18" fmla="*/ 1707608 h 2430652"/>
              <a:gd name="connsiteX19" fmla="*/ 2803222 w 3926071"/>
              <a:gd name="connsiteY19" fmla="*/ 1733734 h 2430652"/>
              <a:gd name="connsiteX20" fmla="*/ 2838056 w 3926071"/>
              <a:gd name="connsiteY20" fmla="*/ 1777277 h 2430652"/>
              <a:gd name="connsiteX21" fmla="*/ 2864182 w 3926071"/>
              <a:gd name="connsiteY21" fmla="*/ 1829528 h 2430652"/>
              <a:gd name="connsiteX22" fmla="*/ 2890307 w 3926071"/>
              <a:gd name="connsiteY22" fmla="*/ 1855654 h 2430652"/>
              <a:gd name="connsiteX23" fmla="*/ 2925142 w 3926071"/>
              <a:gd name="connsiteY23" fmla="*/ 1899197 h 2430652"/>
              <a:gd name="connsiteX24" fmla="*/ 2942559 w 3926071"/>
              <a:gd name="connsiteY24" fmla="*/ 1934031 h 2430652"/>
              <a:gd name="connsiteX25" fmla="*/ 2959976 w 3926071"/>
              <a:gd name="connsiteY25" fmla="*/ 1960157 h 2430652"/>
              <a:gd name="connsiteX26" fmla="*/ 2968684 w 3926071"/>
              <a:gd name="connsiteY26" fmla="*/ 1986283 h 2430652"/>
              <a:gd name="connsiteX27" fmla="*/ 2986102 w 3926071"/>
              <a:gd name="connsiteY27" fmla="*/ 2003700 h 2430652"/>
              <a:gd name="connsiteX28" fmla="*/ 3003519 w 3926071"/>
              <a:gd name="connsiteY28" fmla="*/ 2029825 h 2430652"/>
              <a:gd name="connsiteX29" fmla="*/ 3020936 w 3926071"/>
              <a:gd name="connsiteY29" fmla="*/ 2047243 h 2430652"/>
              <a:gd name="connsiteX30" fmla="*/ 3038353 w 3926071"/>
              <a:gd name="connsiteY30" fmla="*/ 2073368 h 2430652"/>
              <a:gd name="connsiteX31" fmla="*/ 3064479 w 3926071"/>
              <a:gd name="connsiteY31" fmla="*/ 2090785 h 2430652"/>
              <a:gd name="connsiteX32" fmla="*/ 3081896 w 3926071"/>
              <a:gd name="connsiteY32" fmla="*/ 2108203 h 2430652"/>
              <a:gd name="connsiteX33" fmla="*/ 3134147 w 3926071"/>
              <a:gd name="connsiteY33" fmla="*/ 2134328 h 2430652"/>
              <a:gd name="connsiteX34" fmla="*/ 3160273 w 3926071"/>
              <a:gd name="connsiteY34" fmla="*/ 2151745 h 2430652"/>
              <a:gd name="connsiteX35" fmla="*/ 3203816 w 3926071"/>
              <a:gd name="connsiteY35" fmla="*/ 2186580 h 2430652"/>
              <a:gd name="connsiteX36" fmla="*/ 3238650 w 3926071"/>
              <a:gd name="connsiteY36" fmla="*/ 2230123 h 2430652"/>
              <a:gd name="connsiteX37" fmla="*/ 3264776 w 3926071"/>
              <a:gd name="connsiteY37" fmla="*/ 2238831 h 2430652"/>
              <a:gd name="connsiteX38" fmla="*/ 3317027 w 3926071"/>
              <a:gd name="connsiteY38" fmla="*/ 2282374 h 2430652"/>
              <a:gd name="connsiteX39" fmla="*/ 3343153 w 3926071"/>
              <a:gd name="connsiteY39" fmla="*/ 2291083 h 2430652"/>
              <a:gd name="connsiteX40" fmla="*/ 3395404 w 3926071"/>
              <a:gd name="connsiteY40" fmla="*/ 2334625 h 2430652"/>
              <a:gd name="connsiteX41" fmla="*/ 3438947 w 3926071"/>
              <a:gd name="connsiteY41" fmla="*/ 2343334 h 2430652"/>
              <a:gd name="connsiteX42" fmla="*/ 3465073 w 3926071"/>
              <a:gd name="connsiteY42" fmla="*/ 2352043 h 2430652"/>
              <a:gd name="connsiteX43" fmla="*/ 3517324 w 3926071"/>
              <a:gd name="connsiteY43" fmla="*/ 2395585 h 2430652"/>
              <a:gd name="connsiteX44" fmla="*/ 3552159 w 3926071"/>
              <a:gd name="connsiteY44" fmla="*/ 2404294 h 2430652"/>
              <a:gd name="connsiteX45" fmla="*/ 3578284 w 3926071"/>
              <a:gd name="connsiteY45" fmla="*/ 2421711 h 2430652"/>
              <a:gd name="connsiteX46" fmla="*/ 3752456 w 3926071"/>
              <a:gd name="connsiteY46" fmla="*/ 2421711 h 2430652"/>
              <a:gd name="connsiteX47" fmla="*/ 3787290 w 3926071"/>
              <a:gd name="connsiteY47" fmla="*/ 2413003 h 2430652"/>
              <a:gd name="connsiteX48" fmla="*/ 3839542 w 3926071"/>
              <a:gd name="connsiteY48" fmla="*/ 2395585 h 2430652"/>
              <a:gd name="connsiteX49" fmla="*/ 3856959 w 3926071"/>
              <a:gd name="connsiteY49" fmla="*/ 2369460 h 2430652"/>
              <a:gd name="connsiteX50" fmla="*/ 3874376 w 3926071"/>
              <a:gd name="connsiteY50" fmla="*/ 2325917 h 2430652"/>
              <a:gd name="connsiteX51" fmla="*/ 3883084 w 3926071"/>
              <a:gd name="connsiteY51" fmla="*/ 2299791 h 2430652"/>
              <a:gd name="connsiteX52" fmla="*/ 3900502 w 3926071"/>
              <a:gd name="connsiteY52" fmla="*/ 2273665 h 2430652"/>
              <a:gd name="connsiteX53" fmla="*/ 3909210 w 3926071"/>
              <a:gd name="connsiteY53" fmla="*/ 2021117 h 2430652"/>
              <a:gd name="connsiteX54" fmla="*/ 3891793 w 3926071"/>
              <a:gd name="connsiteY54" fmla="*/ 1994991 h 2430652"/>
              <a:gd name="connsiteX55" fmla="*/ 3865667 w 3926071"/>
              <a:gd name="connsiteY55" fmla="*/ 1925323 h 2430652"/>
              <a:gd name="connsiteX56" fmla="*/ 3848250 w 3926071"/>
              <a:gd name="connsiteY56" fmla="*/ 1907905 h 2430652"/>
              <a:gd name="connsiteX57" fmla="*/ 3830833 w 3926071"/>
              <a:gd name="connsiteY57" fmla="*/ 1855654 h 2430652"/>
              <a:gd name="connsiteX58" fmla="*/ 3822124 w 3926071"/>
              <a:gd name="connsiteY58" fmla="*/ 1829528 h 2430652"/>
              <a:gd name="connsiteX59" fmla="*/ 3787290 w 3926071"/>
              <a:gd name="connsiteY59" fmla="*/ 1785985 h 2430652"/>
              <a:gd name="connsiteX60" fmla="*/ 3769873 w 3926071"/>
              <a:gd name="connsiteY60" fmla="*/ 1759860 h 2430652"/>
              <a:gd name="connsiteX61" fmla="*/ 3743747 w 3926071"/>
              <a:gd name="connsiteY61" fmla="*/ 1742443 h 2430652"/>
              <a:gd name="connsiteX62" fmla="*/ 3708913 w 3926071"/>
              <a:gd name="connsiteY62" fmla="*/ 1698900 h 2430652"/>
              <a:gd name="connsiteX63" fmla="*/ 3656662 w 3926071"/>
              <a:gd name="connsiteY63" fmla="*/ 1646648 h 2430652"/>
              <a:gd name="connsiteX64" fmla="*/ 3621827 w 3926071"/>
              <a:gd name="connsiteY64" fmla="*/ 1603105 h 2430652"/>
              <a:gd name="connsiteX65" fmla="*/ 3586993 w 3926071"/>
              <a:gd name="connsiteY65" fmla="*/ 1585688 h 2430652"/>
              <a:gd name="connsiteX66" fmla="*/ 3517324 w 3926071"/>
              <a:gd name="connsiteY66" fmla="*/ 1533437 h 2430652"/>
              <a:gd name="connsiteX67" fmla="*/ 3465073 w 3926071"/>
              <a:gd name="connsiteY67" fmla="*/ 1498603 h 2430652"/>
              <a:gd name="connsiteX68" fmla="*/ 3421530 w 3926071"/>
              <a:gd name="connsiteY68" fmla="*/ 1463768 h 2430652"/>
              <a:gd name="connsiteX69" fmla="*/ 3369279 w 3926071"/>
              <a:gd name="connsiteY69" fmla="*/ 1446351 h 2430652"/>
              <a:gd name="connsiteX70" fmla="*/ 3343153 w 3926071"/>
              <a:gd name="connsiteY70" fmla="*/ 1437643 h 2430652"/>
              <a:gd name="connsiteX71" fmla="*/ 3325736 w 3926071"/>
              <a:gd name="connsiteY71" fmla="*/ 1420225 h 2430652"/>
              <a:gd name="connsiteX72" fmla="*/ 3273484 w 3926071"/>
              <a:gd name="connsiteY72" fmla="*/ 1385391 h 2430652"/>
              <a:gd name="connsiteX73" fmla="*/ 3247359 w 3926071"/>
              <a:gd name="connsiteY73" fmla="*/ 1359265 h 2430652"/>
              <a:gd name="connsiteX74" fmla="*/ 3212524 w 3926071"/>
              <a:gd name="connsiteY74" fmla="*/ 1315723 h 2430652"/>
              <a:gd name="connsiteX75" fmla="*/ 3142856 w 3926071"/>
              <a:gd name="connsiteY75" fmla="*/ 1289597 h 2430652"/>
              <a:gd name="connsiteX76" fmla="*/ 3090604 w 3926071"/>
              <a:gd name="connsiteY76" fmla="*/ 1254763 h 2430652"/>
              <a:gd name="connsiteX77" fmla="*/ 3038353 w 3926071"/>
              <a:gd name="connsiteY77" fmla="*/ 1237345 h 2430652"/>
              <a:gd name="connsiteX78" fmla="*/ 2986102 w 3926071"/>
              <a:gd name="connsiteY78" fmla="*/ 1211220 h 2430652"/>
              <a:gd name="connsiteX79" fmla="*/ 2933850 w 3926071"/>
              <a:gd name="connsiteY79" fmla="*/ 1176385 h 2430652"/>
              <a:gd name="connsiteX80" fmla="*/ 2907724 w 3926071"/>
              <a:gd name="connsiteY80" fmla="*/ 1158968 h 2430652"/>
              <a:gd name="connsiteX81" fmla="*/ 2890307 w 3926071"/>
              <a:gd name="connsiteY81" fmla="*/ 1132843 h 2430652"/>
              <a:gd name="connsiteX82" fmla="*/ 2881599 w 3926071"/>
              <a:gd name="connsiteY82" fmla="*/ 1106717 h 2430652"/>
              <a:gd name="connsiteX83" fmla="*/ 2855473 w 3926071"/>
              <a:gd name="connsiteY83" fmla="*/ 1098008 h 2430652"/>
              <a:gd name="connsiteX84" fmla="*/ 2846764 w 3926071"/>
              <a:gd name="connsiteY84" fmla="*/ 1071883 h 2430652"/>
              <a:gd name="connsiteX85" fmla="*/ 2855473 w 3926071"/>
              <a:gd name="connsiteY85" fmla="*/ 1028340 h 2430652"/>
              <a:gd name="connsiteX86" fmla="*/ 2907724 w 3926071"/>
              <a:gd name="connsiteY86" fmla="*/ 1002214 h 2430652"/>
              <a:gd name="connsiteX87" fmla="*/ 2951267 w 3926071"/>
              <a:gd name="connsiteY87" fmla="*/ 967380 h 2430652"/>
              <a:gd name="connsiteX88" fmla="*/ 3029644 w 3926071"/>
              <a:gd name="connsiteY88" fmla="*/ 949963 h 2430652"/>
              <a:gd name="connsiteX89" fmla="*/ 3073187 w 3926071"/>
              <a:gd name="connsiteY89" fmla="*/ 915128 h 2430652"/>
              <a:gd name="connsiteX90" fmla="*/ 3090604 w 3926071"/>
              <a:gd name="connsiteY90" fmla="*/ 862877 h 2430652"/>
              <a:gd name="connsiteX91" fmla="*/ 3081896 w 3926071"/>
              <a:gd name="connsiteY91" fmla="*/ 793208 h 2430652"/>
              <a:gd name="connsiteX92" fmla="*/ 3064479 w 3926071"/>
              <a:gd name="connsiteY92" fmla="*/ 767083 h 2430652"/>
              <a:gd name="connsiteX93" fmla="*/ 3029644 w 3926071"/>
              <a:gd name="connsiteY93" fmla="*/ 697414 h 2430652"/>
              <a:gd name="connsiteX94" fmla="*/ 3012227 w 3926071"/>
              <a:gd name="connsiteY94" fmla="*/ 671288 h 2430652"/>
              <a:gd name="connsiteX95" fmla="*/ 2959976 w 3926071"/>
              <a:gd name="connsiteY95" fmla="*/ 653871 h 2430652"/>
              <a:gd name="connsiteX96" fmla="*/ 2933850 w 3926071"/>
              <a:gd name="connsiteY96" fmla="*/ 645163 h 2430652"/>
              <a:gd name="connsiteX97" fmla="*/ 2907724 w 3926071"/>
              <a:gd name="connsiteY97" fmla="*/ 627745 h 2430652"/>
              <a:gd name="connsiteX98" fmla="*/ 2855473 w 3926071"/>
              <a:gd name="connsiteY98" fmla="*/ 575494 h 2430652"/>
              <a:gd name="connsiteX99" fmla="*/ 2803222 w 3926071"/>
              <a:gd name="connsiteY99" fmla="*/ 540660 h 2430652"/>
              <a:gd name="connsiteX100" fmla="*/ 2777096 w 3926071"/>
              <a:gd name="connsiteY100" fmla="*/ 531951 h 2430652"/>
              <a:gd name="connsiteX101" fmla="*/ 2716136 w 3926071"/>
              <a:gd name="connsiteY101" fmla="*/ 505825 h 2430652"/>
              <a:gd name="connsiteX102" fmla="*/ 2690010 w 3926071"/>
              <a:gd name="connsiteY102" fmla="*/ 488408 h 2430652"/>
              <a:gd name="connsiteX103" fmla="*/ 2602924 w 3926071"/>
              <a:gd name="connsiteY103" fmla="*/ 470991 h 2430652"/>
              <a:gd name="connsiteX104" fmla="*/ 2576799 w 3926071"/>
              <a:gd name="connsiteY104" fmla="*/ 462283 h 2430652"/>
              <a:gd name="connsiteX105" fmla="*/ 2541964 w 3926071"/>
              <a:gd name="connsiteY105" fmla="*/ 427448 h 2430652"/>
              <a:gd name="connsiteX106" fmla="*/ 2481004 w 3926071"/>
              <a:gd name="connsiteY106" fmla="*/ 401323 h 2430652"/>
              <a:gd name="connsiteX107" fmla="*/ 2463587 w 3926071"/>
              <a:gd name="connsiteY107" fmla="*/ 383905 h 2430652"/>
              <a:gd name="connsiteX108" fmla="*/ 2420044 w 3926071"/>
              <a:gd name="connsiteY108" fmla="*/ 349071 h 2430652"/>
              <a:gd name="connsiteX109" fmla="*/ 2123953 w 3926071"/>
              <a:gd name="connsiteY109" fmla="*/ 357780 h 2430652"/>
              <a:gd name="connsiteX110" fmla="*/ 2036867 w 3926071"/>
              <a:gd name="connsiteY110" fmla="*/ 383905 h 2430652"/>
              <a:gd name="connsiteX111" fmla="*/ 1949782 w 3926071"/>
              <a:gd name="connsiteY111" fmla="*/ 410031 h 2430652"/>
              <a:gd name="connsiteX112" fmla="*/ 1923656 w 3926071"/>
              <a:gd name="connsiteY112" fmla="*/ 418740 h 2430652"/>
              <a:gd name="connsiteX113" fmla="*/ 1836570 w 3926071"/>
              <a:gd name="connsiteY113" fmla="*/ 436157 h 2430652"/>
              <a:gd name="connsiteX114" fmla="*/ 1775610 w 3926071"/>
              <a:gd name="connsiteY114" fmla="*/ 453574 h 2430652"/>
              <a:gd name="connsiteX115" fmla="*/ 1671107 w 3926071"/>
              <a:gd name="connsiteY115" fmla="*/ 470991 h 2430652"/>
              <a:gd name="connsiteX116" fmla="*/ 1592730 w 3926071"/>
              <a:gd name="connsiteY116" fmla="*/ 497117 h 2430652"/>
              <a:gd name="connsiteX117" fmla="*/ 1566604 w 3926071"/>
              <a:gd name="connsiteY117" fmla="*/ 505825 h 2430652"/>
              <a:gd name="connsiteX118" fmla="*/ 1401142 w 3926071"/>
              <a:gd name="connsiteY118" fmla="*/ 497117 h 2430652"/>
              <a:gd name="connsiteX119" fmla="*/ 1348890 w 3926071"/>
              <a:gd name="connsiteY119" fmla="*/ 479700 h 2430652"/>
              <a:gd name="connsiteX120" fmla="*/ 1287930 w 3926071"/>
              <a:gd name="connsiteY120" fmla="*/ 444865 h 2430652"/>
              <a:gd name="connsiteX121" fmla="*/ 1261804 w 3926071"/>
              <a:gd name="connsiteY121" fmla="*/ 436157 h 2430652"/>
              <a:gd name="connsiteX122" fmla="*/ 1218262 w 3926071"/>
              <a:gd name="connsiteY122" fmla="*/ 357780 h 2430652"/>
              <a:gd name="connsiteX123" fmla="*/ 1183427 w 3926071"/>
              <a:gd name="connsiteY123" fmla="*/ 322945 h 2430652"/>
              <a:gd name="connsiteX124" fmla="*/ 1122467 w 3926071"/>
              <a:gd name="connsiteY124" fmla="*/ 244568 h 2430652"/>
              <a:gd name="connsiteX125" fmla="*/ 1087633 w 3926071"/>
              <a:gd name="connsiteY125" fmla="*/ 201025 h 2430652"/>
              <a:gd name="connsiteX126" fmla="*/ 974422 w 3926071"/>
              <a:gd name="connsiteY126" fmla="*/ 140065 h 2430652"/>
              <a:gd name="connsiteX127" fmla="*/ 930879 w 3926071"/>
              <a:gd name="connsiteY127" fmla="*/ 96523 h 2430652"/>
              <a:gd name="connsiteX128" fmla="*/ 861210 w 3926071"/>
              <a:gd name="connsiteY128" fmla="*/ 61688 h 2430652"/>
              <a:gd name="connsiteX129" fmla="*/ 782833 w 3926071"/>
              <a:gd name="connsiteY129" fmla="*/ 35563 h 2430652"/>
              <a:gd name="connsiteX130" fmla="*/ 617370 w 3926071"/>
              <a:gd name="connsiteY130" fmla="*/ 728 h 2430652"/>
              <a:gd name="connsiteX0" fmla="*/ 617370 w 3926071"/>
              <a:gd name="connsiteY0" fmla="*/ 728 h 2430652"/>
              <a:gd name="connsiteX1" fmla="*/ 234193 w 3926071"/>
              <a:gd name="connsiteY1" fmla="*/ 70397 h 2430652"/>
              <a:gd name="connsiteX2" fmla="*/ 120982 w 3926071"/>
              <a:gd name="connsiteY2" fmla="*/ 113940 h 2430652"/>
              <a:gd name="connsiteX3" fmla="*/ 51313 w 3926071"/>
              <a:gd name="connsiteY3" fmla="*/ 148774 h 2430652"/>
              <a:gd name="connsiteX4" fmla="*/ 7770 w 3926071"/>
              <a:gd name="connsiteY4" fmla="*/ 201025 h 2430652"/>
              <a:gd name="connsiteX5" fmla="*/ 7770 w 3926071"/>
              <a:gd name="connsiteY5" fmla="*/ 349071 h 2430652"/>
              <a:gd name="connsiteX6" fmla="*/ 86147 w 3926071"/>
              <a:gd name="connsiteY6" fmla="*/ 479700 h 2430652"/>
              <a:gd name="connsiteX7" fmla="*/ 208067 w 3926071"/>
              <a:gd name="connsiteY7" fmla="*/ 558077 h 2430652"/>
              <a:gd name="connsiteX8" fmla="*/ 321279 w 3926071"/>
              <a:gd name="connsiteY8" fmla="*/ 610328 h 2430652"/>
              <a:gd name="connsiteX9" fmla="*/ 478033 w 3926071"/>
              <a:gd name="connsiteY9" fmla="*/ 566785 h 2430652"/>
              <a:gd name="connsiteX10" fmla="*/ 687039 w 3926071"/>
              <a:gd name="connsiteY10" fmla="*/ 462283 h 2430652"/>
              <a:gd name="connsiteX11" fmla="*/ 957004 w 3926071"/>
              <a:gd name="connsiteY11" fmla="*/ 479700 h 2430652"/>
              <a:gd name="connsiteX12" fmla="*/ 1575313 w 3926071"/>
              <a:gd name="connsiteY12" fmla="*/ 749665 h 2430652"/>
              <a:gd name="connsiteX13" fmla="*/ 2533256 w 3926071"/>
              <a:gd name="connsiteY13" fmla="*/ 1516020 h 2430652"/>
              <a:gd name="connsiteX14" fmla="*/ 2620342 w 3926071"/>
              <a:gd name="connsiteY14" fmla="*/ 1594397 h 2430652"/>
              <a:gd name="connsiteX15" fmla="*/ 2681302 w 3926071"/>
              <a:gd name="connsiteY15" fmla="*/ 1611814 h 2430652"/>
              <a:gd name="connsiteX16" fmla="*/ 2750970 w 3926071"/>
              <a:gd name="connsiteY16" fmla="*/ 1655357 h 2430652"/>
              <a:gd name="connsiteX17" fmla="*/ 2759679 w 3926071"/>
              <a:gd name="connsiteY17" fmla="*/ 1681483 h 2430652"/>
              <a:gd name="connsiteX18" fmla="*/ 2785804 w 3926071"/>
              <a:gd name="connsiteY18" fmla="*/ 1707608 h 2430652"/>
              <a:gd name="connsiteX19" fmla="*/ 2803222 w 3926071"/>
              <a:gd name="connsiteY19" fmla="*/ 1733734 h 2430652"/>
              <a:gd name="connsiteX20" fmla="*/ 2838056 w 3926071"/>
              <a:gd name="connsiteY20" fmla="*/ 1777277 h 2430652"/>
              <a:gd name="connsiteX21" fmla="*/ 2864182 w 3926071"/>
              <a:gd name="connsiteY21" fmla="*/ 1829528 h 2430652"/>
              <a:gd name="connsiteX22" fmla="*/ 2890307 w 3926071"/>
              <a:gd name="connsiteY22" fmla="*/ 1855654 h 2430652"/>
              <a:gd name="connsiteX23" fmla="*/ 2925142 w 3926071"/>
              <a:gd name="connsiteY23" fmla="*/ 1899197 h 2430652"/>
              <a:gd name="connsiteX24" fmla="*/ 2942559 w 3926071"/>
              <a:gd name="connsiteY24" fmla="*/ 1934031 h 2430652"/>
              <a:gd name="connsiteX25" fmla="*/ 2959976 w 3926071"/>
              <a:gd name="connsiteY25" fmla="*/ 1960157 h 2430652"/>
              <a:gd name="connsiteX26" fmla="*/ 2968684 w 3926071"/>
              <a:gd name="connsiteY26" fmla="*/ 1986283 h 2430652"/>
              <a:gd name="connsiteX27" fmla="*/ 2986102 w 3926071"/>
              <a:gd name="connsiteY27" fmla="*/ 2003700 h 2430652"/>
              <a:gd name="connsiteX28" fmla="*/ 3003519 w 3926071"/>
              <a:gd name="connsiteY28" fmla="*/ 2029825 h 2430652"/>
              <a:gd name="connsiteX29" fmla="*/ 3020936 w 3926071"/>
              <a:gd name="connsiteY29" fmla="*/ 2047243 h 2430652"/>
              <a:gd name="connsiteX30" fmla="*/ 3038353 w 3926071"/>
              <a:gd name="connsiteY30" fmla="*/ 2073368 h 2430652"/>
              <a:gd name="connsiteX31" fmla="*/ 3064479 w 3926071"/>
              <a:gd name="connsiteY31" fmla="*/ 2090785 h 2430652"/>
              <a:gd name="connsiteX32" fmla="*/ 3081896 w 3926071"/>
              <a:gd name="connsiteY32" fmla="*/ 2108203 h 2430652"/>
              <a:gd name="connsiteX33" fmla="*/ 3134147 w 3926071"/>
              <a:gd name="connsiteY33" fmla="*/ 2134328 h 2430652"/>
              <a:gd name="connsiteX34" fmla="*/ 3160273 w 3926071"/>
              <a:gd name="connsiteY34" fmla="*/ 2151745 h 2430652"/>
              <a:gd name="connsiteX35" fmla="*/ 3203816 w 3926071"/>
              <a:gd name="connsiteY35" fmla="*/ 2186580 h 2430652"/>
              <a:gd name="connsiteX36" fmla="*/ 3238650 w 3926071"/>
              <a:gd name="connsiteY36" fmla="*/ 2230123 h 2430652"/>
              <a:gd name="connsiteX37" fmla="*/ 3264776 w 3926071"/>
              <a:gd name="connsiteY37" fmla="*/ 2238831 h 2430652"/>
              <a:gd name="connsiteX38" fmla="*/ 3317027 w 3926071"/>
              <a:gd name="connsiteY38" fmla="*/ 2282374 h 2430652"/>
              <a:gd name="connsiteX39" fmla="*/ 3343153 w 3926071"/>
              <a:gd name="connsiteY39" fmla="*/ 2291083 h 2430652"/>
              <a:gd name="connsiteX40" fmla="*/ 3395404 w 3926071"/>
              <a:gd name="connsiteY40" fmla="*/ 2334625 h 2430652"/>
              <a:gd name="connsiteX41" fmla="*/ 3438947 w 3926071"/>
              <a:gd name="connsiteY41" fmla="*/ 2343334 h 2430652"/>
              <a:gd name="connsiteX42" fmla="*/ 3465073 w 3926071"/>
              <a:gd name="connsiteY42" fmla="*/ 2352043 h 2430652"/>
              <a:gd name="connsiteX43" fmla="*/ 3517324 w 3926071"/>
              <a:gd name="connsiteY43" fmla="*/ 2395585 h 2430652"/>
              <a:gd name="connsiteX44" fmla="*/ 3552159 w 3926071"/>
              <a:gd name="connsiteY44" fmla="*/ 2404294 h 2430652"/>
              <a:gd name="connsiteX45" fmla="*/ 3578284 w 3926071"/>
              <a:gd name="connsiteY45" fmla="*/ 2421711 h 2430652"/>
              <a:gd name="connsiteX46" fmla="*/ 3752456 w 3926071"/>
              <a:gd name="connsiteY46" fmla="*/ 2421711 h 2430652"/>
              <a:gd name="connsiteX47" fmla="*/ 3787290 w 3926071"/>
              <a:gd name="connsiteY47" fmla="*/ 2413003 h 2430652"/>
              <a:gd name="connsiteX48" fmla="*/ 3839542 w 3926071"/>
              <a:gd name="connsiteY48" fmla="*/ 2395585 h 2430652"/>
              <a:gd name="connsiteX49" fmla="*/ 3856959 w 3926071"/>
              <a:gd name="connsiteY49" fmla="*/ 2369460 h 2430652"/>
              <a:gd name="connsiteX50" fmla="*/ 3874376 w 3926071"/>
              <a:gd name="connsiteY50" fmla="*/ 2325917 h 2430652"/>
              <a:gd name="connsiteX51" fmla="*/ 3883084 w 3926071"/>
              <a:gd name="connsiteY51" fmla="*/ 2299791 h 2430652"/>
              <a:gd name="connsiteX52" fmla="*/ 3900502 w 3926071"/>
              <a:gd name="connsiteY52" fmla="*/ 2273665 h 2430652"/>
              <a:gd name="connsiteX53" fmla="*/ 3909210 w 3926071"/>
              <a:gd name="connsiteY53" fmla="*/ 2021117 h 2430652"/>
              <a:gd name="connsiteX54" fmla="*/ 3891793 w 3926071"/>
              <a:gd name="connsiteY54" fmla="*/ 1994991 h 2430652"/>
              <a:gd name="connsiteX55" fmla="*/ 3865667 w 3926071"/>
              <a:gd name="connsiteY55" fmla="*/ 1925323 h 2430652"/>
              <a:gd name="connsiteX56" fmla="*/ 3848250 w 3926071"/>
              <a:gd name="connsiteY56" fmla="*/ 1907905 h 2430652"/>
              <a:gd name="connsiteX57" fmla="*/ 3830833 w 3926071"/>
              <a:gd name="connsiteY57" fmla="*/ 1855654 h 2430652"/>
              <a:gd name="connsiteX58" fmla="*/ 3822124 w 3926071"/>
              <a:gd name="connsiteY58" fmla="*/ 1829528 h 2430652"/>
              <a:gd name="connsiteX59" fmla="*/ 3787290 w 3926071"/>
              <a:gd name="connsiteY59" fmla="*/ 1785985 h 2430652"/>
              <a:gd name="connsiteX60" fmla="*/ 3769873 w 3926071"/>
              <a:gd name="connsiteY60" fmla="*/ 1759860 h 2430652"/>
              <a:gd name="connsiteX61" fmla="*/ 3743747 w 3926071"/>
              <a:gd name="connsiteY61" fmla="*/ 1742443 h 2430652"/>
              <a:gd name="connsiteX62" fmla="*/ 3708913 w 3926071"/>
              <a:gd name="connsiteY62" fmla="*/ 1698900 h 2430652"/>
              <a:gd name="connsiteX63" fmla="*/ 3656662 w 3926071"/>
              <a:gd name="connsiteY63" fmla="*/ 1646648 h 2430652"/>
              <a:gd name="connsiteX64" fmla="*/ 3621827 w 3926071"/>
              <a:gd name="connsiteY64" fmla="*/ 1603105 h 2430652"/>
              <a:gd name="connsiteX65" fmla="*/ 3586993 w 3926071"/>
              <a:gd name="connsiteY65" fmla="*/ 1585688 h 2430652"/>
              <a:gd name="connsiteX66" fmla="*/ 3517324 w 3926071"/>
              <a:gd name="connsiteY66" fmla="*/ 1533437 h 2430652"/>
              <a:gd name="connsiteX67" fmla="*/ 3465073 w 3926071"/>
              <a:gd name="connsiteY67" fmla="*/ 1498603 h 2430652"/>
              <a:gd name="connsiteX68" fmla="*/ 3421530 w 3926071"/>
              <a:gd name="connsiteY68" fmla="*/ 1463768 h 2430652"/>
              <a:gd name="connsiteX69" fmla="*/ 3369279 w 3926071"/>
              <a:gd name="connsiteY69" fmla="*/ 1446351 h 2430652"/>
              <a:gd name="connsiteX70" fmla="*/ 3343153 w 3926071"/>
              <a:gd name="connsiteY70" fmla="*/ 1437643 h 2430652"/>
              <a:gd name="connsiteX71" fmla="*/ 3325736 w 3926071"/>
              <a:gd name="connsiteY71" fmla="*/ 1420225 h 2430652"/>
              <a:gd name="connsiteX72" fmla="*/ 3273484 w 3926071"/>
              <a:gd name="connsiteY72" fmla="*/ 1385391 h 2430652"/>
              <a:gd name="connsiteX73" fmla="*/ 3247359 w 3926071"/>
              <a:gd name="connsiteY73" fmla="*/ 1359265 h 2430652"/>
              <a:gd name="connsiteX74" fmla="*/ 3212524 w 3926071"/>
              <a:gd name="connsiteY74" fmla="*/ 1315723 h 2430652"/>
              <a:gd name="connsiteX75" fmla="*/ 3142856 w 3926071"/>
              <a:gd name="connsiteY75" fmla="*/ 1289597 h 2430652"/>
              <a:gd name="connsiteX76" fmla="*/ 3090604 w 3926071"/>
              <a:gd name="connsiteY76" fmla="*/ 1254763 h 2430652"/>
              <a:gd name="connsiteX77" fmla="*/ 3038353 w 3926071"/>
              <a:gd name="connsiteY77" fmla="*/ 1237345 h 2430652"/>
              <a:gd name="connsiteX78" fmla="*/ 2986102 w 3926071"/>
              <a:gd name="connsiteY78" fmla="*/ 1211220 h 2430652"/>
              <a:gd name="connsiteX79" fmla="*/ 2933850 w 3926071"/>
              <a:gd name="connsiteY79" fmla="*/ 1176385 h 2430652"/>
              <a:gd name="connsiteX80" fmla="*/ 2907724 w 3926071"/>
              <a:gd name="connsiteY80" fmla="*/ 1158968 h 2430652"/>
              <a:gd name="connsiteX81" fmla="*/ 2890307 w 3926071"/>
              <a:gd name="connsiteY81" fmla="*/ 1132843 h 2430652"/>
              <a:gd name="connsiteX82" fmla="*/ 2881599 w 3926071"/>
              <a:gd name="connsiteY82" fmla="*/ 1106717 h 2430652"/>
              <a:gd name="connsiteX83" fmla="*/ 2855473 w 3926071"/>
              <a:gd name="connsiteY83" fmla="*/ 1098008 h 2430652"/>
              <a:gd name="connsiteX84" fmla="*/ 2846764 w 3926071"/>
              <a:gd name="connsiteY84" fmla="*/ 1071883 h 2430652"/>
              <a:gd name="connsiteX85" fmla="*/ 2855473 w 3926071"/>
              <a:gd name="connsiteY85" fmla="*/ 1028340 h 2430652"/>
              <a:gd name="connsiteX86" fmla="*/ 2907724 w 3926071"/>
              <a:gd name="connsiteY86" fmla="*/ 1002214 h 2430652"/>
              <a:gd name="connsiteX87" fmla="*/ 2951267 w 3926071"/>
              <a:gd name="connsiteY87" fmla="*/ 967380 h 2430652"/>
              <a:gd name="connsiteX88" fmla="*/ 3029644 w 3926071"/>
              <a:gd name="connsiteY88" fmla="*/ 949963 h 2430652"/>
              <a:gd name="connsiteX89" fmla="*/ 3073187 w 3926071"/>
              <a:gd name="connsiteY89" fmla="*/ 915128 h 2430652"/>
              <a:gd name="connsiteX90" fmla="*/ 3090604 w 3926071"/>
              <a:gd name="connsiteY90" fmla="*/ 862877 h 2430652"/>
              <a:gd name="connsiteX91" fmla="*/ 3081896 w 3926071"/>
              <a:gd name="connsiteY91" fmla="*/ 793208 h 2430652"/>
              <a:gd name="connsiteX92" fmla="*/ 3064479 w 3926071"/>
              <a:gd name="connsiteY92" fmla="*/ 767083 h 2430652"/>
              <a:gd name="connsiteX93" fmla="*/ 3029644 w 3926071"/>
              <a:gd name="connsiteY93" fmla="*/ 697414 h 2430652"/>
              <a:gd name="connsiteX94" fmla="*/ 3012227 w 3926071"/>
              <a:gd name="connsiteY94" fmla="*/ 671288 h 2430652"/>
              <a:gd name="connsiteX95" fmla="*/ 2959976 w 3926071"/>
              <a:gd name="connsiteY95" fmla="*/ 653871 h 2430652"/>
              <a:gd name="connsiteX96" fmla="*/ 2933850 w 3926071"/>
              <a:gd name="connsiteY96" fmla="*/ 645163 h 2430652"/>
              <a:gd name="connsiteX97" fmla="*/ 2907724 w 3926071"/>
              <a:gd name="connsiteY97" fmla="*/ 627745 h 2430652"/>
              <a:gd name="connsiteX98" fmla="*/ 2855473 w 3926071"/>
              <a:gd name="connsiteY98" fmla="*/ 575494 h 2430652"/>
              <a:gd name="connsiteX99" fmla="*/ 2803222 w 3926071"/>
              <a:gd name="connsiteY99" fmla="*/ 540660 h 2430652"/>
              <a:gd name="connsiteX100" fmla="*/ 2777096 w 3926071"/>
              <a:gd name="connsiteY100" fmla="*/ 531951 h 2430652"/>
              <a:gd name="connsiteX101" fmla="*/ 2716136 w 3926071"/>
              <a:gd name="connsiteY101" fmla="*/ 505825 h 2430652"/>
              <a:gd name="connsiteX102" fmla="*/ 2690010 w 3926071"/>
              <a:gd name="connsiteY102" fmla="*/ 488408 h 2430652"/>
              <a:gd name="connsiteX103" fmla="*/ 2602924 w 3926071"/>
              <a:gd name="connsiteY103" fmla="*/ 470991 h 2430652"/>
              <a:gd name="connsiteX104" fmla="*/ 2576799 w 3926071"/>
              <a:gd name="connsiteY104" fmla="*/ 462283 h 2430652"/>
              <a:gd name="connsiteX105" fmla="*/ 2541964 w 3926071"/>
              <a:gd name="connsiteY105" fmla="*/ 427448 h 2430652"/>
              <a:gd name="connsiteX106" fmla="*/ 2481004 w 3926071"/>
              <a:gd name="connsiteY106" fmla="*/ 401323 h 2430652"/>
              <a:gd name="connsiteX107" fmla="*/ 2463587 w 3926071"/>
              <a:gd name="connsiteY107" fmla="*/ 383905 h 2430652"/>
              <a:gd name="connsiteX108" fmla="*/ 2420044 w 3926071"/>
              <a:gd name="connsiteY108" fmla="*/ 349071 h 2430652"/>
              <a:gd name="connsiteX109" fmla="*/ 2123953 w 3926071"/>
              <a:gd name="connsiteY109" fmla="*/ 357780 h 2430652"/>
              <a:gd name="connsiteX110" fmla="*/ 2036867 w 3926071"/>
              <a:gd name="connsiteY110" fmla="*/ 383905 h 2430652"/>
              <a:gd name="connsiteX111" fmla="*/ 1949782 w 3926071"/>
              <a:gd name="connsiteY111" fmla="*/ 410031 h 2430652"/>
              <a:gd name="connsiteX112" fmla="*/ 1923656 w 3926071"/>
              <a:gd name="connsiteY112" fmla="*/ 418740 h 2430652"/>
              <a:gd name="connsiteX113" fmla="*/ 1836570 w 3926071"/>
              <a:gd name="connsiteY113" fmla="*/ 436157 h 2430652"/>
              <a:gd name="connsiteX114" fmla="*/ 1775610 w 3926071"/>
              <a:gd name="connsiteY114" fmla="*/ 453574 h 2430652"/>
              <a:gd name="connsiteX115" fmla="*/ 1671107 w 3926071"/>
              <a:gd name="connsiteY115" fmla="*/ 470991 h 2430652"/>
              <a:gd name="connsiteX116" fmla="*/ 1592730 w 3926071"/>
              <a:gd name="connsiteY116" fmla="*/ 497117 h 2430652"/>
              <a:gd name="connsiteX117" fmla="*/ 1566604 w 3926071"/>
              <a:gd name="connsiteY117" fmla="*/ 505825 h 2430652"/>
              <a:gd name="connsiteX118" fmla="*/ 1401142 w 3926071"/>
              <a:gd name="connsiteY118" fmla="*/ 497117 h 2430652"/>
              <a:gd name="connsiteX119" fmla="*/ 1348890 w 3926071"/>
              <a:gd name="connsiteY119" fmla="*/ 479700 h 2430652"/>
              <a:gd name="connsiteX120" fmla="*/ 1287930 w 3926071"/>
              <a:gd name="connsiteY120" fmla="*/ 444865 h 2430652"/>
              <a:gd name="connsiteX121" fmla="*/ 1261804 w 3926071"/>
              <a:gd name="connsiteY121" fmla="*/ 436157 h 2430652"/>
              <a:gd name="connsiteX122" fmla="*/ 1218262 w 3926071"/>
              <a:gd name="connsiteY122" fmla="*/ 357780 h 2430652"/>
              <a:gd name="connsiteX123" fmla="*/ 1183427 w 3926071"/>
              <a:gd name="connsiteY123" fmla="*/ 322945 h 2430652"/>
              <a:gd name="connsiteX124" fmla="*/ 1122467 w 3926071"/>
              <a:gd name="connsiteY124" fmla="*/ 244568 h 2430652"/>
              <a:gd name="connsiteX125" fmla="*/ 1087633 w 3926071"/>
              <a:gd name="connsiteY125" fmla="*/ 201025 h 2430652"/>
              <a:gd name="connsiteX126" fmla="*/ 974422 w 3926071"/>
              <a:gd name="connsiteY126" fmla="*/ 140065 h 2430652"/>
              <a:gd name="connsiteX127" fmla="*/ 861210 w 3926071"/>
              <a:gd name="connsiteY127" fmla="*/ 61688 h 2430652"/>
              <a:gd name="connsiteX128" fmla="*/ 782833 w 3926071"/>
              <a:gd name="connsiteY128" fmla="*/ 35563 h 2430652"/>
              <a:gd name="connsiteX129" fmla="*/ 617370 w 3926071"/>
              <a:gd name="connsiteY129" fmla="*/ 728 h 2430652"/>
              <a:gd name="connsiteX0" fmla="*/ 617370 w 3926071"/>
              <a:gd name="connsiteY0" fmla="*/ 728 h 2430652"/>
              <a:gd name="connsiteX1" fmla="*/ 234193 w 3926071"/>
              <a:gd name="connsiteY1" fmla="*/ 70397 h 2430652"/>
              <a:gd name="connsiteX2" fmla="*/ 120982 w 3926071"/>
              <a:gd name="connsiteY2" fmla="*/ 113940 h 2430652"/>
              <a:gd name="connsiteX3" fmla="*/ 51313 w 3926071"/>
              <a:gd name="connsiteY3" fmla="*/ 148774 h 2430652"/>
              <a:gd name="connsiteX4" fmla="*/ 7770 w 3926071"/>
              <a:gd name="connsiteY4" fmla="*/ 201025 h 2430652"/>
              <a:gd name="connsiteX5" fmla="*/ 7770 w 3926071"/>
              <a:gd name="connsiteY5" fmla="*/ 349071 h 2430652"/>
              <a:gd name="connsiteX6" fmla="*/ 86147 w 3926071"/>
              <a:gd name="connsiteY6" fmla="*/ 479700 h 2430652"/>
              <a:gd name="connsiteX7" fmla="*/ 208067 w 3926071"/>
              <a:gd name="connsiteY7" fmla="*/ 558077 h 2430652"/>
              <a:gd name="connsiteX8" fmla="*/ 321279 w 3926071"/>
              <a:gd name="connsiteY8" fmla="*/ 610328 h 2430652"/>
              <a:gd name="connsiteX9" fmla="*/ 478033 w 3926071"/>
              <a:gd name="connsiteY9" fmla="*/ 566785 h 2430652"/>
              <a:gd name="connsiteX10" fmla="*/ 687039 w 3926071"/>
              <a:gd name="connsiteY10" fmla="*/ 462283 h 2430652"/>
              <a:gd name="connsiteX11" fmla="*/ 957004 w 3926071"/>
              <a:gd name="connsiteY11" fmla="*/ 479700 h 2430652"/>
              <a:gd name="connsiteX12" fmla="*/ 1575313 w 3926071"/>
              <a:gd name="connsiteY12" fmla="*/ 749665 h 2430652"/>
              <a:gd name="connsiteX13" fmla="*/ 2533256 w 3926071"/>
              <a:gd name="connsiteY13" fmla="*/ 1516020 h 2430652"/>
              <a:gd name="connsiteX14" fmla="*/ 2620342 w 3926071"/>
              <a:gd name="connsiteY14" fmla="*/ 1594397 h 2430652"/>
              <a:gd name="connsiteX15" fmla="*/ 2681302 w 3926071"/>
              <a:gd name="connsiteY15" fmla="*/ 1611814 h 2430652"/>
              <a:gd name="connsiteX16" fmla="*/ 2750970 w 3926071"/>
              <a:gd name="connsiteY16" fmla="*/ 1655357 h 2430652"/>
              <a:gd name="connsiteX17" fmla="*/ 2759679 w 3926071"/>
              <a:gd name="connsiteY17" fmla="*/ 1681483 h 2430652"/>
              <a:gd name="connsiteX18" fmla="*/ 2785804 w 3926071"/>
              <a:gd name="connsiteY18" fmla="*/ 1707608 h 2430652"/>
              <a:gd name="connsiteX19" fmla="*/ 2803222 w 3926071"/>
              <a:gd name="connsiteY19" fmla="*/ 1733734 h 2430652"/>
              <a:gd name="connsiteX20" fmla="*/ 2838056 w 3926071"/>
              <a:gd name="connsiteY20" fmla="*/ 1777277 h 2430652"/>
              <a:gd name="connsiteX21" fmla="*/ 2864182 w 3926071"/>
              <a:gd name="connsiteY21" fmla="*/ 1829528 h 2430652"/>
              <a:gd name="connsiteX22" fmla="*/ 2890307 w 3926071"/>
              <a:gd name="connsiteY22" fmla="*/ 1855654 h 2430652"/>
              <a:gd name="connsiteX23" fmla="*/ 2925142 w 3926071"/>
              <a:gd name="connsiteY23" fmla="*/ 1899197 h 2430652"/>
              <a:gd name="connsiteX24" fmla="*/ 2942559 w 3926071"/>
              <a:gd name="connsiteY24" fmla="*/ 1934031 h 2430652"/>
              <a:gd name="connsiteX25" fmla="*/ 2959976 w 3926071"/>
              <a:gd name="connsiteY25" fmla="*/ 1960157 h 2430652"/>
              <a:gd name="connsiteX26" fmla="*/ 2968684 w 3926071"/>
              <a:gd name="connsiteY26" fmla="*/ 1986283 h 2430652"/>
              <a:gd name="connsiteX27" fmla="*/ 2986102 w 3926071"/>
              <a:gd name="connsiteY27" fmla="*/ 2003700 h 2430652"/>
              <a:gd name="connsiteX28" fmla="*/ 3003519 w 3926071"/>
              <a:gd name="connsiteY28" fmla="*/ 2029825 h 2430652"/>
              <a:gd name="connsiteX29" fmla="*/ 3020936 w 3926071"/>
              <a:gd name="connsiteY29" fmla="*/ 2047243 h 2430652"/>
              <a:gd name="connsiteX30" fmla="*/ 3038353 w 3926071"/>
              <a:gd name="connsiteY30" fmla="*/ 2073368 h 2430652"/>
              <a:gd name="connsiteX31" fmla="*/ 3064479 w 3926071"/>
              <a:gd name="connsiteY31" fmla="*/ 2090785 h 2430652"/>
              <a:gd name="connsiteX32" fmla="*/ 3081896 w 3926071"/>
              <a:gd name="connsiteY32" fmla="*/ 2108203 h 2430652"/>
              <a:gd name="connsiteX33" fmla="*/ 3134147 w 3926071"/>
              <a:gd name="connsiteY33" fmla="*/ 2134328 h 2430652"/>
              <a:gd name="connsiteX34" fmla="*/ 3160273 w 3926071"/>
              <a:gd name="connsiteY34" fmla="*/ 2151745 h 2430652"/>
              <a:gd name="connsiteX35" fmla="*/ 3203816 w 3926071"/>
              <a:gd name="connsiteY35" fmla="*/ 2186580 h 2430652"/>
              <a:gd name="connsiteX36" fmla="*/ 3238650 w 3926071"/>
              <a:gd name="connsiteY36" fmla="*/ 2230123 h 2430652"/>
              <a:gd name="connsiteX37" fmla="*/ 3264776 w 3926071"/>
              <a:gd name="connsiteY37" fmla="*/ 2238831 h 2430652"/>
              <a:gd name="connsiteX38" fmla="*/ 3317027 w 3926071"/>
              <a:gd name="connsiteY38" fmla="*/ 2282374 h 2430652"/>
              <a:gd name="connsiteX39" fmla="*/ 3343153 w 3926071"/>
              <a:gd name="connsiteY39" fmla="*/ 2291083 h 2430652"/>
              <a:gd name="connsiteX40" fmla="*/ 3395404 w 3926071"/>
              <a:gd name="connsiteY40" fmla="*/ 2334625 h 2430652"/>
              <a:gd name="connsiteX41" fmla="*/ 3438947 w 3926071"/>
              <a:gd name="connsiteY41" fmla="*/ 2343334 h 2430652"/>
              <a:gd name="connsiteX42" fmla="*/ 3465073 w 3926071"/>
              <a:gd name="connsiteY42" fmla="*/ 2352043 h 2430652"/>
              <a:gd name="connsiteX43" fmla="*/ 3517324 w 3926071"/>
              <a:gd name="connsiteY43" fmla="*/ 2395585 h 2430652"/>
              <a:gd name="connsiteX44" fmla="*/ 3552159 w 3926071"/>
              <a:gd name="connsiteY44" fmla="*/ 2404294 h 2430652"/>
              <a:gd name="connsiteX45" fmla="*/ 3578284 w 3926071"/>
              <a:gd name="connsiteY45" fmla="*/ 2421711 h 2430652"/>
              <a:gd name="connsiteX46" fmla="*/ 3752456 w 3926071"/>
              <a:gd name="connsiteY46" fmla="*/ 2421711 h 2430652"/>
              <a:gd name="connsiteX47" fmla="*/ 3787290 w 3926071"/>
              <a:gd name="connsiteY47" fmla="*/ 2413003 h 2430652"/>
              <a:gd name="connsiteX48" fmla="*/ 3839542 w 3926071"/>
              <a:gd name="connsiteY48" fmla="*/ 2395585 h 2430652"/>
              <a:gd name="connsiteX49" fmla="*/ 3856959 w 3926071"/>
              <a:gd name="connsiteY49" fmla="*/ 2369460 h 2430652"/>
              <a:gd name="connsiteX50" fmla="*/ 3874376 w 3926071"/>
              <a:gd name="connsiteY50" fmla="*/ 2325917 h 2430652"/>
              <a:gd name="connsiteX51" fmla="*/ 3883084 w 3926071"/>
              <a:gd name="connsiteY51" fmla="*/ 2299791 h 2430652"/>
              <a:gd name="connsiteX52" fmla="*/ 3900502 w 3926071"/>
              <a:gd name="connsiteY52" fmla="*/ 2273665 h 2430652"/>
              <a:gd name="connsiteX53" fmla="*/ 3909210 w 3926071"/>
              <a:gd name="connsiteY53" fmla="*/ 2021117 h 2430652"/>
              <a:gd name="connsiteX54" fmla="*/ 3891793 w 3926071"/>
              <a:gd name="connsiteY54" fmla="*/ 1994991 h 2430652"/>
              <a:gd name="connsiteX55" fmla="*/ 3865667 w 3926071"/>
              <a:gd name="connsiteY55" fmla="*/ 1925323 h 2430652"/>
              <a:gd name="connsiteX56" fmla="*/ 3848250 w 3926071"/>
              <a:gd name="connsiteY56" fmla="*/ 1907905 h 2430652"/>
              <a:gd name="connsiteX57" fmla="*/ 3830833 w 3926071"/>
              <a:gd name="connsiteY57" fmla="*/ 1855654 h 2430652"/>
              <a:gd name="connsiteX58" fmla="*/ 3822124 w 3926071"/>
              <a:gd name="connsiteY58" fmla="*/ 1829528 h 2430652"/>
              <a:gd name="connsiteX59" fmla="*/ 3787290 w 3926071"/>
              <a:gd name="connsiteY59" fmla="*/ 1785985 h 2430652"/>
              <a:gd name="connsiteX60" fmla="*/ 3769873 w 3926071"/>
              <a:gd name="connsiteY60" fmla="*/ 1759860 h 2430652"/>
              <a:gd name="connsiteX61" fmla="*/ 3743747 w 3926071"/>
              <a:gd name="connsiteY61" fmla="*/ 1742443 h 2430652"/>
              <a:gd name="connsiteX62" fmla="*/ 3708913 w 3926071"/>
              <a:gd name="connsiteY62" fmla="*/ 1698900 h 2430652"/>
              <a:gd name="connsiteX63" fmla="*/ 3656662 w 3926071"/>
              <a:gd name="connsiteY63" fmla="*/ 1646648 h 2430652"/>
              <a:gd name="connsiteX64" fmla="*/ 3621827 w 3926071"/>
              <a:gd name="connsiteY64" fmla="*/ 1603105 h 2430652"/>
              <a:gd name="connsiteX65" fmla="*/ 3586993 w 3926071"/>
              <a:gd name="connsiteY65" fmla="*/ 1585688 h 2430652"/>
              <a:gd name="connsiteX66" fmla="*/ 3517324 w 3926071"/>
              <a:gd name="connsiteY66" fmla="*/ 1533437 h 2430652"/>
              <a:gd name="connsiteX67" fmla="*/ 3465073 w 3926071"/>
              <a:gd name="connsiteY67" fmla="*/ 1498603 h 2430652"/>
              <a:gd name="connsiteX68" fmla="*/ 3421530 w 3926071"/>
              <a:gd name="connsiteY68" fmla="*/ 1463768 h 2430652"/>
              <a:gd name="connsiteX69" fmla="*/ 3369279 w 3926071"/>
              <a:gd name="connsiteY69" fmla="*/ 1446351 h 2430652"/>
              <a:gd name="connsiteX70" fmla="*/ 3343153 w 3926071"/>
              <a:gd name="connsiteY70" fmla="*/ 1437643 h 2430652"/>
              <a:gd name="connsiteX71" fmla="*/ 3325736 w 3926071"/>
              <a:gd name="connsiteY71" fmla="*/ 1420225 h 2430652"/>
              <a:gd name="connsiteX72" fmla="*/ 3273484 w 3926071"/>
              <a:gd name="connsiteY72" fmla="*/ 1385391 h 2430652"/>
              <a:gd name="connsiteX73" fmla="*/ 3247359 w 3926071"/>
              <a:gd name="connsiteY73" fmla="*/ 1359265 h 2430652"/>
              <a:gd name="connsiteX74" fmla="*/ 3212524 w 3926071"/>
              <a:gd name="connsiteY74" fmla="*/ 1315723 h 2430652"/>
              <a:gd name="connsiteX75" fmla="*/ 3142856 w 3926071"/>
              <a:gd name="connsiteY75" fmla="*/ 1289597 h 2430652"/>
              <a:gd name="connsiteX76" fmla="*/ 3090604 w 3926071"/>
              <a:gd name="connsiteY76" fmla="*/ 1254763 h 2430652"/>
              <a:gd name="connsiteX77" fmla="*/ 3038353 w 3926071"/>
              <a:gd name="connsiteY77" fmla="*/ 1237345 h 2430652"/>
              <a:gd name="connsiteX78" fmla="*/ 2986102 w 3926071"/>
              <a:gd name="connsiteY78" fmla="*/ 1211220 h 2430652"/>
              <a:gd name="connsiteX79" fmla="*/ 2933850 w 3926071"/>
              <a:gd name="connsiteY79" fmla="*/ 1176385 h 2430652"/>
              <a:gd name="connsiteX80" fmla="*/ 2907724 w 3926071"/>
              <a:gd name="connsiteY80" fmla="*/ 1158968 h 2430652"/>
              <a:gd name="connsiteX81" fmla="*/ 2890307 w 3926071"/>
              <a:gd name="connsiteY81" fmla="*/ 1132843 h 2430652"/>
              <a:gd name="connsiteX82" fmla="*/ 2881599 w 3926071"/>
              <a:gd name="connsiteY82" fmla="*/ 1106717 h 2430652"/>
              <a:gd name="connsiteX83" fmla="*/ 2855473 w 3926071"/>
              <a:gd name="connsiteY83" fmla="*/ 1098008 h 2430652"/>
              <a:gd name="connsiteX84" fmla="*/ 2846764 w 3926071"/>
              <a:gd name="connsiteY84" fmla="*/ 1071883 h 2430652"/>
              <a:gd name="connsiteX85" fmla="*/ 2855473 w 3926071"/>
              <a:gd name="connsiteY85" fmla="*/ 1028340 h 2430652"/>
              <a:gd name="connsiteX86" fmla="*/ 2907724 w 3926071"/>
              <a:gd name="connsiteY86" fmla="*/ 1002214 h 2430652"/>
              <a:gd name="connsiteX87" fmla="*/ 2951267 w 3926071"/>
              <a:gd name="connsiteY87" fmla="*/ 967380 h 2430652"/>
              <a:gd name="connsiteX88" fmla="*/ 3029644 w 3926071"/>
              <a:gd name="connsiteY88" fmla="*/ 949963 h 2430652"/>
              <a:gd name="connsiteX89" fmla="*/ 3073187 w 3926071"/>
              <a:gd name="connsiteY89" fmla="*/ 915128 h 2430652"/>
              <a:gd name="connsiteX90" fmla="*/ 3090604 w 3926071"/>
              <a:gd name="connsiteY90" fmla="*/ 862877 h 2430652"/>
              <a:gd name="connsiteX91" fmla="*/ 3081896 w 3926071"/>
              <a:gd name="connsiteY91" fmla="*/ 793208 h 2430652"/>
              <a:gd name="connsiteX92" fmla="*/ 3064479 w 3926071"/>
              <a:gd name="connsiteY92" fmla="*/ 767083 h 2430652"/>
              <a:gd name="connsiteX93" fmla="*/ 3029644 w 3926071"/>
              <a:gd name="connsiteY93" fmla="*/ 697414 h 2430652"/>
              <a:gd name="connsiteX94" fmla="*/ 3012227 w 3926071"/>
              <a:gd name="connsiteY94" fmla="*/ 671288 h 2430652"/>
              <a:gd name="connsiteX95" fmla="*/ 2959976 w 3926071"/>
              <a:gd name="connsiteY95" fmla="*/ 653871 h 2430652"/>
              <a:gd name="connsiteX96" fmla="*/ 2933850 w 3926071"/>
              <a:gd name="connsiteY96" fmla="*/ 645163 h 2430652"/>
              <a:gd name="connsiteX97" fmla="*/ 2907724 w 3926071"/>
              <a:gd name="connsiteY97" fmla="*/ 627745 h 2430652"/>
              <a:gd name="connsiteX98" fmla="*/ 2855473 w 3926071"/>
              <a:gd name="connsiteY98" fmla="*/ 575494 h 2430652"/>
              <a:gd name="connsiteX99" fmla="*/ 2803222 w 3926071"/>
              <a:gd name="connsiteY99" fmla="*/ 540660 h 2430652"/>
              <a:gd name="connsiteX100" fmla="*/ 2777096 w 3926071"/>
              <a:gd name="connsiteY100" fmla="*/ 531951 h 2430652"/>
              <a:gd name="connsiteX101" fmla="*/ 2716136 w 3926071"/>
              <a:gd name="connsiteY101" fmla="*/ 505825 h 2430652"/>
              <a:gd name="connsiteX102" fmla="*/ 2690010 w 3926071"/>
              <a:gd name="connsiteY102" fmla="*/ 488408 h 2430652"/>
              <a:gd name="connsiteX103" fmla="*/ 2602924 w 3926071"/>
              <a:gd name="connsiteY103" fmla="*/ 470991 h 2430652"/>
              <a:gd name="connsiteX104" fmla="*/ 2576799 w 3926071"/>
              <a:gd name="connsiteY104" fmla="*/ 462283 h 2430652"/>
              <a:gd name="connsiteX105" fmla="*/ 2541964 w 3926071"/>
              <a:gd name="connsiteY105" fmla="*/ 427448 h 2430652"/>
              <a:gd name="connsiteX106" fmla="*/ 2481004 w 3926071"/>
              <a:gd name="connsiteY106" fmla="*/ 401323 h 2430652"/>
              <a:gd name="connsiteX107" fmla="*/ 2463587 w 3926071"/>
              <a:gd name="connsiteY107" fmla="*/ 383905 h 2430652"/>
              <a:gd name="connsiteX108" fmla="*/ 2420044 w 3926071"/>
              <a:gd name="connsiteY108" fmla="*/ 349071 h 2430652"/>
              <a:gd name="connsiteX109" fmla="*/ 2123953 w 3926071"/>
              <a:gd name="connsiteY109" fmla="*/ 357780 h 2430652"/>
              <a:gd name="connsiteX110" fmla="*/ 2036867 w 3926071"/>
              <a:gd name="connsiteY110" fmla="*/ 383905 h 2430652"/>
              <a:gd name="connsiteX111" fmla="*/ 1949782 w 3926071"/>
              <a:gd name="connsiteY111" fmla="*/ 410031 h 2430652"/>
              <a:gd name="connsiteX112" fmla="*/ 1923656 w 3926071"/>
              <a:gd name="connsiteY112" fmla="*/ 418740 h 2430652"/>
              <a:gd name="connsiteX113" fmla="*/ 1836570 w 3926071"/>
              <a:gd name="connsiteY113" fmla="*/ 436157 h 2430652"/>
              <a:gd name="connsiteX114" fmla="*/ 1775610 w 3926071"/>
              <a:gd name="connsiteY114" fmla="*/ 453574 h 2430652"/>
              <a:gd name="connsiteX115" fmla="*/ 1671107 w 3926071"/>
              <a:gd name="connsiteY115" fmla="*/ 470991 h 2430652"/>
              <a:gd name="connsiteX116" fmla="*/ 1592730 w 3926071"/>
              <a:gd name="connsiteY116" fmla="*/ 497117 h 2430652"/>
              <a:gd name="connsiteX117" fmla="*/ 1566604 w 3926071"/>
              <a:gd name="connsiteY117" fmla="*/ 505825 h 2430652"/>
              <a:gd name="connsiteX118" fmla="*/ 1401142 w 3926071"/>
              <a:gd name="connsiteY118" fmla="*/ 497117 h 2430652"/>
              <a:gd name="connsiteX119" fmla="*/ 1348890 w 3926071"/>
              <a:gd name="connsiteY119" fmla="*/ 479700 h 2430652"/>
              <a:gd name="connsiteX120" fmla="*/ 1287930 w 3926071"/>
              <a:gd name="connsiteY120" fmla="*/ 444865 h 2430652"/>
              <a:gd name="connsiteX121" fmla="*/ 1261804 w 3926071"/>
              <a:gd name="connsiteY121" fmla="*/ 436157 h 2430652"/>
              <a:gd name="connsiteX122" fmla="*/ 1218262 w 3926071"/>
              <a:gd name="connsiteY122" fmla="*/ 357780 h 2430652"/>
              <a:gd name="connsiteX123" fmla="*/ 1183427 w 3926071"/>
              <a:gd name="connsiteY123" fmla="*/ 322945 h 2430652"/>
              <a:gd name="connsiteX124" fmla="*/ 1122467 w 3926071"/>
              <a:gd name="connsiteY124" fmla="*/ 244568 h 2430652"/>
              <a:gd name="connsiteX125" fmla="*/ 974422 w 3926071"/>
              <a:gd name="connsiteY125" fmla="*/ 140065 h 2430652"/>
              <a:gd name="connsiteX126" fmla="*/ 861210 w 3926071"/>
              <a:gd name="connsiteY126" fmla="*/ 61688 h 2430652"/>
              <a:gd name="connsiteX127" fmla="*/ 782833 w 3926071"/>
              <a:gd name="connsiteY127" fmla="*/ 35563 h 2430652"/>
              <a:gd name="connsiteX128" fmla="*/ 617370 w 3926071"/>
              <a:gd name="connsiteY128" fmla="*/ 728 h 2430652"/>
              <a:gd name="connsiteX0" fmla="*/ 617370 w 3926071"/>
              <a:gd name="connsiteY0" fmla="*/ 728 h 2430652"/>
              <a:gd name="connsiteX1" fmla="*/ 234193 w 3926071"/>
              <a:gd name="connsiteY1" fmla="*/ 70397 h 2430652"/>
              <a:gd name="connsiteX2" fmla="*/ 120982 w 3926071"/>
              <a:gd name="connsiteY2" fmla="*/ 113940 h 2430652"/>
              <a:gd name="connsiteX3" fmla="*/ 51313 w 3926071"/>
              <a:gd name="connsiteY3" fmla="*/ 148774 h 2430652"/>
              <a:gd name="connsiteX4" fmla="*/ 7770 w 3926071"/>
              <a:gd name="connsiteY4" fmla="*/ 201025 h 2430652"/>
              <a:gd name="connsiteX5" fmla="*/ 7770 w 3926071"/>
              <a:gd name="connsiteY5" fmla="*/ 349071 h 2430652"/>
              <a:gd name="connsiteX6" fmla="*/ 86147 w 3926071"/>
              <a:gd name="connsiteY6" fmla="*/ 479700 h 2430652"/>
              <a:gd name="connsiteX7" fmla="*/ 208067 w 3926071"/>
              <a:gd name="connsiteY7" fmla="*/ 558077 h 2430652"/>
              <a:gd name="connsiteX8" fmla="*/ 321279 w 3926071"/>
              <a:gd name="connsiteY8" fmla="*/ 610328 h 2430652"/>
              <a:gd name="connsiteX9" fmla="*/ 478033 w 3926071"/>
              <a:gd name="connsiteY9" fmla="*/ 566785 h 2430652"/>
              <a:gd name="connsiteX10" fmla="*/ 687039 w 3926071"/>
              <a:gd name="connsiteY10" fmla="*/ 462283 h 2430652"/>
              <a:gd name="connsiteX11" fmla="*/ 957004 w 3926071"/>
              <a:gd name="connsiteY11" fmla="*/ 479700 h 2430652"/>
              <a:gd name="connsiteX12" fmla="*/ 1575313 w 3926071"/>
              <a:gd name="connsiteY12" fmla="*/ 749665 h 2430652"/>
              <a:gd name="connsiteX13" fmla="*/ 2533256 w 3926071"/>
              <a:gd name="connsiteY13" fmla="*/ 1516020 h 2430652"/>
              <a:gd name="connsiteX14" fmla="*/ 2620342 w 3926071"/>
              <a:gd name="connsiteY14" fmla="*/ 1594397 h 2430652"/>
              <a:gd name="connsiteX15" fmla="*/ 2681302 w 3926071"/>
              <a:gd name="connsiteY15" fmla="*/ 1611814 h 2430652"/>
              <a:gd name="connsiteX16" fmla="*/ 2750970 w 3926071"/>
              <a:gd name="connsiteY16" fmla="*/ 1655357 h 2430652"/>
              <a:gd name="connsiteX17" fmla="*/ 2759679 w 3926071"/>
              <a:gd name="connsiteY17" fmla="*/ 1681483 h 2430652"/>
              <a:gd name="connsiteX18" fmla="*/ 2785804 w 3926071"/>
              <a:gd name="connsiteY18" fmla="*/ 1707608 h 2430652"/>
              <a:gd name="connsiteX19" fmla="*/ 2803222 w 3926071"/>
              <a:gd name="connsiteY19" fmla="*/ 1733734 h 2430652"/>
              <a:gd name="connsiteX20" fmla="*/ 2838056 w 3926071"/>
              <a:gd name="connsiteY20" fmla="*/ 1777277 h 2430652"/>
              <a:gd name="connsiteX21" fmla="*/ 2864182 w 3926071"/>
              <a:gd name="connsiteY21" fmla="*/ 1829528 h 2430652"/>
              <a:gd name="connsiteX22" fmla="*/ 2890307 w 3926071"/>
              <a:gd name="connsiteY22" fmla="*/ 1855654 h 2430652"/>
              <a:gd name="connsiteX23" fmla="*/ 2925142 w 3926071"/>
              <a:gd name="connsiteY23" fmla="*/ 1899197 h 2430652"/>
              <a:gd name="connsiteX24" fmla="*/ 2942559 w 3926071"/>
              <a:gd name="connsiteY24" fmla="*/ 1934031 h 2430652"/>
              <a:gd name="connsiteX25" fmla="*/ 2959976 w 3926071"/>
              <a:gd name="connsiteY25" fmla="*/ 1960157 h 2430652"/>
              <a:gd name="connsiteX26" fmla="*/ 2968684 w 3926071"/>
              <a:gd name="connsiteY26" fmla="*/ 1986283 h 2430652"/>
              <a:gd name="connsiteX27" fmla="*/ 2986102 w 3926071"/>
              <a:gd name="connsiteY27" fmla="*/ 2003700 h 2430652"/>
              <a:gd name="connsiteX28" fmla="*/ 3003519 w 3926071"/>
              <a:gd name="connsiteY28" fmla="*/ 2029825 h 2430652"/>
              <a:gd name="connsiteX29" fmla="*/ 3020936 w 3926071"/>
              <a:gd name="connsiteY29" fmla="*/ 2047243 h 2430652"/>
              <a:gd name="connsiteX30" fmla="*/ 3038353 w 3926071"/>
              <a:gd name="connsiteY30" fmla="*/ 2073368 h 2430652"/>
              <a:gd name="connsiteX31" fmla="*/ 3064479 w 3926071"/>
              <a:gd name="connsiteY31" fmla="*/ 2090785 h 2430652"/>
              <a:gd name="connsiteX32" fmla="*/ 3081896 w 3926071"/>
              <a:gd name="connsiteY32" fmla="*/ 2108203 h 2430652"/>
              <a:gd name="connsiteX33" fmla="*/ 3134147 w 3926071"/>
              <a:gd name="connsiteY33" fmla="*/ 2134328 h 2430652"/>
              <a:gd name="connsiteX34" fmla="*/ 3160273 w 3926071"/>
              <a:gd name="connsiteY34" fmla="*/ 2151745 h 2430652"/>
              <a:gd name="connsiteX35" fmla="*/ 3203816 w 3926071"/>
              <a:gd name="connsiteY35" fmla="*/ 2186580 h 2430652"/>
              <a:gd name="connsiteX36" fmla="*/ 3238650 w 3926071"/>
              <a:gd name="connsiteY36" fmla="*/ 2230123 h 2430652"/>
              <a:gd name="connsiteX37" fmla="*/ 3264776 w 3926071"/>
              <a:gd name="connsiteY37" fmla="*/ 2238831 h 2430652"/>
              <a:gd name="connsiteX38" fmla="*/ 3317027 w 3926071"/>
              <a:gd name="connsiteY38" fmla="*/ 2282374 h 2430652"/>
              <a:gd name="connsiteX39" fmla="*/ 3343153 w 3926071"/>
              <a:gd name="connsiteY39" fmla="*/ 2291083 h 2430652"/>
              <a:gd name="connsiteX40" fmla="*/ 3395404 w 3926071"/>
              <a:gd name="connsiteY40" fmla="*/ 2334625 h 2430652"/>
              <a:gd name="connsiteX41" fmla="*/ 3438947 w 3926071"/>
              <a:gd name="connsiteY41" fmla="*/ 2343334 h 2430652"/>
              <a:gd name="connsiteX42" fmla="*/ 3465073 w 3926071"/>
              <a:gd name="connsiteY42" fmla="*/ 2352043 h 2430652"/>
              <a:gd name="connsiteX43" fmla="*/ 3517324 w 3926071"/>
              <a:gd name="connsiteY43" fmla="*/ 2395585 h 2430652"/>
              <a:gd name="connsiteX44" fmla="*/ 3552159 w 3926071"/>
              <a:gd name="connsiteY44" fmla="*/ 2404294 h 2430652"/>
              <a:gd name="connsiteX45" fmla="*/ 3578284 w 3926071"/>
              <a:gd name="connsiteY45" fmla="*/ 2421711 h 2430652"/>
              <a:gd name="connsiteX46" fmla="*/ 3752456 w 3926071"/>
              <a:gd name="connsiteY46" fmla="*/ 2421711 h 2430652"/>
              <a:gd name="connsiteX47" fmla="*/ 3787290 w 3926071"/>
              <a:gd name="connsiteY47" fmla="*/ 2413003 h 2430652"/>
              <a:gd name="connsiteX48" fmla="*/ 3839542 w 3926071"/>
              <a:gd name="connsiteY48" fmla="*/ 2395585 h 2430652"/>
              <a:gd name="connsiteX49" fmla="*/ 3856959 w 3926071"/>
              <a:gd name="connsiteY49" fmla="*/ 2369460 h 2430652"/>
              <a:gd name="connsiteX50" fmla="*/ 3874376 w 3926071"/>
              <a:gd name="connsiteY50" fmla="*/ 2325917 h 2430652"/>
              <a:gd name="connsiteX51" fmla="*/ 3883084 w 3926071"/>
              <a:gd name="connsiteY51" fmla="*/ 2299791 h 2430652"/>
              <a:gd name="connsiteX52" fmla="*/ 3900502 w 3926071"/>
              <a:gd name="connsiteY52" fmla="*/ 2273665 h 2430652"/>
              <a:gd name="connsiteX53" fmla="*/ 3909210 w 3926071"/>
              <a:gd name="connsiteY53" fmla="*/ 2021117 h 2430652"/>
              <a:gd name="connsiteX54" fmla="*/ 3891793 w 3926071"/>
              <a:gd name="connsiteY54" fmla="*/ 1994991 h 2430652"/>
              <a:gd name="connsiteX55" fmla="*/ 3865667 w 3926071"/>
              <a:gd name="connsiteY55" fmla="*/ 1925323 h 2430652"/>
              <a:gd name="connsiteX56" fmla="*/ 3848250 w 3926071"/>
              <a:gd name="connsiteY56" fmla="*/ 1907905 h 2430652"/>
              <a:gd name="connsiteX57" fmla="*/ 3830833 w 3926071"/>
              <a:gd name="connsiteY57" fmla="*/ 1855654 h 2430652"/>
              <a:gd name="connsiteX58" fmla="*/ 3822124 w 3926071"/>
              <a:gd name="connsiteY58" fmla="*/ 1829528 h 2430652"/>
              <a:gd name="connsiteX59" fmla="*/ 3787290 w 3926071"/>
              <a:gd name="connsiteY59" fmla="*/ 1785985 h 2430652"/>
              <a:gd name="connsiteX60" fmla="*/ 3769873 w 3926071"/>
              <a:gd name="connsiteY60" fmla="*/ 1759860 h 2430652"/>
              <a:gd name="connsiteX61" fmla="*/ 3743747 w 3926071"/>
              <a:gd name="connsiteY61" fmla="*/ 1742443 h 2430652"/>
              <a:gd name="connsiteX62" fmla="*/ 3708913 w 3926071"/>
              <a:gd name="connsiteY62" fmla="*/ 1698900 h 2430652"/>
              <a:gd name="connsiteX63" fmla="*/ 3656662 w 3926071"/>
              <a:gd name="connsiteY63" fmla="*/ 1646648 h 2430652"/>
              <a:gd name="connsiteX64" fmla="*/ 3621827 w 3926071"/>
              <a:gd name="connsiteY64" fmla="*/ 1603105 h 2430652"/>
              <a:gd name="connsiteX65" fmla="*/ 3586993 w 3926071"/>
              <a:gd name="connsiteY65" fmla="*/ 1585688 h 2430652"/>
              <a:gd name="connsiteX66" fmla="*/ 3517324 w 3926071"/>
              <a:gd name="connsiteY66" fmla="*/ 1533437 h 2430652"/>
              <a:gd name="connsiteX67" fmla="*/ 3465073 w 3926071"/>
              <a:gd name="connsiteY67" fmla="*/ 1498603 h 2430652"/>
              <a:gd name="connsiteX68" fmla="*/ 3421530 w 3926071"/>
              <a:gd name="connsiteY68" fmla="*/ 1463768 h 2430652"/>
              <a:gd name="connsiteX69" fmla="*/ 3369279 w 3926071"/>
              <a:gd name="connsiteY69" fmla="*/ 1446351 h 2430652"/>
              <a:gd name="connsiteX70" fmla="*/ 3343153 w 3926071"/>
              <a:gd name="connsiteY70" fmla="*/ 1437643 h 2430652"/>
              <a:gd name="connsiteX71" fmla="*/ 3325736 w 3926071"/>
              <a:gd name="connsiteY71" fmla="*/ 1420225 h 2430652"/>
              <a:gd name="connsiteX72" fmla="*/ 3273484 w 3926071"/>
              <a:gd name="connsiteY72" fmla="*/ 1385391 h 2430652"/>
              <a:gd name="connsiteX73" fmla="*/ 3247359 w 3926071"/>
              <a:gd name="connsiteY73" fmla="*/ 1359265 h 2430652"/>
              <a:gd name="connsiteX74" fmla="*/ 3212524 w 3926071"/>
              <a:gd name="connsiteY74" fmla="*/ 1315723 h 2430652"/>
              <a:gd name="connsiteX75" fmla="*/ 3142856 w 3926071"/>
              <a:gd name="connsiteY75" fmla="*/ 1289597 h 2430652"/>
              <a:gd name="connsiteX76" fmla="*/ 3090604 w 3926071"/>
              <a:gd name="connsiteY76" fmla="*/ 1254763 h 2430652"/>
              <a:gd name="connsiteX77" fmla="*/ 3038353 w 3926071"/>
              <a:gd name="connsiteY77" fmla="*/ 1237345 h 2430652"/>
              <a:gd name="connsiteX78" fmla="*/ 2986102 w 3926071"/>
              <a:gd name="connsiteY78" fmla="*/ 1211220 h 2430652"/>
              <a:gd name="connsiteX79" fmla="*/ 2933850 w 3926071"/>
              <a:gd name="connsiteY79" fmla="*/ 1176385 h 2430652"/>
              <a:gd name="connsiteX80" fmla="*/ 2907724 w 3926071"/>
              <a:gd name="connsiteY80" fmla="*/ 1158968 h 2430652"/>
              <a:gd name="connsiteX81" fmla="*/ 2890307 w 3926071"/>
              <a:gd name="connsiteY81" fmla="*/ 1132843 h 2430652"/>
              <a:gd name="connsiteX82" fmla="*/ 2881599 w 3926071"/>
              <a:gd name="connsiteY82" fmla="*/ 1106717 h 2430652"/>
              <a:gd name="connsiteX83" fmla="*/ 2855473 w 3926071"/>
              <a:gd name="connsiteY83" fmla="*/ 1098008 h 2430652"/>
              <a:gd name="connsiteX84" fmla="*/ 2846764 w 3926071"/>
              <a:gd name="connsiteY84" fmla="*/ 1071883 h 2430652"/>
              <a:gd name="connsiteX85" fmla="*/ 2855473 w 3926071"/>
              <a:gd name="connsiteY85" fmla="*/ 1028340 h 2430652"/>
              <a:gd name="connsiteX86" fmla="*/ 2907724 w 3926071"/>
              <a:gd name="connsiteY86" fmla="*/ 1002214 h 2430652"/>
              <a:gd name="connsiteX87" fmla="*/ 2951267 w 3926071"/>
              <a:gd name="connsiteY87" fmla="*/ 967380 h 2430652"/>
              <a:gd name="connsiteX88" fmla="*/ 3029644 w 3926071"/>
              <a:gd name="connsiteY88" fmla="*/ 949963 h 2430652"/>
              <a:gd name="connsiteX89" fmla="*/ 3073187 w 3926071"/>
              <a:gd name="connsiteY89" fmla="*/ 915128 h 2430652"/>
              <a:gd name="connsiteX90" fmla="*/ 3090604 w 3926071"/>
              <a:gd name="connsiteY90" fmla="*/ 862877 h 2430652"/>
              <a:gd name="connsiteX91" fmla="*/ 3081896 w 3926071"/>
              <a:gd name="connsiteY91" fmla="*/ 793208 h 2430652"/>
              <a:gd name="connsiteX92" fmla="*/ 3064479 w 3926071"/>
              <a:gd name="connsiteY92" fmla="*/ 767083 h 2430652"/>
              <a:gd name="connsiteX93" fmla="*/ 3029644 w 3926071"/>
              <a:gd name="connsiteY93" fmla="*/ 697414 h 2430652"/>
              <a:gd name="connsiteX94" fmla="*/ 3012227 w 3926071"/>
              <a:gd name="connsiteY94" fmla="*/ 671288 h 2430652"/>
              <a:gd name="connsiteX95" fmla="*/ 2959976 w 3926071"/>
              <a:gd name="connsiteY95" fmla="*/ 653871 h 2430652"/>
              <a:gd name="connsiteX96" fmla="*/ 2933850 w 3926071"/>
              <a:gd name="connsiteY96" fmla="*/ 645163 h 2430652"/>
              <a:gd name="connsiteX97" fmla="*/ 2907724 w 3926071"/>
              <a:gd name="connsiteY97" fmla="*/ 627745 h 2430652"/>
              <a:gd name="connsiteX98" fmla="*/ 2855473 w 3926071"/>
              <a:gd name="connsiteY98" fmla="*/ 575494 h 2430652"/>
              <a:gd name="connsiteX99" fmla="*/ 2803222 w 3926071"/>
              <a:gd name="connsiteY99" fmla="*/ 540660 h 2430652"/>
              <a:gd name="connsiteX100" fmla="*/ 2777096 w 3926071"/>
              <a:gd name="connsiteY100" fmla="*/ 531951 h 2430652"/>
              <a:gd name="connsiteX101" fmla="*/ 2716136 w 3926071"/>
              <a:gd name="connsiteY101" fmla="*/ 505825 h 2430652"/>
              <a:gd name="connsiteX102" fmla="*/ 2690010 w 3926071"/>
              <a:gd name="connsiteY102" fmla="*/ 488408 h 2430652"/>
              <a:gd name="connsiteX103" fmla="*/ 2602924 w 3926071"/>
              <a:gd name="connsiteY103" fmla="*/ 470991 h 2430652"/>
              <a:gd name="connsiteX104" fmla="*/ 2576799 w 3926071"/>
              <a:gd name="connsiteY104" fmla="*/ 462283 h 2430652"/>
              <a:gd name="connsiteX105" fmla="*/ 2541964 w 3926071"/>
              <a:gd name="connsiteY105" fmla="*/ 427448 h 2430652"/>
              <a:gd name="connsiteX106" fmla="*/ 2481004 w 3926071"/>
              <a:gd name="connsiteY106" fmla="*/ 401323 h 2430652"/>
              <a:gd name="connsiteX107" fmla="*/ 2463587 w 3926071"/>
              <a:gd name="connsiteY107" fmla="*/ 383905 h 2430652"/>
              <a:gd name="connsiteX108" fmla="*/ 2420044 w 3926071"/>
              <a:gd name="connsiteY108" fmla="*/ 349071 h 2430652"/>
              <a:gd name="connsiteX109" fmla="*/ 2123953 w 3926071"/>
              <a:gd name="connsiteY109" fmla="*/ 357780 h 2430652"/>
              <a:gd name="connsiteX110" fmla="*/ 2036867 w 3926071"/>
              <a:gd name="connsiteY110" fmla="*/ 383905 h 2430652"/>
              <a:gd name="connsiteX111" fmla="*/ 1949782 w 3926071"/>
              <a:gd name="connsiteY111" fmla="*/ 410031 h 2430652"/>
              <a:gd name="connsiteX112" fmla="*/ 1923656 w 3926071"/>
              <a:gd name="connsiteY112" fmla="*/ 418740 h 2430652"/>
              <a:gd name="connsiteX113" fmla="*/ 1836570 w 3926071"/>
              <a:gd name="connsiteY113" fmla="*/ 436157 h 2430652"/>
              <a:gd name="connsiteX114" fmla="*/ 1775610 w 3926071"/>
              <a:gd name="connsiteY114" fmla="*/ 453574 h 2430652"/>
              <a:gd name="connsiteX115" fmla="*/ 1671107 w 3926071"/>
              <a:gd name="connsiteY115" fmla="*/ 470991 h 2430652"/>
              <a:gd name="connsiteX116" fmla="*/ 1592730 w 3926071"/>
              <a:gd name="connsiteY116" fmla="*/ 497117 h 2430652"/>
              <a:gd name="connsiteX117" fmla="*/ 1566604 w 3926071"/>
              <a:gd name="connsiteY117" fmla="*/ 505825 h 2430652"/>
              <a:gd name="connsiteX118" fmla="*/ 1401142 w 3926071"/>
              <a:gd name="connsiteY118" fmla="*/ 497117 h 2430652"/>
              <a:gd name="connsiteX119" fmla="*/ 1348890 w 3926071"/>
              <a:gd name="connsiteY119" fmla="*/ 479700 h 2430652"/>
              <a:gd name="connsiteX120" fmla="*/ 1287930 w 3926071"/>
              <a:gd name="connsiteY120" fmla="*/ 444865 h 2430652"/>
              <a:gd name="connsiteX121" fmla="*/ 1261804 w 3926071"/>
              <a:gd name="connsiteY121" fmla="*/ 436157 h 2430652"/>
              <a:gd name="connsiteX122" fmla="*/ 1183427 w 3926071"/>
              <a:gd name="connsiteY122" fmla="*/ 322945 h 2430652"/>
              <a:gd name="connsiteX123" fmla="*/ 1122467 w 3926071"/>
              <a:gd name="connsiteY123" fmla="*/ 244568 h 2430652"/>
              <a:gd name="connsiteX124" fmla="*/ 974422 w 3926071"/>
              <a:gd name="connsiteY124" fmla="*/ 140065 h 2430652"/>
              <a:gd name="connsiteX125" fmla="*/ 861210 w 3926071"/>
              <a:gd name="connsiteY125" fmla="*/ 61688 h 2430652"/>
              <a:gd name="connsiteX126" fmla="*/ 782833 w 3926071"/>
              <a:gd name="connsiteY126" fmla="*/ 35563 h 2430652"/>
              <a:gd name="connsiteX127" fmla="*/ 617370 w 3926071"/>
              <a:gd name="connsiteY127" fmla="*/ 728 h 2430652"/>
              <a:gd name="connsiteX0" fmla="*/ 617370 w 3926071"/>
              <a:gd name="connsiteY0" fmla="*/ 728 h 2430652"/>
              <a:gd name="connsiteX1" fmla="*/ 234193 w 3926071"/>
              <a:gd name="connsiteY1" fmla="*/ 70397 h 2430652"/>
              <a:gd name="connsiteX2" fmla="*/ 120982 w 3926071"/>
              <a:gd name="connsiteY2" fmla="*/ 113940 h 2430652"/>
              <a:gd name="connsiteX3" fmla="*/ 51313 w 3926071"/>
              <a:gd name="connsiteY3" fmla="*/ 148774 h 2430652"/>
              <a:gd name="connsiteX4" fmla="*/ 7770 w 3926071"/>
              <a:gd name="connsiteY4" fmla="*/ 201025 h 2430652"/>
              <a:gd name="connsiteX5" fmla="*/ 7770 w 3926071"/>
              <a:gd name="connsiteY5" fmla="*/ 349071 h 2430652"/>
              <a:gd name="connsiteX6" fmla="*/ 86147 w 3926071"/>
              <a:gd name="connsiteY6" fmla="*/ 479700 h 2430652"/>
              <a:gd name="connsiteX7" fmla="*/ 208067 w 3926071"/>
              <a:gd name="connsiteY7" fmla="*/ 558077 h 2430652"/>
              <a:gd name="connsiteX8" fmla="*/ 321279 w 3926071"/>
              <a:gd name="connsiteY8" fmla="*/ 610328 h 2430652"/>
              <a:gd name="connsiteX9" fmla="*/ 478033 w 3926071"/>
              <a:gd name="connsiteY9" fmla="*/ 566785 h 2430652"/>
              <a:gd name="connsiteX10" fmla="*/ 687039 w 3926071"/>
              <a:gd name="connsiteY10" fmla="*/ 462283 h 2430652"/>
              <a:gd name="connsiteX11" fmla="*/ 957004 w 3926071"/>
              <a:gd name="connsiteY11" fmla="*/ 479700 h 2430652"/>
              <a:gd name="connsiteX12" fmla="*/ 1575313 w 3926071"/>
              <a:gd name="connsiteY12" fmla="*/ 749665 h 2430652"/>
              <a:gd name="connsiteX13" fmla="*/ 2533256 w 3926071"/>
              <a:gd name="connsiteY13" fmla="*/ 1516020 h 2430652"/>
              <a:gd name="connsiteX14" fmla="*/ 2620342 w 3926071"/>
              <a:gd name="connsiteY14" fmla="*/ 1594397 h 2430652"/>
              <a:gd name="connsiteX15" fmla="*/ 2681302 w 3926071"/>
              <a:gd name="connsiteY15" fmla="*/ 1611814 h 2430652"/>
              <a:gd name="connsiteX16" fmla="*/ 2750970 w 3926071"/>
              <a:gd name="connsiteY16" fmla="*/ 1655357 h 2430652"/>
              <a:gd name="connsiteX17" fmla="*/ 2759679 w 3926071"/>
              <a:gd name="connsiteY17" fmla="*/ 1681483 h 2430652"/>
              <a:gd name="connsiteX18" fmla="*/ 2785804 w 3926071"/>
              <a:gd name="connsiteY18" fmla="*/ 1707608 h 2430652"/>
              <a:gd name="connsiteX19" fmla="*/ 2803222 w 3926071"/>
              <a:gd name="connsiteY19" fmla="*/ 1733734 h 2430652"/>
              <a:gd name="connsiteX20" fmla="*/ 2838056 w 3926071"/>
              <a:gd name="connsiteY20" fmla="*/ 1777277 h 2430652"/>
              <a:gd name="connsiteX21" fmla="*/ 2864182 w 3926071"/>
              <a:gd name="connsiteY21" fmla="*/ 1829528 h 2430652"/>
              <a:gd name="connsiteX22" fmla="*/ 2890307 w 3926071"/>
              <a:gd name="connsiteY22" fmla="*/ 1855654 h 2430652"/>
              <a:gd name="connsiteX23" fmla="*/ 2925142 w 3926071"/>
              <a:gd name="connsiteY23" fmla="*/ 1899197 h 2430652"/>
              <a:gd name="connsiteX24" fmla="*/ 2942559 w 3926071"/>
              <a:gd name="connsiteY24" fmla="*/ 1934031 h 2430652"/>
              <a:gd name="connsiteX25" fmla="*/ 2959976 w 3926071"/>
              <a:gd name="connsiteY25" fmla="*/ 1960157 h 2430652"/>
              <a:gd name="connsiteX26" fmla="*/ 2968684 w 3926071"/>
              <a:gd name="connsiteY26" fmla="*/ 1986283 h 2430652"/>
              <a:gd name="connsiteX27" fmla="*/ 2986102 w 3926071"/>
              <a:gd name="connsiteY27" fmla="*/ 2003700 h 2430652"/>
              <a:gd name="connsiteX28" fmla="*/ 3003519 w 3926071"/>
              <a:gd name="connsiteY28" fmla="*/ 2029825 h 2430652"/>
              <a:gd name="connsiteX29" fmla="*/ 3020936 w 3926071"/>
              <a:gd name="connsiteY29" fmla="*/ 2047243 h 2430652"/>
              <a:gd name="connsiteX30" fmla="*/ 3038353 w 3926071"/>
              <a:gd name="connsiteY30" fmla="*/ 2073368 h 2430652"/>
              <a:gd name="connsiteX31" fmla="*/ 3064479 w 3926071"/>
              <a:gd name="connsiteY31" fmla="*/ 2090785 h 2430652"/>
              <a:gd name="connsiteX32" fmla="*/ 3081896 w 3926071"/>
              <a:gd name="connsiteY32" fmla="*/ 2108203 h 2430652"/>
              <a:gd name="connsiteX33" fmla="*/ 3134147 w 3926071"/>
              <a:gd name="connsiteY33" fmla="*/ 2134328 h 2430652"/>
              <a:gd name="connsiteX34" fmla="*/ 3160273 w 3926071"/>
              <a:gd name="connsiteY34" fmla="*/ 2151745 h 2430652"/>
              <a:gd name="connsiteX35" fmla="*/ 3203816 w 3926071"/>
              <a:gd name="connsiteY35" fmla="*/ 2186580 h 2430652"/>
              <a:gd name="connsiteX36" fmla="*/ 3238650 w 3926071"/>
              <a:gd name="connsiteY36" fmla="*/ 2230123 h 2430652"/>
              <a:gd name="connsiteX37" fmla="*/ 3264776 w 3926071"/>
              <a:gd name="connsiteY37" fmla="*/ 2238831 h 2430652"/>
              <a:gd name="connsiteX38" fmla="*/ 3317027 w 3926071"/>
              <a:gd name="connsiteY38" fmla="*/ 2282374 h 2430652"/>
              <a:gd name="connsiteX39" fmla="*/ 3343153 w 3926071"/>
              <a:gd name="connsiteY39" fmla="*/ 2291083 h 2430652"/>
              <a:gd name="connsiteX40" fmla="*/ 3395404 w 3926071"/>
              <a:gd name="connsiteY40" fmla="*/ 2334625 h 2430652"/>
              <a:gd name="connsiteX41" fmla="*/ 3438947 w 3926071"/>
              <a:gd name="connsiteY41" fmla="*/ 2343334 h 2430652"/>
              <a:gd name="connsiteX42" fmla="*/ 3465073 w 3926071"/>
              <a:gd name="connsiteY42" fmla="*/ 2352043 h 2430652"/>
              <a:gd name="connsiteX43" fmla="*/ 3517324 w 3926071"/>
              <a:gd name="connsiteY43" fmla="*/ 2395585 h 2430652"/>
              <a:gd name="connsiteX44" fmla="*/ 3552159 w 3926071"/>
              <a:gd name="connsiteY44" fmla="*/ 2404294 h 2430652"/>
              <a:gd name="connsiteX45" fmla="*/ 3578284 w 3926071"/>
              <a:gd name="connsiteY45" fmla="*/ 2421711 h 2430652"/>
              <a:gd name="connsiteX46" fmla="*/ 3752456 w 3926071"/>
              <a:gd name="connsiteY46" fmla="*/ 2421711 h 2430652"/>
              <a:gd name="connsiteX47" fmla="*/ 3787290 w 3926071"/>
              <a:gd name="connsiteY47" fmla="*/ 2413003 h 2430652"/>
              <a:gd name="connsiteX48" fmla="*/ 3839542 w 3926071"/>
              <a:gd name="connsiteY48" fmla="*/ 2395585 h 2430652"/>
              <a:gd name="connsiteX49" fmla="*/ 3856959 w 3926071"/>
              <a:gd name="connsiteY49" fmla="*/ 2369460 h 2430652"/>
              <a:gd name="connsiteX50" fmla="*/ 3874376 w 3926071"/>
              <a:gd name="connsiteY50" fmla="*/ 2325917 h 2430652"/>
              <a:gd name="connsiteX51" fmla="*/ 3883084 w 3926071"/>
              <a:gd name="connsiteY51" fmla="*/ 2299791 h 2430652"/>
              <a:gd name="connsiteX52" fmla="*/ 3900502 w 3926071"/>
              <a:gd name="connsiteY52" fmla="*/ 2273665 h 2430652"/>
              <a:gd name="connsiteX53" fmla="*/ 3909210 w 3926071"/>
              <a:gd name="connsiteY53" fmla="*/ 2021117 h 2430652"/>
              <a:gd name="connsiteX54" fmla="*/ 3891793 w 3926071"/>
              <a:gd name="connsiteY54" fmla="*/ 1994991 h 2430652"/>
              <a:gd name="connsiteX55" fmla="*/ 3865667 w 3926071"/>
              <a:gd name="connsiteY55" fmla="*/ 1925323 h 2430652"/>
              <a:gd name="connsiteX56" fmla="*/ 3848250 w 3926071"/>
              <a:gd name="connsiteY56" fmla="*/ 1907905 h 2430652"/>
              <a:gd name="connsiteX57" fmla="*/ 3830833 w 3926071"/>
              <a:gd name="connsiteY57" fmla="*/ 1855654 h 2430652"/>
              <a:gd name="connsiteX58" fmla="*/ 3822124 w 3926071"/>
              <a:gd name="connsiteY58" fmla="*/ 1829528 h 2430652"/>
              <a:gd name="connsiteX59" fmla="*/ 3787290 w 3926071"/>
              <a:gd name="connsiteY59" fmla="*/ 1785985 h 2430652"/>
              <a:gd name="connsiteX60" fmla="*/ 3769873 w 3926071"/>
              <a:gd name="connsiteY60" fmla="*/ 1759860 h 2430652"/>
              <a:gd name="connsiteX61" fmla="*/ 3743747 w 3926071"/>
              <a:gd name="connsiteY61" fmla="*/ 1742443 h 2430652"/>
              <a:gd name="connsiteX62" fmla="*/ 3708913 w 3926071"/>
              <a:gd name="connsiteY62" fmla="*/ 1698900 h 2430652"/>
              <a:gd name="connsiteX63" fmla="*/ 3656662 w 3926071"/>
              <a:gd name="connsiteY63" fmla="*/ 1646648 h 2430652"/>
              <a:gd name="connsiteX64" fmla="*/ 3621827 w 3926071"/>
              <a:gd name="connsiteY64" fmla="*/ 1603105 h 2430652"/>
              <a:gd name="connsiteX65" fmla="*/ 3586993 w 3926071"/>
              <a:gd name="connsiteY65" fmla="*/ 1585688 h 2430652"/>
              <a:gd name="connsiteX66" fmla="*/ 3517324 w 3926071"/>
              <a:gd name="connsiteY66" fmla="*/ 1533437 h 2430652"/>
              <a:gd name="connsiteX67" fmla="*/ 3465073 w 3926071"/>
              <a:gd name="connsiteY67" fmla="*/ 1498603 h 2430652"/>
              <a:gd name="connsiteX68" fmla="*/ 3421530 w 3926071"/>
              <a:gd name="connsiteY68" fmla="*/ 1463768 h 2430652"/>
              <a:gd name="connsiteX69" fmla="*/ 3369279 w 3926071"/>
              <a:gd name="connsiteY69" fmla="*/ 1446351 h 2430652"/>
              <a:gd name="connsiteX70" fmla="*/ 3343153 w 3926071"/>
              <a:gd name="connsiteY70" fmla="*/ 1437643 h 2430652"/>
              <a:gd name="connsiteX71" fmla="*/ 3325736 w 3926071"/>
              <a:gd name="connsiteY71" fmla="*/ 1420225 h 2430652"/>
              <a:gd name="connsiteX72" fmla="*/ 3273484 w 3926071"/>
              <a:gd name="connsiteY72" fmla="*/ 1385391 h 2430652"/>
              <a:gd name="connsiteX73" fmla="*/ 3247359 w 3926071"/>
              <a:gd name="connsiteY73" fmla="*/ 1359265 h 2430652"/>
              <a:gd name="connsiteX74" fmla="*/ 3212524 w 3926071"/>
              <a:gd name="connsiteY74" fmla="*/ 1315723 h 2430652"/>
              <a:gd name="connsiteX75" fmla="*/ 3142856 w 3926071"/>
              <a:gd name="connsiteY75" fmla="*/ 1289597 h 2430652"/>
              <a:gd name="connsiteX76" fmla="*/ 3090604 w 3926071"/>
              <a:gd name="connsiteY76" fmla="*/ 1254763 h 2430652"/>
              <a:gd name="connsiteX77" fmla="*/ 3038353 w 3926071"/>
              <a:gd name="connsiteY77" fmla="*/ 1237345 h 2430652"/>
              <a:gd name="connsiteX78" fmla="*/ 2986102 w 3926071"/>
              <a:gd name="connsiteY78" fmla="*/ 1211220 h 2430652"/>
              <a:gd name="connsiteX79" fmla="*/ 2933850 w 3926071"/>
              <a:gd name="connsiteY79" fmla="*/ 1176385 h 2430652"/>
              <a:gd name="connsiteX80" fmla="*/ 2907724 w 3926071"/>
              <a:gd name="connsiteY80" fmla="*/ 1158968 h 2430652"/>
              <a:gd name="connsiteX81" fmla="*/ 2890307 w 3926071"/>
              <a:gd name="connsiteY81" fmla="*/ 1132843 h 2430652"/>
              <a:gd name="connsiteX82" fmla="*/ 2881599 w 3926071"/>
              <a:gd name="connsiteY82" fmla="*/ 1106717 h 2430652"/>
              <a:gd name="connsiteX83" fmla="*/ 2855473 w 3926071"/>
              <a:gd name="connsiteY83" fmla="*/ 1098008 h 2430652"/>
              <a:gd name="connsiteX84" fmla="*/ 2846764 w 3926071"/>
              <a:gd name="connsiteY84" fmla="*/ 1071883 h 2430652"/>
              <a:gd name="connsiteX85" fmla="*/ 2855473 w 3926071"/>
              <a:gd name="connsiteY85" fmla="*/ 1028340 h 2430652"/>
              <a:gd name="connsiteX86" fmla="*/ 2907724 w 3926071"/>
              <a:gd name="connsiteY86" fmla="*/ 1002214 h 2430652"/>
              <a:gd name="connsiteX87" fmla="*/ 2951267 w 3926071"/>
              <a:gd name="connsiteY87" fmla="*/ 967380 h 2430652"/>
              <a:gd name="connsiteX88" fmla="*/ 3029644 w 3926071"/>
              <a:gd name="connsiteY88" fmla="*/ 949963 h 2430652"/>
              <a:gd name="connsiteX89" fmla="*/ 3073187 w 3926071"/>
              <a:gd name="connsiteY89" fmla="*/ 915128 h 2430652"/>
              <a:gd name="connsiteX90" fmla="*/ 3090604 w 3926071"/>
              <a:gd name="connsiteY90" fmla="*/ 862877 h 2430652"/>
              <a:gd name="connsiteX91" fmla="*/ 3081896 w 3926071"/>
              <a:gd name="connsiteY91" fmla="*/ 793208 h 2430652"/>
              <a:gd name="connsiteX92" fmla="*/ 3064479 w 3926071"/>
              <a:gd name="connsiteY92" fmla="*/ 767083 h 2430652"/>
              <a:gd name="connsiteX93" fmla="*/ 3029644 w 3926071"/>
              <a:gd name="connsiteY93" fmla="*/ 697414 h 2430652"/>
              <a:gd name="connsiteX94" fmla="*/ 3012227 w 3926071"/>
              <a:gd name="connsiteY94" fmla="*/ 671288 h 2430652"/>
              <a:gd name="connsiteX95" fmla="*/ 2959976 w 3926071"/>
              <a:gd name="connsiteY95" fmla="*/ 653871 h 2430652"/>
              <a:gd name="connsiteX96" fmla="*/ 2933850 w 3926071"/>
              <a:gd name="connsiteY96" fmla="*/ 645163 h 2430652"/>
              <a:gd name="connsiteX97" fmla="*/ 2907724 w 3926071"/>
              <a:gd name="connsiteY97" fmla="*/ 627745 h 2430652"/>
              <a:gd name="connsiteX98" fmla="*/ 2855473 w 3926071"/>
              <a:gd name="connsiteY98" fmla="*/ 575494 h 2430652"/>
              <a:gd name="connsiteX99" fmla="*/ 2803222 w 3926071"/>
              <a:gd name="connsiteY99" fmla="*/ 540660 h 2430652"/>
              <a:gd name="connsiteX100" fmla="*/ 2777096 w 3926071"/>
              <a:gd name="connsiteY100" fmla="*/ 531951 h 2430652"/>
              <a:gd name="connsiteX101" fmla="*/ 2716136 w 3926071"/>
              <a:gd name="connsiteY101" fmla="*/ 505825 h 2430652"/>
              <a:gd name="connsiteX102" fmla="*/ 2690010 w 3926071"/>
              <a:gd name="connsiteY102" fmla="*/ 488408 h 2430652"/>
              <a:gd name="connsiteX103" fmla="*/ 2602924 w 3926071"/>
              <a:gd name="connsiteY103" fmla="*/ 470991 h 2430652"/>
              <a:gd name="connsiteX104" fmla="*/ 2576799 w 3926071"/>
              <a:gd name="connsiteY104" fmla="*/ 462283 h 2430652"/>
              <a:gd name="connsiteX105" fmla="*/ 2541964 w 3926071"/>
              <a:gd name="connsiteY105" fmla="*/ 427448 h 2430652"/>
              <a:gd name="connsiteX106" fmla="*/ 2481004 w 3926071"/>
              <a:gd name="connsiteY106" fmla="*/ 401323 h 2430652"/>
              <a:gd name="connsiteX107" fmla="*/ 2463587 w 3926071"/>
              <a:gd name="connsiteY107" fmla="*/ 383905 h 2430652"/>
              <a:gd name="connsiteX108" fmla="*/ 2420044 w 3926071"/>
              <a:gd name="connsiteY108" fmla="*/ 349071 h 2430652"/>
              <a:gd name="connsiteX109" fmla="*/ 2123953 w 3926071"/>
              <a:gd name="connsiteY109" fmla="*/ 357780 h 2430652"/>
              <a:gd name="connsiteX110" fmla="*/ 2036867 w 3926071"/>
              <a:gd name="connsiteY110" fmla="*/ 383905 h 2430652"/>
              <a:gd name="connsiteX111" fmla="*/ 1949782 w 3926071"/>
              <a:gd name="connsiteY111" fmla="*/ 410031 h 2430652"/>
              <a:gd name="connsiteX112" fmla="*/ 1923656 w 3926071"/>
              <a:gd name="connsiteY112" fmla="*/ 418740 h 2430652"/>
              <a:gd name="connsiteX113" fmla="*/ 1836570 w 3926071"/>
              <a:gd name="connsiteY113" fmla="*/ 436157 h 2430652"/>
              <a:gd name="connsiteX114" fmla="*/ 1775610 w 3926071"/>
              <a:gd name="connsiteY114" fmla="*/ 453574 h 2430652"/>
              <a:gd name="connsiteX115" fmla="*/ 1671107 w 3926071"/>
              <a:gd name="connsiteY115" fmla="*/ 470991 h 2430652"/>
              <a:gd name="connsiteX116" fmla="*/ 1592730 w 3926071"/>
              <a:gd name="connsiteY116" fmla="*/ 497117 h 2430652"/>
              <a:gd name="connsiteX117" fmla="*/ 1566604 w 3926071"/>
              <a:gd name="connsiteY117" fmla="*/ 505825 h 2430652"/>
              <a:gd name="connsiteX118" fmla="*/ 1401142 w 3926071"/>
              <a:gd name="connsiteY118" fmla="*/ 497117 h 2430652"/>
              <a:gd name="connsiteX119" fmla="*/ 1348890 w 3926071"/>
              <a:gd name="connsiteY119" fmla="*/ 479700 h 2430652"/>
              <a:gd name="connsiteX120" fmla="*/ 1287930 w 3926071"/>
              <a:gd name="connsiteY120" fmla="*/ 444865 h 2430652"/>
              <a:gd name="connsiteX121" fmla="*/ 1183427 w 3926071"/>
              <a:gd name="connsiteY121" fmla="*/ 322945 h 2430652"/>
              <a:gd name="connsiteX122" fmla="*/ 1122467 w 3926071"/>
              <a:gd name="connsiteY122" fmla="*/ 244568 h 2430652"/>
              <a:gd name="connsiteX123" fmla="*/ 974422 w 3926071"/>
              <a:gd name="connsiteY123" fmla="*/ 140065 h 2430652"/>
              <a:gd name="connsiteX124" fmla="*/ 861210 w 3926071"/>
              <a:gd name="connsiteY124" fmla="*/ 61688 h 2430652"/>
              <a:gd name="connsiteX125" fmla="*/ 782833 w 3926071"/>
              <a:gd name="connsiteY125" fmla="*/ 35563 h 2430652"/>
              <a:gd name="connsiteX126" fmla="*/ 617370 w 3926071"/>
              <a:gd name="connsiteY126" fmla="*/ 728 h 2430652"/>
              <a:gd name="connsiteX0" fmla="*/ 617370 w 3926071"/>
              <a:gd name="connsiteY0" fmla="*/ 728 h 2430652"/>
              <a:gd name="connsiteX1" fmla="*/ 234193 w 3926071"/>
              <a:gd name="connsiteY1" fmla="*/ 70397 h 2430652"/>
              <a:gd name="connsiteX2" fmla="*/ 120982 w 3926071"/>
              <a:gd name="connsiteY2" fmla="*/ 113940 h 2430652"/>
              <a:gd name="connsiteX3" fmla="*/ 51313 w 3926071"/>
              <a:gd name="connsiteY3" fmla="*/ 148774 h 2430652"/>
              <a:gd name="connsiteX4" fmla="*/ 7770 w 3926071"/>
              <a:gd name="connsiteY4" fmla="*/ 201025 h 2430652"/>
              <a:gd name="connsiteX5" fmla="*/ 7770 w 3926071"/>
              <a:gd name="connsiteY5" fmla="*/ 349071 h 2430652"/>
              <a:gd name="connsiteX6" fmla="*/ 86147 w 3926071"/>
              <a:gd name="connsiteY6" fmla="*/ 479700 h 2430652"/>
              <a:gd name="connsiteX7" fmla="*/ 208067 w 3926071"/>
              <a:gd name="connsiteY7" fmla="*/ 558077 h 2430652"/>
              <a:gd name="connsiteX8" fmla="*/ 321279 w 3926071"/>
              <a:gd name="connsiteY8" fmla="*/ 610328 h 2430652"/>
              <a:gd name="connsiteX9" fmla="*/ 478033 w 3926071"/>
              <a:gd name="connsiteY9" fmla="*/ 566785 h 2430652"/>
              <a:gd name="connsiteX10" fmla="*/ 687039 w 3926071"/>
              <a:gd name="connsiteY10" fmla="*/ 462283 h 2430652"/>
              <a:gd name="connsiteX11" fmla="*/ 957004 w 3926071"/>
              <a:gd name="connsiteY11" fmla="*/ 479700 h 2430652"/>
              <a:gd name="connsiteX12" fmla="*/ 1575313 w 3926071"/>
              <a:gd name="connsiteY12" fmla="*/ 749665 h 2430652"/>
              <a:gd name="connsiteX13" fmla="*/ 2533256 w 3926071"/>
              <a:gd name="connsiteY13" fmla="*/ 1516020 h 2430652"/>
              <a:gd name="connsiteX14" fmla="*/ 2620342 w 3926071"/>
              <a:gd name="connsiteY14" fmla="*/ 1594397 h 2430652"/>
              <a:gd name="connsiteX15" fmla="*/ 2681302 w 3926071"/>
              <a:gd name="connsiteY15" fmla="*/ 1611814 h 2430652"/>
              <a:gd name="connsiteX16" fmla="*/ 2750970 w 3926071"/>
              <a:gd name="connsiteY16" fmla="*/ 1655357 h 2430652"/>
              <a:gd name="connsiteX17" fmla="*/ 2759679 w 3926071"/>
              <a:gd name="connsiteY17" fmla="*/ 1681483 h 2430652"/>
              <a:gd name="connsiteX18" fmla="*/ 2785804 w 3926071"/>
              <a:gd name="connsiteY18" fmla="*/ 1707608 h 2430652"/>
              <a:gd name="connsiteX19" fmla="*/ 2803222 w 3926071"/>
              <a:gd name="connsiteY19" fmla="*/ 1733734 h 2430652"/>
              <a:gd name="connsiteX20" fmla="*/ 2838056 w 3926071"/>
              <a:gd name="connsiteY20" fmla="*/ 1777277 h 2430652"/>
              <a:gd name="connsiteX21" fmla="*/ 2864182 w 3926071"/>
              <a:gd name="connsiteY21" fmla="*/ 1829528 h 2430652"/>
              <a:gd name="connsiteX22" fmla="*/ 2890307 w 3926071"/>
              <a:gd name="connsiteY22" fmla="*/ 1855654 h 2430652"/>
              <a:gd name="connsiteX23" fmla="*/ 2925142 w 3926071"/>
              <a:gd name="connsiteY23" fmla="*/ 1899197 h 2430652"/>
              <a:gd name="connsiteX24" fmla="*/ 2942559 w 3926071"/>
              <a:gd name="connsiteY24" fmla="*/ 1934031 h 2430652"/>
              <a:gd name="connsiteX25" fmla="*/ 2959976 w 3926071"/>
              <a:gd name="connsiteY25" fmla="*/ 1960157 h 2430652"/>
              <a:gd name="connsiteX26" fmla="*/ 2968684 w 3926071"/>
              <a:gd name="connsiteY26" fmla="*/ 1986283 h 2430652"/>
              <a:gd name="connsiteX27" fmla="*/ 2986102 w 3926071"/>
              <a:gd name="connsiteY27" fmla="*/ 2003700 h 2430652"/>
              <a:gd name="connsiteX28" fmla="*/ 3003519 w 3926071"/>
              <a:gd name="connsiteY28" fmla="*/ 2029825 h 2430652"/>
              <a:gd name="connsiteX29" fmla="*/ 3020936 w 3926071"/>
              <a:gd name="connsiteY29" fmla="*/ 2047243 h 2430652"/>
              <a:gd name="connsiteX30" fmla="*/ 3038353 w 3926071"/>
              <a:gd name="connsiteY30" fmla="*/ 2073368 h 2430652"/>
              <a:gd name="connsiteX31" fmla="*/ 3064479 w 3926071"/>
              <a:gd name="connsiteY31" fmla="*/ 2090785 h 2430652"/>
              <a:gd name="connsiteX32" fmla="*/ 3081896 w 3926071"/>
              <a:gd name="connsiteY32" fmla="*/ 2108203 h 2430652"/>
              <a:gd name="connsiteX33" fmla="*/ 3134147 w 3926071"/>
              <a:gd name="connsiteY33" fmla="*/ 2134328 h 2430652"/>
              <a:gd name="connsiteX34" fmla="*/ 3160273 w 3926071"/>
              <a:gd name="connsiteY34" fmla="*/ 2151745 h 2430652"/>
              <a:gd name="connsiteX35" fmla="*/ 3203816 w 3926071"/>
              <a:gd name="connsiteY35" fmla="*/ 2186580 h 2430652"/>
              <a:gd name="connsiteX36" fmla="*/ 3238650 w 3926071"/>
              <a:gd name="connsiteY36" fmla="*/ 2230123 h 2430652"/>
              <a:gd name="connsiteX37" fmla="*/ 3264776 w 3926071"/>
              <a:gd name="connsiteY37" fmla="*/ 2238831 h 2430652"/>
              <a:gd name="connsiteX38" fmla="*/ 3317027 w 3926071"/>
              <a:gd name="connsiteY38" fmla="*/ 2282374 h 2430652"/>
              <a:gd name="connsiteX39" fmla="*/ 3343153 w 3926071"/>
              <a:gd name="connsiteY39" fmla="*/ 2291083 h 2430652"/>
              <a:gd name="connsiteX40" fmla="*/ 3395404 w 3926071"/>
              <a:gd name="connsiteY40" fmla="*/ 2334625 h 2430652"/>
              <a:gd name="connsiteX41" fmla="*/ 3438947 w 3926071"/>
              <a:gd name="connsiteY41" fmla="*/ 2343334 h 2430652"/>
              <a:gd name="connsiteX42" fmla="*/ 3465073 w 3926071"/>
              <a:gd name="connsiteY42" fmla="*/ 2352043 h 2430652"/>
              <a:gd name="connsiteX43" fmla="*/ 3517324 w 3926071"/>
              <a:gd name="connsiteY43" fmla="*/ 2395585 h 2430652"/>
              <a:gd name="connsiteX44" fmla="*/ 3552159 w 3926071"/>
              <a:gd name="connsiteY44" fmla="*/ 2404294 h 2430652"/>
              <a:gd name="connsiteX45" fmla="*/ 3578284 w 3926071"/>
              <a:gd name="connsiteY45" fmla="*/ 2421711 h 2430652"/>
              <a:gd name="connsiteX46" fmla="*/ 3752456 w 3926071"/>
              <a:gd name="connsiteY46" fmla="*/ 2421711 h 2430652"/>
              <a:gd name="connsiteX47" fmla="*/ 3787290 w 3926071"/>
              <a:gd name="connsiteY47" fmla="*/ 2413003 h 2430652"/>
              <a:gd name="connsiteX48" fmla="*/ 3839542 w 3926071"/>
              <a:gd name="connsiteY48" fmla="*/ 2395585 h 2430652"/>
              <a:gd name="connsiteX49" fmla="*/ 3856959 w 3926071"/>
              <a:gd name="connsiteY49" fmla="*/ 2369460 h 2430652"/>
              <a:gd name="connsiteX50" fmla="*/ 3874376 w 3926071"/>
              <a:gd name="connsiteY50" fmla="*/ 2325917 h 2430652"/>
              <a:gd name="connsiteX51" fmla="*/ 3883084 w 3926071"/>
              <a:gd name="connsiteY51" fmla="*/ 2299791 h 2430652"/>
              <a:gd name="connsiteX52" fmla="*/ 3900502 w 3926071"/>
              <a:gd name="connsiteY52" fmla="*/ 2273665 h 2430652"/>
              <a:gd name="connsiteX53" fmla="*/ 3909210 w 3926071"/>
              <a:gd name="connsiteY53" fmla="*/ 2021117 h 2430652"/>
              <a:gd name="connsiteX54" fmla="*/ 3891793 w 3926071"/>
              <a:gd name="connsiteY54" fmla="*/ 1994991 h 2430652"/>
              <a:gd name="connsiteX55" fmla="*/ 3865667 w 3926071"/>
              <a:gd name="connsiteY55" fmla="*/ 1925323 h 2430652"/>
              <a:gd name="connsiteX56" fmla="*/ 3848250 w 3926071"/>
              <a:gd name="connsiteY56" fmla="*/ 1907905 h 2430652"/>
              <a:gd name="connsiteX57" fmla="*/ 3830833 w 3926071"/>
              <a:gd name="connsiteY57" fmla="*/ 1855654 h 2430652"/>
              <a:gd name="connsiteX58" fmla="*/ 3822124 w 3926071"/>
              <a:gd name="connsiteY58" fmla="*/ 1829528 h 2430652"/>
              <a:gd name="connsiteX59" fmla="*/ 3787290 w 3926071"/>
              <a:gd name="connsiteY59" fmla="*/ 1785985 h 2430652"/>
              <a:gd name="connsiteX60" fmla="*/ 3769873 w 3926071"/>
              <a:gd name="connsiteY60" fmla="*/ 1759860 h 2430652"/>
              <a:gd name="connsiteX61" fmla="*/ 3743747 w 3926071"/>
              <a:gd name="connsiteY61" fmla="*/ 1742443 h 2430652"/>
              <a:gd name="connsiteX62" fmla="*/ 3708913 w 3926071"/>
              <a:gd name="connsiteY62" fmla="*/ 1698900 h 2430652"/>
              <a:gd name="connsiteX63" fmla="*/ 3656662 w 3926071"/>
              <a:gd name="connsiteY63" fmla="*/ 1646648 h 2430652"/>
              <a:gd name="connsiteX64" fmla="*/ 3621827 w 3926071"/>
              <a:gd name="connsiteY64" fmla="*/ 1603105 h 2430652"/>
              <a:gd name="connsiteX65" fmla="*/ 3586993 w 3926071"/>
              <a:gd name="connsiteY65" fmla="*/ 1585688 h 2430652"/>
              <a:gd name="connsiteX66" fmla="*/ 3517324 w 3926071"/>
              <a:gd name="connsiteY66" fmla="*/ 1533437 h 2430652"/>
              <a:gd name="connsiteX67" fmla="*/ 3465073 w 3926071"/>
              <a:gd name="connsiteY67" fmla="*/ 1498603 h 2430652"/>
              <a:gd name="connsiteX68" fmla="*/ 3421530 w 3926071"/>
              <a:gd name="connsiteY68" fmla="*/ 1463768 h 2430652"/>
              <a:gd name="connsiteX69" fmla="*/ 3369279 w 3926071"/>
              <a:gd name="connsiteY69" fmla="*/ 1446351 h 2430652"/>
              <a:gd name="connsiteX70" fmla="*/ 3343153 w 3926071"/>
              <a:gd name="connsiteY70" fmla="*/ 1437643 h 2430652"/>
              <a:gd name="connsiteX71" fmla="*/ 3325736 w 3926071"/>
              <a:gd name="connsiteY71" fmla="*/ 1420225 h 2430652"/>
              <a:gd name="connsiteX72" fmla="*/ 3273484 w 3926071"/>
              <a:gd name="connsiteY72" fmla="*/ 1385391 h 2430652"/>
              <a:gd name="connsiteX73" fmla="*/ 3247359 w 3926071"/>
              <a:gd name="connsiteY73" fmla="*/ 1359265 h 2430652"/>
              <a:gd name="connsiteX74" fmla="*/ 3212524 w 3926071"/>
              <a:gd name="connsiteY74" fmla="*/ 1315723 h 2430652"/>
              <a:gd name="connsiteX75" fmla="*/ 3142856 w 3926071"/>
              <a:gd name="connsiteY75" fmla="*/ 1289597 h 2430652"/>
              <a:gd name="connsiteX76" fmla="*/ 3090604 w 3926071"/>
              <a:gd name="connsiteY76" fmla="*/ 1254763 h 2430652"/>
              <a:gd name="connsiteX77" fmla="*/ 3038353 w 3926071"/>
              <a:gd name="connsiteY77" fmla="*/ 1237345 h 2430652"/>
              <a:gd name="connsiteX78" fmla="*/ 2986102 w 3926071"/>
              <a:gd name="connsiteY78" fmla="*/ 1211220 h 2430652"/>
              <a:gd name="connsiteX79" fmla="*/ 2933850 w 3926071"/>
              <a:gd name="connsiteY79" fmla="*/ 1176385 h 2430652"/>
              <a:gd name="connsiteX80" fmla="*/ 2907724 w 3926071"/>
              <a:gd name="connsiteY80" fmla="*/ 1158968 h 2430652"/>
              <a:gd name="connsiteX81" fmla="*/ 2890307 w 3926071"/>
              <a:gd name="connsiteY81" fmla="*/ 1132843 h 2430652"/>
              <a:gd name="connsiteX82" fmla="*/ 2881599 w 3926071"/>
              <a:gd name="connsiteY82" fmla="*/ 1106717 h 2430652"/>
              <a:gd name="connsiteX83" fmla="*/ 2855473 w 3926071"/>
              <a:gd name="connsiteY83" fmla="*/ 1098008 h 2430652"/>
              <a:gd name="connsiteX84" fmla="*/ 2846764 w 3926071"/>
              <a:gd name="connsiteY84" fmla="*/ 1071883 h 2430652"/>
              <a:gd name="connsiteX85" fmla="*/ 2855473 w 3926071"/>
              <a:gd name="connsiteY85" fmla="*/ 1028340 h 2430652"/>
              <a:gd name="connsiteX86" fmla="*/ 2907724 w 3926071"/>
              <a:gd name="connsiteY86" fmla="*/ 1002214 h 2430652"/>
              <a:gd name="connsiteX87" fmla="*/ 2951267 w 3926071"/>
              <a:gd name="connsiteY87" fmla="*/ 967380 h 2430652"/>
              <a:gd name="connsiteX88" fmla="*/ 3029644 w 3926071"/>
              <a:gd name="connsiteY88" fmla="*/ 949963 h 2430652"/>
              <a:gd name="connsiteX89" fmla="*/ 3073187 w 3926071"/>
              <a:gd name="connsiteY89" fmla="*/ 915128 h 2430652"/>
              <a:gd name="connsiteX90" fmla="*/ 3090604 w 3926071"/>
              <a:gd name="connsiteY90" fmla="*/ 862877 h 2430652"/>
              <a:gd name="connsiteX91" fmla="*/ 3081896 w 3926071"/>
              <a:gd name="connsiteY91" fmla="*/ 793208 h 2430652"/>
              <a:gd name="connsiteX92" fmla="*/ 3064479 w 3926071"/>
              <a:gd name="connsiteY92" fmla="*/ 767083 h 2430652"/>
              <a:gd name="connsiteX93" fmla="*/ 3029644 w 3926071"/>
              <a:gd name="connsiteY93" fmla="*/ 697414 h 2430652"/>
              <a:gd name="connsiteX94" fmla="*/ 3012227 w 3926071"/>
              <a:gd name="connsiteY94" fmla="*/ 671288 h 2430652"/>
              <a:gd name="connsiteX95" fmla="*/ 2959976 w 3926071"/>
              <a:gd name="connsiteY95" fmla="*/ 653871 h 2430652"/>
              <a:gd name="connsiteX96" fmla="*/ 2933850 w 3926071"/>
              <a:gd name="connsiteY96" fmla="*/ 645163 h 2430652"/>
              <a:gd name="connsiteX97" fmla="*/ 2907724 w 3926071"/>
              <a:gd name="connsiteY97" fmla="*/ 627745 h 2430652"/>
              <a:gd name="connsiteX98" fmla="*/ 2855473 w 3926071"/>
              <a:gd name="connsiteY98" fmla="*/ 575494 h 2430652"/>
              <a:gd name="connsiteX99" fmla="*/ 2803222 w 3926071"/>
              <a:gd name="connsiteY99" fmla="*/ 540660 h 2430652"/>
              <a:gd name="connsiteX100" fmla="*/ 2777096 w 3926071"/>
              <a:gd name="connsiteY100" fmla="*/ 531951 h 2430652"/>
              <a:gd name="connsiteX101" fmla="*/ 2716136 w 3926071"/>
              <a:gd name="connsiteY101" fmla="*/ 505825 h 2430652"/>
              <a:gd name="connsiteX102" fmla="*/ 2690010 w 3926071"/>
              <a:gd name="connsiteY102" fmla="*/ 488408 h 2430652"/>
              <a:gd name="connsiteX103" fmla="*/ 2602924 w 3926071"/>
              <a:gd name="connsiteY103" fmla="*/ 470991 h 2430652"/>
              <a:gd name="connsiteX104" fmla="*/ 2576799 w 3926071"/>
              <a:gd name="connsiteY104" fmla="*/ 462283 h 2430652"/>
              <a:gd name="connsiteX105" fmla="*/ 2541964 w 3926071"/>
              <a:gd name="connsiteY105" fmla="*/ 427448 h 2430652"/>
              <a:gd name="connsiteX106" fmla="*/ 2481004 w 3926071"/>
              <a:gd name="connsiteY106" fmla="*/ 401323 h 2430652"/>
              <a:gd name="connsiteX107" fmla="*/ 2463587 w 3926071"/>
              <a:gd name="connsiteY107" fmla="*/ 383905 h 2430652"/>
              <a:gd name="connsiteX108" fmla="*/ 2420044 w 3926071"/>
              <a:gd name="connsiteY108" fmla="*/ 349071 h 2430652"/>
              <a:gd name="connsiteX109" fmla="*/ 2123953 w 3926071"/>
              <a:gd name="connsiteY109" fmla="*/ 357780 h 2430652"/>
              <a:gd name="connsiteX110" fmla="*/ 2036867 w 3926071"/>
              <a:gd name="connsiteY110" fmla="*/ 383905 h 2430652"/>
              <a:gd name="connsiteX111" fmla="*/ 1949782 w 3926071"/>
              <a:gd name="connsiteY111" fmla="*/ 410031 h 2430652"/>
              <a:gd name="connsiteX112" fmla="*/ 1923656 w 3926071"/>
              <a:gd name="connsiteY112" fmla="*/ 418740 h 2430652"/>
              <a:gd name="connsiteX113" fmla="*/ 1836570 w 3926071"/>
              <a:gd name="connsiteY113" fmla="*/ 436157 h 2430652"/>
              <a:gd name="connsiteX114" fmla="*/ 1775610 w 3926071"/>
              <a:gd name="connsiteY114" fmla="*/ 453574 h 2430652"/>
              <a:gd name="connsiteX115" fmla="*/ 1671107 w 3926071"/>
              <a:gd name="connsiteY115" fmla="*/ 470991 h 2430652"/>
              <a:gd name="connsiteX116" fmla="*/ 1592730 w 3926071"/>
              <a:gd name="connsiteY116" fmla="*/ 497117 h 2430652"/>
              <a:gd name="connsiteX117" fmla="*/ 1566604 w 3926071"/>
              <a:gd name="connsiteY117" fmla="*/ 505825 h 2430652"/>
              <a:gd name="connsiteX118" fmla="*/ 1401142 w 3926071"/>
              <a:gd name="connsiteY118" fmla="*/ 497117 h 2430652"/>
              <a:gd name="connsiteX119" fmla="*/ 1348890 w 3926071"/>
              <a:gd name="connsiteY119" fmla="*/ 479700 h 2430652"/>
              <a:gd name="connsiteX120" fmla="*/ 1183427 w 3926071"/>
              <a:gd name="connsiteY120" fmla="*/ 322945 h 2430652"/>
              <a:gd name="connsiteX121" fmla="*/ 1122467 w 3926071"/>
              <a:gd name="connsiteY121" fmla="*/ 244568 h 2430652"/>
              <a:gd name="connsiteX122" fmla="*/ 974422 w 3926071"/>
              <a:gd name="connsiteY122" fmla="*/ 140065 h 2430652"/>
              <a:gd name="connsiteX123" fmla="*/ 861210 w 3926071"/>
              <a:gd name="connsiteY123" fmla="*/ 61688 h 2430652"/>
              <a:gd name="connsiteX124" fmla="*/ 782833 w 3926071"/>
              <a:gd name="connsiteY124" fmla="*/ 35563 h 2430652"/>
              <a:gd name="connsiteX125" fmla="*/ 617370 w 3926071"/>
              <a:gd name="connsiteY125" fmla="*/ 728 h 2430652"/>
              <a:gd name="connsiteX0" fmla="*/ 617370 w 3926071"/>
              <a:gd name="connsiteY0" fmla="*/ 728 h 2430652"/>
              <a:gd name="connsiteX1" fmla="*/ 234193 w 3926071"/>
              <a:gd name="connsiteY1" fmla="*/ 70397 h 2430652"/>
              <a:gd name="connsiteX2" fmla="*/ 120982 w 3926071"/>
              <a:gd name="connsiteY2" fmla="*/ 113940 h 2430652"/>
              <a:gd name="connsiteX3" fmla="*/ 51313 w 3926071"/>
              <a:gd name="connsiteY3" fmla="*/ 148774 h 2430652"/>
              <a:gd name="connsiteX4" fmla="*/ 7770 w 3926071"/>
              <a:gd name="connsiteY4" fmla="*/ 201025 h 2430652"/>
              <a:gd name="connsiteX5" fmla="*/ 7770 w 3926071"/>
              <a:gd name="connsiteY5" fmla="*/ 349071 h 2430652"/>
              <a:gd name="connsiteX6" fmla="*/ 86147 w 3926071"/>
              <a:gd name="connsiteY6" fmla="*/ 479700 h 2430652"/>
              <a:gd name="connsiteX7" fmla="*/ 208067 w 3926071"/>
              <a:gd name="connsiteY7" fmla="*/ 558077 h 2430652"/>
              <a:gd name="connsiteX8" fmla="*/ 321279 w 3926071"/>
              <a:gd name="connsiteY8" fmla="*/ 610328 h 2430652"/>
              <a:gd name="connsiteX9" fmla="*/ 478033 w 3926071"/>
              <a:gd name="connsiteY9" fmla="*/ 566785 h 2430652"/>
              <a:gd name="connsiteX10" fmla="*/ 687039 w 3926071"/>
              <a:gd name="connsiteY10" fmla="*/ 462283 h 2430652"/>
              <a:gd name="connsiteX11" fmla="*/ 957004 w 3926071"/>
              <a:gd name="connsiteY11" fmla="*/ 479700 h 2430652"/>
              <a:gd name="connsiteX12" fmla="*/ 1575313 w 3926071"/>
              <a:gd name="connsiteY12" fmla="*/ 749665 h 2430652"/>
              <a:gd name="connsiteX13" fmla="*/ 2533256 w 3926071"/>
              <a:gd name="connsiteY13" fmla="*/ 1516020 h 2430652"/>
              <a:gd name="connsiteX14" fmla="*/ 2620342 w 3926071"/>
              <a:gd name="connsiteY14" fmla="*/ 1594397 h 2430652"/>
              <a:gd name="connsiteX15" fmla="*/ 2681302 w 3926071"/>
              <a:gd name="connsiteY15" fmla="*/ 1611814 h 2430652"/>
              <a:gd name="connsiteX16" fmla="*/ 2750970 w 3926071"/>
              <a:gd name="connsiteY16" fmla="*/ 1655357 h 2430652"/>
              <a:gd name="connsiteX17" fmla="*/ 2759679 w 3926071"/>
              <a:gd name="connsiteY17" fmla="*/ 1681483 h 2430652"/>
              <a:gd name="connsiteX18" fmla="*/ 2785804 w 3926071"/>
              <a:gd name="connsiteY18" fmla="*/ 1707608 h 2430652"/>
              <a:gd name="connsiteX19" fmla="*/ 2803222 w 3926071"/>
              <a:gd name="connsiteY19" fmla="*/ 1733734 h 2430652"/>
              <a:gd name="connsiteX20" fmla="*/ 2838056 w 3926071"/>
              <a:gd name="connsiteY20" fmla="*/ 1777277 h 2430652"/>
              <a:gd name="connsiteX21" fmla="*/ 2864182 w 3926071"/>
              <a:gd name="connsiteY21" fmla="*/ 1829528 h 2430652"/>
              <a:gd name="connsiteX22" fmla="*/ 2890307 w 3926071"/>
              <a:gd name="connsiteY22" fmla="*/ 1855654 h 2430652"/>
              <a:gd name="connsiteX23" fmla="*/ 2925142 w 3926071"/>
              <a:gd name="connsiteY23" fmla="*/ 1899197 h 2430652"/>
              <a:gd name="connsiteX24" fmla="*/ 2942559 w 3926071"/>
              <a:gd name="connsiteY24" fmla="*/ 1934031 h 2430652"/>
              <a:gd name="connsiteX25" fmla="*/ 2959976 w 3926071"/>
              <a:gd name="connsiteY25" fmla="*/ 1960157 h 2430652"/>
              <a:gd name="connsiteX26" fmla="*/ 2968684 w 3926071"/>
              <a:gd name="connsiteY26" fmla="*/ 1986283 h 2430652"/>
              <a:gd name="connsiteX27" fmla="*/ 2986102 w 3926071"/>
              <a:gd name="connsiteY27" fmla="*/ 2003700 h 2430652"/>
              <a:gd name="connsiteX28" fmla="*/ 3003519 w 3926071"/>
              <a:gd name="connsiteY28" fmla="*/ 2029825 h 2430652"/>
              <a:gd name="connsiteX29" fmla="*/ 3020936 w 3926071"/>
              <a:gd name="connsiteY29" fmla="*/ 2047243 h 2430652"/>
              <a:gd name="connsiteX30" fmla="*/ 3038353 w 3926071"/>
              <a:gd name="connsiteY30" fmla="*/ 2073368 h 2430652"/>
              <a:gd name="connsiteX31" fmla="*/ 3064479 w 3926071"/>
              <a:gd name="connsiteY31" fmla="*/ 2090785 h 2430652"/>
              <a:gd name="connsiteX32" fmla="*/ 3081896 w 3926071"/>
              <a:gd name="connsiteY32" fmla="*/ 2108203 h 2430652"/>
              <a:gd name="connsiteX33" fmla="*/ 3134147 w 3926071"/>
              <a:gd name="connsiteY33" fmla="*/ 2134328 h 2430652"/>
              <a:gd name="connsiteX34" fmla="*/ 3160273 w 3926071"/>
              <a:gd name="connsiteY34" fmla="*/ 2151745 h 2430652"/>
              <a:gd name="connsiteX35" fmla="*/ 3203816 w 3926071"/>
              <a:gd name="connsiteY35" fmla="*/ 2186580 h 2430652"/>
              <a:gd name="connsiteX36" fmla="*/ 3238650 w 3926071"/>
              <a:gd name="connsiteY36" fmla="*/ 2230123 h 2430652"/>
              <a:gd name="connsiteX37" fmla="*/ 3264776 w 3926071"/>
              <a:gd name="connsiteY37" fmla="*/ 2238831 h 2430652"/>
              <a:gd name="connsiteX38" fmla="*/ 3317027 w 3926071"/>
              <a:gd name="connsiteY38" fmla="*/ 2282374 h 2430652"/>
              <a:gd name="connsiteX39" fmla="*/ 3343153 w 3926071"/>
              <a:gd name="connsiteY39" fmla="*/ 2291083 h 2430652"/>
              <a:gd name="connsiteX40" fmla="*/ 3395404 w 3926071"/>
              <a:gd name="connsiteY40" fmla="*/ 2334625 h 2430652"/>
              <a:gd name="connsiteX41" fmla="*/ 3438947 w 3926071"/>
              <a:gd name="connsiteY41" fmla="*/ 2343334 h 2430652"/>
              <a:gd name="connsiteX42" fmla="*/ 3465073 w 3926071"/>
              <a:gd name="connsiteY42" fmla="*/ 2352043 h 2430652"/>
              <a:gd name="connsiteX43" fmla="*/ 3517324 w 3926071"/>
              <a:gd name="connsiteY43" fmla="*/ 2395585 h 2430652"/>
              <a:gd name="connsiteX44" fmla="*/ 3552159 w 3926071"/>
              <a:gd name="connsiteY44" fmla="*/ 2404294 h 2430652"/>
              <a:gd name="connsiteX45" fmla="*/ 3578284 w 3926071"/>
              <a:gd name="connsiteY45" fmla="*/ 2421711 h 2430652"/>
              <a:gd name="connsiteX46" fmla="*/ 3752456 w 3926071"/>
              <a:gd name="connsiteY46" fmla="*/ 2421711 h 2430652"/>
              <a:gd name="connsiteX47" fmla="*/ 3787290 w 3926071"/>
              <a:gd name="connsiteY47" fmla="*/ 2413003 h 2430652"/>
              <a:gd name="connsiteX48" fmla="*/ 3839542 w 3926071"/>
              <a:gd name="connsiteY48" fmla="*/ 2395585 h 2430652"/>
              <a:gd name="connsiteX49" fmla="*/ 3856959 w 3926071"/>
              <a:gd name="connsiteY49" fmla="*/ 2369460 h 2430652"/>
              <a:gd name="connsiteX50" fmla="*/ 3874376 w 3926071"/>
              <a:gd name="connsiteY50" fmla="*/ 2325917 h 2430652"/>
              <a:gd name="connsiteX51" fmla="*/ 3883084 w 3926071"/>
              <a:gd name="connsiteY51" fmla="*/ 2299791 h 2430652"/>
              <a:gd name="connsiteX52" fmla="*/ 3900502 w 3926071"/>
              <a:gd name="connsiteY52" fmla="*/ 2273665 h 2430652"/>
              <a:gd name="connsiteX53" fmla="*/ 3909210 w 3926071"/>
              <a:gd name="connsiteY53" fmla="*/ 2021117 h 2430652"/>
              <a:gd name="connsiteX54" fmla="*/ 3891793 w 3926071"/>
              <a:gd name="connsiteY54" fmla="*/ 1994991 h 2430652"/>
              <a:gd name="connsiteX55" fmla="*/ 3865667 w 3926071"/>
              <a:gd name="connsiteY55" fmla="*/ 1925323 h 2430652"/>
              <a:gd name="connsiteX56" fmla="*/ 3848250 w 3926071"/>
              <a:gd name="connsiteY56" fmla="*/ 1907905 h 2430652"/>
              <a:gd name="connsiteX57" fmla="*/ 3830833 w 3926071"/>
              <a:gd name="connsiteY57" fmla="*/ 1855654 h 2430652"/>
              <a:gd name="connsiteX58" fmla="*/ 3822124 w 3926071"/>
              <a:gd name="connsiteY58" fmla="*/ 1829528 h 2430652"/>
              <a:gd name="connsiteX59" fmla="*/ 3787290 w 3926071"/>
              <a:gd name="connsiteY59" fmla="*/ 1785985 h 2430652"/>
              <a:gd name="connsiteX60" fmla="*/ 3769873 w 3926071"/>
              <a:gd name="connsiteY60" fmla="*/ 1759860 h 2430652"/>
              <a:gd name="connsiteX61" fmla="*/ 3743747 w 3926071"/>
              <a:gd name="connsiteY61" fmla="*/ 1742443 h 2430652"/>
              <a:gd name="connsiteX62" fmla="*/ 3708913 w 3926071"/>
              <a:gd name="connsiteY62" fmla="*/ 1698900 h 2430652"/>
              <a:gd name="connsiteX63" fmla="*/ 3656662 w 3926071"/>
              <a:gd name="connsiteY63" fmla="*/ 1646648 h 2430652"/>
              <a:gd name="connsiteX64" fmla="*/ 3621827 w 3926071"/>
              <a:gd name="connsiteY64" fmla="*/ 1603105 h 2430652"/>
              <a:gd name="connsiteX65" fmla="*/ 3586993 w 3926071"/>
              <a:gd name="connsiteY65" fmla="*/ 1585688 h 2430652"/>
              <a:gd name="connsiteX66" fmla="*/ 3517324 w 3926071"/>
              <a:gd name="connsiteY66" fmla="*/ 1533437 h 2430652"/>
              <a:gd name="connsiteX67" fmla="*/ 3465073 w 3926071"/>
              <a:gd name="connsiteY67" fmla="*/ 1498603 h 2430652"/>
              <a:gd name="connsiteX68" fmla="*/ 3421530 w 3926071"/>
              <a:gd name="connsiteY68" fmla="*/ 1463768 h 2430652"/>
              <a:gd name="connsiteX69" fmla="*/ 3369279 w 3926071"/>
              <a:gd name="connsiteY69" fmla="*/ 1446351 h 2430652"/>
              <a:gd name="connsiteX70" fmla="*/ 3343153 w 3926071"/>
              <a:gd name="connsiteY70" fmla="*/ 1437643 h 2430652"/>
              <a:gd name="connsiteX71" fmla="*/ 3325736 w 3926071"/>
              <a:gd name="connsiteY71" fmla="*/ 1420225 h 2430652"/>
              <a:gd name="connsiteX72" fmla="*/ 3273484 w 3926071"/>
              <a:gd name="connsiteY72" fmla="*/ 1385391 h 2430652"/>
              <a:gd name="connsiteX73" fmla="*/ 3247359 w 3926071"/>
              <a:gd name="connsiteY73" fmla="*/ 1359265 h 2430652"/>
              <a:gd name="connsiteX74" fmla="*/ 3212524 w 3926071"/>
              <a:gd name="connsiteY74" fmla="*/ 1315723 h 2430652"/>
              <a:gd name="connsiteX75" fmla="*/ 3142856 w 3926071"/>
              <a:gd name="connsiteY75" fmla="*/ 1289597 h 2430652"/>
              <a:gd name="connsiteX76" fmla="*/ 3090604 w 3926071"/>
              <a:gd name="connsiteY76" fmla="*/ 1254763 h 2430652"/>
              <a:gd name="connsiteX77" fmla="*/ 3038353 w 3926071"/>
              <a:gd name="connsiteY77" fmla="*/ 1237345 h 2430652"/>
              <a:gd name="connsiteX78" fmla="*/ 2986102 w 3926071"/>
              <a:gd name="connsiteY78" fmla="*/ 1211220 h 2430652"/>
              <a:gd name="connsiteX79" fmla="*/ 2933850 w 3926071"/>
              <a:gd name="connsiteY79" fmla="*/ 1176385 h 2430652"/>
              <a:gd name="connsiteX80" fmla="*/ 2907724 w 3926071"/>
              <a:gd name="connsiteY80" fmla="*/ 1158968 h 2430652"/>
              <a:gd name="connsiteX81" fmla="*/ 2890307 w 3926071"/>
              <a:gd name="connsiteY81" fmla="*/ 1132843 h 2430652"/>
              <a:gd name="connsiteX82" fmla="*/ 2881599 w 3926071"/>
              <a:gd name="connsiteY82" fmla="*/ 1106717 h 2430652"/>
              <a:gd name="connsiteX83" fmla="*/ 2855473 w 3926071"/>
              <a:gd name="connsiteY83" fmla="*/ 1098008 h 2430652"/>
              <a:gd name="connsiteX84" fmla="*/ 2846764 w 3926071"/>
              <a:gd name="connsiteY84" fmla="*/ 1071883 h 2430652"/>
              <a:gd name="connsiteX85" fmla="*/ 2855473 w 3926071"/>
              <a:gd name="connsiteY85" fmla="*/ 1028340 h 2430652"/>
              <a:gd name="connsiteX86" fmla="*/ 2907724 w 3926071"/>
              <a:gd name="connsiteY86" fmla="*/ 1002214 h 2430652"/>
              <a:gd name="connsiteX87" fmla="*/ 2951267 w 3926071"/>
              <a:gd name="connsiteY87" fmla="*/ 967380 h 2430652"/>
              <a:gd name="connsiteX88" fmla="*/ 3029644 w 3926071"/>
              <a:gd name="connsiteY88" fmla="*/ 949963 h 2430652"/>
              <a:gd name="connsiteX89" fmla="*/ 3073187 w 3926071"/>
              <a:gd name="connsiteY89" fmla="*/ 915128 h 2430652"/>
              <a:gd name="connsiteX90" fmla="*/ 3090604 w 3926071"/>
              <a:gd name="connsiteY90" fmla="*/ 862877 h 2430652"/>
              <a:gd name="connsiteX91" fmla="*/ 3081896 w 3926071"/>
              <a:gd name="connsiteY91" fmla="*/ 793208 h 2430652"/>
              <a:gd name="connsiteX92" fmla="*/ 3064479 w 3926071"/>
              <a:gd name="connsiteY92" fmla="*/ 767083 h 2430652"/>
              <a:gd name="connsiteX93" fmla="*/ 3029644 w 3926071"/>
              <a:gd name="connsiteY93" fmla="*/ 697414 h 2430652"/>
              <a:gd name="connsiteX94" fmla="*/ 3012227 w 3926071"/>
              <a:gd name="connsiteY94" fmla="*/ 671288 h 2430652"/>
              <a:gd name="connsiteX95" fmla="*/ 2959976 w 3926071"/>
              <a:gd name="connsiteY95" fmla="*/ 653871 h 2430652"/>
              <a:gd name="connsiteX96" fmla="*/ 2933850 w 3926071"/>
              <a:gd name="connsiteY96" fmla="*/ 645163 h 2430652"/>
              <a:gd name="connsiteX97" fmla="*/ 2907724 w 3926071"/>
              <a:gd name="connsiteY97" fmla="*/ 627745 h 2430652"/>
              <a:gd name="connsiteX98" fmla="*/ 2855473 w 3926071"/>
              <a:gd name="connsiteY98" fmla="*/ 575494 h 2430652"/>
              <a:gd name="connsiteX99" fmla="*/ 2803222 w 3926071"/>
              <a:gd name="connsiteY99" fmla="*/ 540660 h 2430652"/>
              <a:gd name="connsiteX100" fmla="*/ 2777096 w 3926071"/>
              <a:gd name="connsiteY100" fmla="*/ 531951 h 2430652"/>
              <a:gd name="connsiteX101" fmla="*/ 2716136 w 3926071"/>
              <a:gd name="connsiteY101" fmla="*/ 505825 h 2430652"/>
              <a:gd name="connsiteX102" fmla="*/ 2690010 w 3926071"/>
              <a:gd name="connsiteY102" fmla="*/ 488408 h 2430652"/>
              <a:gd name="connsiteX103" fmla="*/ 2602924 w 3926071"/>
              <a:gd name="connsiteY103" fmla="*/ 470991 h 2430652"/>
              <a:gd name="connsiteX104" fmla="*/ 2576799 w 3926071"/>
              <a:gd name="connsiteY104" fmla="*/ 462283 h 2430652"/>
              <a:gd name="connsiteX105" fmla="*/ 2541964 w 3926071"/>
              <a:gd name="connsiteY105" fmla="*/ 427448 h 2430652"/>
              <a:gd name="connsiteX106" fmla="*/ 2481004 w 3926071"/>
              <a:gd name="connsiteY106" fmla="*/ 401323 h 2430652"/>
              <a:gd name="connsiteX107" fmla="*/ 2463587 w 3926071"/>
              <a:gd name="connsiteY107" fmla="*/ 383905 h 2430652"/>
              <a:gd name="connsiteX108" fmla="*/ 2420044 w 3926071"/>
              <a:gd name="connsiteY108" fmla="*/ 349071 h 2430652"/>
              <a:gd name="connsiteX109" fmla="*/ 2123953 w 3926071"/>
              <a:gd name="connsiteY109" fmla="*/ 357780 h 2430652"/>
              <a:gd name="connsiteX110" fmla="*/ 2036867 w 3926071"/>
              <a:gd name="connsiteY110" fmla="*/ 383905 h 2430652"/>
              <a:gd name="connsiteX111" fmla="*/ 1949782 w 3926071"/>
              <a:gd name="connsiteY111" fmla="*/ 410031 h 2430652"/>
              <a:gd name="connsiteX112" fmla="*/ 1923656 w 3926071"/>
              <a:gd name="connsiteY112" fmla="*/ 418740 h 2430652"/>
              <a:gd name="connsiteX113" fmla="*/ 1836570 w 3926071"/>
              <a:gd name="connsiteY113" fmla="*/ 436157 h 2430652"/>
              <a:gd name="connsiteX114" fmla="*/ 1775610 w 3926071"/>
              <a:gd name="connsiteY114" fmla="*/ 453574 h 2430652"/>
              <a:gd name="connsiteX115" fmla="*/ 1671107 w 3926071"/>
              <a:gd name="connsiteY115" fmla="*/ 470991 h 2430652"/>
              <a:gd name="connsiteX116" fmla="*/ 1592730 w 3926071"/>
              <a:gd name="connsiteY116" fmla="*/ 497117 h 2430652"/>
              <a:gd name="connsiteX117" fmla="*/ 1566604 w 3926071"/>
              <a:gd name="connsiteY117" fmla="*/ 505825 h 2430652"/>
              <a:gd name="connsiteX118" fmla="*/ 1348890 w 3926071"/>
              <a:gd name="connsiteY118" fmla="*/ 479700 h 2430652"/>
              <a:gd name="connsiteX119" fmla="*/ 1183427 w 3926071"/>
              <a:gd name="connsiteY119" fmla="*/ 322945 h 2430652"/>
              <a:gd name="connsiteX120" fmla="*/ 1122467 w 3926071"/>
              <a:gd name="connsiteY120" fmla="*/ 244568 h 2430652"/>
              <a:gd name="connsiteX121" fmla="*/ 974422 w 3926071"/>
              <a:gd name="connsiteY121" fmla="*/ 140065 h 2430652"/>
              <a:gd name="connsiteX122" fmla="*/ 861210 w 3926071"/>
              <a:gd name="connsiteY122" fmla="*/ 61688 h 2430652"/>
              <a:gd name="connsiteX123" fmla="*/ 782833 w 3926071"/>
              <a:gd name="connsiteY123" fmla="*/ 35563 h 2430652"/>
              <a:gd name="connsiteX124" fmla="*/ 617370 w 3926071"/>
              <a:gd name="connsiteY124" fmla="*/ 728 h 2430652"/>
              <a:gd name="connsiteX0" fmla="*/ 617370 w 3926071"/>
              <a:gd name="connsiteY0" fmla="*/ 728 h 2430652"/>
              <a:gd name="connsiteX1" fmla="*/ 234193 w 3926071"/>
              <a:gd name="connsiteY1" fmla="*/ 70397 h 2430652"/>
              <a:gd name="connsiteX2" fmla="*/ 120982 w 3926071"/>
              <a:gd name="connsiteY2" fmla="*/ 113940 h 2430652"/>
              <a:gd name="connsiteX3" fmla="*/ 51313 w 3926071"/>
              <a:gd name="connsiteY3" fmla="*/ 148774 h 2430652"/>
              <a:gd name="connsiteX4" fmla="*/ 7770 w 3926071"/>
              <a:gd name="connsiteY4" fmla="*/ 201025 h 2430652"/>
              <a:gd name="connsiteX5" fmla="*/ 7770 w 3926071"/>
              <a:gd name="connsiteY5" fmla="*/ 349071 h 2430652"/>
              <a:gd name="connsiteX6" fmla="*/ 86147 w 3926071"/>
              <a:gd name="connsiteY6" fmla="*/ 479700 h 2430652"/>
              <a:gd name="connsiteX7" fmla="*/ 208067 w 3926071"/>
              <a:gd name="connsiteY7" fmla="*/ 558077 h 2430652"/>
              <a:gd name="connsiteX8" fmla="*/ 321279 w 3926071"/>
              <a:gd name="connsiteY8" fmla="*/ 610328 h 2430652"/>
              <a:gd name="connsiteX9" fmla="*/ 478033 w 3926071"/>
              <a:gd name="connsiteY9" fmla="*/ 566785 h 2430652"/>
              <a:gd name="connsiteX10" fmla="*/ 687039 w 3926071"/>
              <a:gd name="connsiteY10" fmla="*/ 462283 h 2430652"/>
              <a:gd name="connsiteX11" fmla="*/ 957004 w 3926071"/>
              <a:gd name="connsiteY11" fmla="*/ 479700 h 2430652"/>
              <a:gd name="connsiteX12" fmla="*/ 1575313 w 3926071"/>
              <a:gd name="connsiteY12" fmla="*/ 749665 h 2430652"/>
              <a:gd name="connsiteX13" fmla="*/ 2533256 w 3926071"/>
              <a:gd name="connsiteY13" fmla="*/ 1516020 h 2430652"/>
              <a:gd name="connsiteX14" fmla="*/ 2620342 w 3926071"/>
              <a:gd name="connsiteY14" fmla="*/ 1594397 h 2430652"/>
              <a:gd name="connsiteX15" fmla="*/ 2681302 w 3926071"/>
              <a:gd name="connsiteY15" fmla="*/ 1611814 h 2430652"/>
              <a:gd name="connsiteX16" fmla="*/ 2750970 w 3926071"/>
              <a:gd name="connsiteY16" fmla="*/ 1655357 h 2430652"/>
              <a:gd name="connsiteX17" fmla="*/ 2759679 w 3926071"/>
              <a:gd name="connsiteY17" fmla="*/ 1681483 h 2430652"/>
              <a:gd name="connsiteX18" fmla="*/ 2785804 w 3926071"/>
              <a:gd name="connsiteY18" fmla="*/ 1707608 h 2430652"/>
              <a:gd name="connsiteX19" fmla="*/ 2803222 w 3926071"/>
              <a:gd name="connsiteY19" fmla="*/ 1733734 h 2430652"/>
              <a:gd name="connsiteX20" fmla="*/ 2838056 w 3926071"/>
              <a:gd name="connsiteY20" fmla="*/ 1777277 h 2430652"/>
              <a:gd name="connsiteX21" fmla="*/ 2864182 w 3926071"/>
              <a:gd name="connsiteY21" fmla="*/ 1829528 h 2430652"/>
              <a:gd name="connsiteX22" fmla="*/ 2890307 w 3926071"/>
              <a:gd name="connsiteY22" fmla="*/ 1855654 h 2430652"/>
              <a:gd name="connsiteX23" fmla="*/ 2925142 w 3926071"/>
              <a:gd name="connsiteY23" fmla="*/ 1899197 h 2430652"/>
              <a:gd name="connsiteX24" fmla="*/ 2942559 w 3926071"/>
              <a:gd name="connsiteY24" fmla="*/ 1934031 h 2430652"/>
              <a:gd name="connsiteX25" fmla="*/ 2959976 w 3926071"/>
              <a:gd name="connsiteY25" fmla="*/ 1960157 h 2430652"/>
              <a:gd name="connsiteX26" fmla="*/ 2968684 w 3926071"/>
              <a:gd name="connsiteY26" fmla="*/ 1986283 h 2430652"/>
              <a:gd name="connsiteX27" fmla="*/ 2986102 w 3926071"/>
              <a:gd name="connsiteY27" fmla="*/ 2003700 h 2430652"/>
              <a:gd name="connsiteX28" fmla="*/ 3003519 w 3926071"/>
              <a:gd name="connsiteY28" fmla="*/ 2029825 h 2430652"/>
              <a:gd name="connsiteX29" fmla="*/ 3020936 w 3926071"/>
              <a:gd name="connsiteY29" fmla="*/ 2047243 h 2430652"/>
              <a:gd name="connsiteX30" fmla="*/ 3038353 w 3926071"/>
              <a:gd name="connsiteY30" fmla="*/ 2073368 h 2430652"/>
              <a:gd name="connsiteX31" fmla="*/ 3064479 w 3926071"/>
              <a:gd name="connsiteY31" fmla="*/ 2090785 h 2430652"/>
              <a:gd name="connsiteX32" fmla="*/ 3081896 w 3926071"/>
              <a:gd name="connsiteY32" fmla="*/ 2108203 h 2430652"/>
              <a:gd name="connsiteX33" fmla="*/ 3134147 w 3926071"/>
              <a:gd name="connsiteY33" fmla="*/ 2134328 h 2430652"/>
              <a:gd name="connsiteX34" fmla="*/ 3160273 w 3926071"/>
              <a:gd name="connsiteY34" fmla="*/ 2151745 h 2430652"/>
              <a:gd name="connsiteX35" fmla="*/ 3203816 w 3926071"/>
              <a:gd name="connsiteY35" fmla="*/ 2186580 h 2430652"/>
              <a:gd name="connsiteX36" fmla="*/ 3238650 w 3926071"/>
              <a:gd name="connsiteY36" fmla="*/ 2230123 h 2430652"/>
              <a:gd name="connsiteX37" fmla="*/ 3264776 w 3926071"/>
              <a:gd name="connsiteY37" fmla="*/ 2238831 h 2430652"/>
              <a:gd name="connsiteX38" fmla="*/ 3317027 w 3926071"/>
              <a:gd name="connsiteY38" fmla="*/ 2282374 h 2430652"/>
              <a:gd name="connsiteX39" fmla="*/ 3343153 w 3926071"/>
              <a:gd name="connsiteY39" fmla="*/ 2291083 h 2430652"/>
              <a:gd name="connsiteX40" fmla="*/ 3395404 w 3926071"/>
              <a:gd name="connsiteY40" fmla="*/ 2334625 h 2430652"/>
              <a:gd name="connsiteX41" fmla="*/ 3438947 w 3926071"/>
              <a:gd name="connsiteY41" fmla="*/ 2343334 h 2430652"/>
              <a:gd name="connsiteX42" fmla="*/ 3465073 w 3926071"/>
              <a:gd name="connsiteY42" fmla="*/ 2352043 h 2430652"/>
              <a:gd name="connsiteX43" fmla="*/ 3517324 w 3926071"/>
              <a:gd name="connsiteY43" fmla="*/ 2395585 h 2430652"/>
              <a:gd name="connsiteX44" fmla="*/ 3552159 w 3926071"/>
              <a:gd name="connsiteY44" fmla="*/ 2404294 h 2430652"/>
              <a:gd name="connsiteX45" fmla="*/ 3578284 w 3926071"/>
              <a:gd name="connsiteY45" fmla="*/ 2421711 h 2430652"/>
              <a:gd name="connsiteX46" fmla="*/ 3752456 w 3926071"/>
              <a:gd name="connsiteY46" fmla="*/ 2421711 h 2430652"/>
              <a:gd name="connsiteX47" fmla="*/ 3787290 w 3926071"/>
              <a:gd name="connsiteY47" fmla="*/ 2413003 h 2430652"/>
              <a:gd name="connsiteX48" fmla="*/ 3839542 w 3926071"/>
              <a:gd name="connsiteY48" fmla="*/ 2395585 h 2430652"/>
              <a:gd name="connsiteX49" fmla="*/ 3856959 w 3926071"/>
              <a:gd name="connsiteY49" fmla="*/ 2369460 h 2430652"/>
              <a:gd name="connsiteX50" fmla="*/ 3874376 w 3926071"/>
              <a:gd name="connsiteY50" fmla="*/ 2325917 h 2430652"/>
              <a:gd name="connsiteX51" fmla="*/ 3883084 w 3926071"/>
              <a:gd name="connsiteY51" fmla="*/ 2299791 h 2430652"/>
              <a:gd name="connsiteX52" fmla="*/ 3900502 w 3926071"/>
              <a:gd name="connsiteY52" fmla="*/ 2273665 h 2430652"/>
              <a:gd name="connsiteX53" fmla="*/ 3909210 w 3926071"/>
              <a:gd name="connsiteY53" fmla="*/ 2021117 h 2430652"/>
              <a:gd name="connsiteX54" fmla="*/ 3891793 w 3926071"/>
              <a:gd name="connsiteY54" fmla="*/ 1994991 h 2430652"/>
              <a:gd name="connsiteX55" fmla="*/ 3865667 w 3926071"/>
              <a:gd name="connsiteY55" fmla="*/ 1925323 h 2430652"/>
              <a:gd name="connsiteX56" fmla="*/ 3848250 w 3926071"/>
              <a:gd name="connsiteY56" fmla="*/ 1907905 h 2430652"/>
              <a:gd name="connsiteX57" fmla="*/ 3830833 w 3926071"/>
              <a:gd name="connsiteY57" fmla="*/ 1855654 h 2430652"/>
              <a:gd name="connsiteX58" fmla="*/ 3822124 w 3926071"/>
              <a:gd name="connsiteY58" fmla="*/ 1829528 h 2430652"/>
              <a:gd name="connsiteX59" fmla="*/ 3787290 w 3926071"/>
              <a:gd name="connsiteY59" fmla="*/ 1785985 h 2430652"/>
              <a:gd name="connsiteX60" fmla="*/ 3769873 w 3926071"/>
              <a:gd name="connsiteY60" fmla="*/ 1759860 h 2430652"/>
              <a:gd name="connsiteX61" fmla="*/ 3743747 w 3926071"/>
              <a:gd name="connsiteY61" fmla="*/ 1742443 h 2430652"/>
              <a:gd name="connsiteX62" fmla="*/ 3708913 w 3926071"/>
              <a:gd name="connsiteY62" fmla="*/ 1698900 h 2430652"/>
              <a:gd name="connsiteX63" fmla="*/ 3656662 w 3926071"/>
              <a:gd name="connsiteY63" fmla="*/ 1646648 h 2430652"/>
              <a:gd name="connsiteX64" fmla="*/ 3621827 w 3926071"/>
              <a:gd name="connsiteY64" fmla="*/ 1603105 h 2430652"/>
              <a:gd name="connsiteX65" fmla="*/ 3586993 w 3926071"/>
              <a:gd name="connsiteY65" fmla="*/ 1585688 h 2430652"/>
              <a:gd name="connsiteX66" fmla="*/ 3517324 w 3926071"/>
              <a:gd name="connsiteY66" fmla="*/ 1533437 h 2430652"/>
              <a:gd name="connsiteX67" fmla="*/ 3465073 w 3926071"/>
              <a:gd name="connsiteY67" fmla="*/ 1498603 h 2430652"/>
              <a:gd name="connsiteX68" fmla="*/ 3421530 w 3926071"/>
              <a:gd name="connsiteY68" fmla="*/ 1463768 h 2430652"/>
              <a:gd name="connsiteX69" fmla="*/ 3369279 w 3926071"/>
              <a:gd name="connsiteY69" fmla="*/ 1446351 h 2430652"/>
              <a:gd name="connsiteX70" fmla="*/ 3343153 w 3926071"/>
              <a:gd name="connsiteY70" fmla="*/ 1437643 h 2430652"/>
              <a:gd name="connsiteX71" fmla="*/ 3325736 w 3926071"/>
              <a:gd name="connsiteY71" fmla="*/ 1420225 h 2430652"/>
              <a:gd name="connsiteX72" fmla="*/ 3273484 w 3926071"/>
              <a:gd name="connsiteY72" fmla="*/ 1385391 h 2430652"/>
              <a:gd name="connsiteX73" fmla="*/ 3247359 w 3926071"/>
              <a:gd name="connsiteY73" fmla="*/ 1359265 h 2430652"/>
              <a:gd name="connsiteX74" fmla="*/ 3212524 w 3926071"/>
              <a:gd name="connsiteY74" fmla="*/ 1315723 h 2430652"/>
              <a:gd name="connsiteX75" fmla="*/ 3142856 w 3926071"/>
              <a:gd name="connsiteY75" fmla="*/ 1289597 h 2430652"/>
              <a:gd name="connsiteX76" fmla="*/ 3090604 w 3926071"/>
              <a:gd name="connsiteY76" fmla="*/ 1254763 h 2430652"/>
              <a:gd name="connsiteX77" fmla="*/ 3038353 w 3926071"/>
              <a:gd name="connsiteY77" fmla="*/ 1237345 h 2430652"/>
              <a:gd name="connsiteX78" fmla="*/ 2986102 w 3926071"/>
              <a:gd name="connsiteY78" fmla="*/ 1211220 h 2430652"/>
              <a:gd name="connsiteX79" fmla="*/ 2933850 w 3926071"/>
              <a:gd name="connsiteY79" fmla="*/ 1176385 h 2430652"/>
              <a:gd name="connsiteX80" fmla="*/ 2907724 w 3926071"/>
              <a:gd name="connsiteY80" fmla="*/ 1158968 h 2430652"/>
              <a:gd name="connsiteX81" fmla="*/ 2890307 w 3926071"/>
              <a:gd name="connsiteY81" fmla="*/ 1132843 h 2430652"/>
              <a:gd name="connsiteX82" fmla="*/ 2881599 w 3926071"/>
              <a:gd name="connsiteY82" fmla="*/ 1106717 h 2430652"/>
              <a:gd name="connsiteX83" fmla="*/ 2855473 w 3926071"/>
              <a:gd name="connsiteY83" fmla="*/ 1098008 h 2430652"/>
              <a:gd name="connsiteX84" fmla="*/ 2846764 w 3926071"/>
              <a:gd name="connsiteY84" fmla="*/ 1071883 h 2430652"/>
              <a:gd name="connsiteX85" fmla="*/ 2855473 w 3926071"/>
              <a:gd name="connsiteY85" fmla="*/ 1028340 h 2430652"/>
              <a:gd name="connsiteX86" fmla="*/ 2907724 w 3926071"/>
              <a:gd name="connsiteY86" fmla="*/ 1002214 h 2430652"/>
              <a:gd name="connsiteX87" fmla="*/ 2951267 w 3926071"/>
              <a:gd name="connsiteY87" fmla="*/ 967380 h 2430652"/>
              <a:gd name="connsiteX88" fmla="*/ 3029644 w 3926071"/>
              <a:gd name="connsiteY88" fmla="*/ 949963 h 2430652"/>
              <a:gd name="connsiteX89" fmla="*/ 3073187 w 3926071"/>
              <a:gd name="connsiteY89" fmla="*/ 915128 h 2430652"/>
              <a:gd name="connsiteX90" fmla="*/ 3090604 w 3926071"/>
              <a:gd name="connsiteY90" fmla="*/ 862877 h 2430652"/>
              <a:gd name="connsiteX91" fmla="*/ 3081896 w 3926071"/>
              <a:gd name="connsiteY91" fmla="*/ 793208 h 2430652"/>
              <a:gd name="connsiteX92" fmla="*/ 3064479 w 3926071"/>
              <a:gd name="connsiteY92" fmla="*/ 767083 h 2430652"/>
              <a:gd name="connsiteX93" fmla="*/ 3029644 w 3926071"/>
              <a:gd name="connsiteY93" fmla="*/ 697414 h 2430652"/>
              <a:gd name="connsiteX94" fmla="*/ 3012227 w 3926071"/>
              <a:gd name="connsiteY94" fmla="*/ 671288 h 2430652"/>
              <a:gd name="connsiteX95" fmla="*/ 2959976 w 3926071"/>
              <a:gd name="connsiteY95" fmla="*/ 653871 h 2430652"/>
              <a:gd name="connsiteX96" fmla="*/ 2933850 w 3926071"/>
              <a:gd name="connsiteY96" fmla="*/ 645163 h 2430652"/>
              <a:gd name="connsiteX97" fmla="*/ 2907724 w 3926071"/>
              <a:gd name="connsiteY97" fmla="*/ 627745 h 2430652"/>
              <a:gd name="connsiteX98" fmla="*/ 2855473 w 3926071"/>
              <a:gd name="connsiteY98" fmla="*/ 575494 h 2430652"/>
              <a:gd name="connsiteX99" fmla="*/ 2803222 w 3926071"/>
              <a:gd name="connsiteY99" fmla="*/ 540660 h 2430652"/>
              <a:gd name="connsiteX100" fmla="*/ 2777096 w 3926071"/>
              <a:gd name="connsiteY100" fmla="*/ 531951 h 2430652"/>
              <a:gd name="connsiteX101" fmla="*/ 2716136 w 3926071"/>
              <a:gd name="connsiteY101" fmla="*/ 505825 h 2430652"/>
              <a:gd name="connsiteX102" fmla="*/ 2690010 w 3926071"/>
              <a:gd name="connsiteY102" fmla="*/ 488408 h 2430652"/>
              <a:gd name="connsiteX103" fmla="*/ 2602924 w 3926071"/>
              <a:gd name="connsiteY103" fmla="*/ 470991 h 2430652"/>
              <a:gd name="connsiteX104" fmla="*/ 2576799 w 3926071"/>
              <a:gd name="connsiteY104" fmla="*/ 462283 h 2430652"/>
              <a:gd name="connsiteX105" fmla="*/ 2541964 w 3926071"/>
              <a:gd name="connsiteY105" fmla="*/ 427448 h 2430652"/>
              <a:gd name="connsiteX106" fmla="*/ 2481004 w 3926071"/>
              <a:gd name="connsiteY106" fmla="*/ 401323 h 2430652"/>
              <a:gd name="connsiteX107" fmla="*/ 2463587 w 3926071"/>
              <a:gd name="connsiteY107" fmla="*/ 383905 h 2430652"/>
              <a:gd name="connsiteX108" fmla="*/ 2420044 w 3926071"/>
              <a:gd name="connsiteY108" fmla="*/ 349071 h 2430652"/>
              <a:gd name="connsiteX109" fmla="*/ 2123953 w 3926071"/>
              <a:gd name="connsiteY109" fmla="*/ 357780 h 2430652"/>
              <a:gd name="connsiteX110" fmla="*/ 2036867 w 3926071"/>
              <a:gd name="connsiteY110" fmla="*/ 383905 h 2430652"/>
              <a:gd name="connsiteX111" fmla="*/ 1949782 w 3926071"/>
              <a:gd name="connsiteY111" fmla="*/ 410031 h 2430652"/>
              <a:gd name="connsiteX112" fmla="*/ 1923656 w 3926071"/>
              <a:gd name="connsiteY112" fmla="*/ 418740 h 2430652"/>
              <a:gd name="connsiteX113" fmla="*/ 1836570 w 3926071"/>
              <a:gd name="connsiteY113" fmla="*/ 436157 h 2430652"/>
              <a:gd name="connsiteX114" fmla="*/ 1775610 w 3926071"/>
              <a:gd name="connsiteY114" fmla="*/ 453574 h 2430652"/>
              <a:gd name="connsiteX115" fmla="*/ 1671107 w 3926071"/>
              <a:gd name="connsiteY115" fmla="*/ 470991 h 2430652"/>
              <a:gd name="connsiteX116" fmla="*/ 1592730 w 3926071"/>
              <a:gd name="connsiteY116" fmla="*/ 497117 h 2430652"/>
              <a:gd name="connsiteX117" fmla="*/ 1348890 w 3926071"/>
              <a:gd name="connsiteY117" fmla="*/ 479700 h 2430652"/>
              <a:gd name="connsiteX118" fmla="*/ 1183427 w 3926071"/>
              <a:gd name="connsiteY118" fmla="*/ 322945 h 2430652"/>
              <a:gd name="connsiteX119" fmla="*/ 1122467 w 3926071"/>
              <a:gd name="connsiteY119" fmla="*/ 244568 h 2430652"/>
              <a:gd name="connsiteX120" fmla="*/ 974422 w 3926071"/>
              <a:gd name="connsiteY120" fmla="*/ 140065 h 2430652"/>
              <a:gd name="connsiteX121" fmla="*/ 861210 w 3926071"/>
              <a:gd name="connsiteY121" fmla="*/ 61688 h 2430652"/>
              <a:gd name="connsiteX122" fmla="*/ 782833 w 3926071"/>
              <a:gd name="connsiteY122" fmla="*/ 35563 h 2430652"/>
              <a:gd name="connsiteX123" fmla="*/ 617370 w 3926071"/>
              <a:gd name="connsiteY123" fmla="*/ 728 h 2430652"/>
              <a:gd name="connsiteX0" fmla="*/ 617370 w 3926071"/>
              <a:gd name="connsiteY0" fmla="*/ 728 h 2430652"/>
              <a:gd name="connsiteX1" fmla="*/ 234193 w 3926071"/>
              <a:gd name="connsiteY1" fmla="*/ 70397 h 2430652"/>
              <a:gd name="connsiteX2" fmla="*/ 120982 w 3926071"/>
              <a:gd name="connsiteY2" fmla="*/ 113940 h 2430652"/>
              <a:gd name="connsiteX3" fmla="*/ 51313 w 3926071"/>
              <a:gd name="connsiteY3" fmla="*/ 148774 h 2430652"/>
              <a:gd name="connsiteX4" fmla="*/ 7770 w 3926071"/>
              <a:gd name="connsiteY4" fmla="*/ 201025 h 2430652"/>
              <a:gd name="connsiteX5" fmla="*/ 7770 w 3926071"/>
              <a:gd name="connsiteY5" fmla="*/ 349071 h 2430652"/>
              <a:gd name="connsiteX6" fmla="*/ 86147 w 3926071"/>
              <a:gd name="connsiteY6" fmla="*/ 479700 h 2430652"/>
              <a:gd name="connsiteX7" fmla="*/ 208067 w 3926071"/>
              <a:gd name="connsiteY7" fmla="*/ 558077 h 2430652"/>
              <a:gd name="connsiteX8" fmla="*/ 321279 w 3926071"/>
              <a:gd name="connsiteY8" fmla="*/ 610328 h 2430652"/>
              <a:gd name="connsiteX9" fmla="*/ 478033 w 3926071"/>
              <a:gd name="connsiteY9" fmla="*/ 566785 h 2430652"/>
              <a:gd name="connsiteX10" fmla="*/ 687039 w 3926071"/>
              <a:gd name="connsiteY10" fmla="*/ 462283 h 2430652"/>
              <a:gd name="connsiteX11" fmla="*/ 957004 w 3926071"/>
              <a:gd name="connsiteY11" fmla="*/ 479700 h 2430652"/>
              <a:gd name="connsiteX12" fmla="*/ 1575313 w 3926071"/>
              <a:gd name="connsiteY12" fmla="*/ 749665 h 2430652"/>
              <a:gd name="connsiteX13" fmla="*/ 2533256 w 3926071"/>
              <a:gd name="connsiteY13" fmla="*/ 1516020 h 2430652"/>
              <a:gd name="connsiteX14" fmla="*/ 2620342 w 3926071"/>
              <a:gd name="connsiteY14" fmla="*/ 1594397 h 2430652"/>
              <a:gd name="connsiteX15" fmla="*/ 2681302 w 3926071"/>
              <a:gd name="connsiteY15" fmla="*/ 1611814 h 2430652"/>
              <a:gd name="connsiteX16" fmla="*/ 2750970 w 3926071"/>
              <a:gd name="connsiteY16" fmla="*/ 1655357 h 2430652"/>
              <a:gd name="connsiteX17" fmla="*/ 2759679 w 3926071"/>
              <a:gd name="connsiteY17" fmla="*/ 1681483 h 2430652"/>
              <a:gd name="connsiteX18" fmla="*/ 2785804 w 3926071"/>
              <a:gd name="connsiteY18" fmla="*/ 1707608 h 2430652"/>
              <a:gd name="connsiteX19" fmla="*/ 2803222 w 3926071"/>
              <a:gd name="connsiteY19" fmla="*/ 1733734 h 2430652"/>
              <a:gd name="connsiteX20" fmla="*/ 2838056 w 3926071"/>
              <a:gd name="connsiteY20" fmla="*/ 1777277 h 2430652"/>
              <a:gd name="connsiteX21" fmla="*/ 2864182 w 3926071"/>
              <a:gd name="connsiteY21" fmla="*/ 1829528 h 2430652"/>
              <a:gd name="connsiteX22" fmla="*/ 2890307 w 3926071"/>
              <a:gd name="connsiteY22" fmla="*/ 1855654 h 2430652"/>
              <a:gd name="connsiteX23" fmla="*/ 2925142 w 3926071"/>
              <a:gd name="connsiteY23" fmla="*/ 1899197 h 2430652"/>
              <a:gd name="connsiteX24" fmla="*/ 2942559 w 3926071"/>
              <a:gd name="connsiteY24" fmla="*/ 1934031 h 2430652"/>
              <a:gd name="connsiteX25" fmla="*/ 2959976 w 3926071"/>
              <a:gd name="connsiteY25" fmla="*/ 1960157 h 2430652"/>
              <a:gd name="connsiteX26" fmla="*/ 2968684 w 3926071"/>
              <a:gd name="connsiteY26" fmla="*/ 1986283 h 2430652"/>
              <a:gd name="connsiteX27" fmla="*/ 2986102 w 3926071"/>
              <a:gd name="connsiteY27" fmla="*/ 2003700 h 2430652"/>
              <a:gd name="connsiteX28" fmla="*/ 3003519 w 3926071"/>
              <a:gd name="connsiteY28" fmla="*/ 2029825 h 2430652"/>
              <a:gd name="connsiteX29" fmla="*/ 3020936 w 3926071"/>
              <a:gd name="connsiteY29" fmla="*/ 2047243 h 2430652"/>
              <a:gd name="connsiteX30" fmla="*/ 3038353 w 3926071"/>
              <a:gd name="connsiteY30" fmla="*/ 2073368 h 2430652"/>
              <a:gd name="connsiteX31" fmla="*/ 3064479 w 3926071"/>
              <a:gd name="connsiteY31" fmla="*/ 2090785 h 2430652"/>
              <a:gd name="connsiteX32" fmla="*/ 3081896 w 3926071"/>
              <a:gd name="connsiteY32" fmla="*/ 2108203 h 2430652"/>
              <a:gd name="connsiteX33" fmla="*/ 3134147 w 3926071"/>
              <a:gd name="connsiteY33" fmla="*/ 2134328 h 2430652"/>
              <a:gd name="connsiteX34" fmla="*/ 3160273 w 3926071"/>
              <a:gd name="connsiteY34" fmla="*/ 2151745 h 2430652"/>
              <a:gd name="connsiteX35" fmla="*/ 3203816 w 3926071"/>
              <a:gd name="connsiteY35" fmla="*/ 2186580 h 2430652"/>
              <a:gd name="connsiteX36" fmla="*/ 3238650 w 3926071"/>
              <a:gd name="connsiteY36" fmla="*/ 2230123 h 2430652"/>
              <a:gd name="connsiteX37" fmla="*/ 3264776 w 3926071"/>
              <a:gd name="connsiteY37" fmla="*/ 2238831 h 2430652"/>
              <a:gd name="connsiteX38" fmla="*/ 3317027 w 3926071"/>
              <a:gd name="connsiteY38" fmla="*/ 2282374 h 2430652"/>
              <a:gd name="connsiteX39" fmla="*/ 3343153 w 3926071"/>
              <a:gd name="connsiteY39" fmla="*/ 2291083 h 2430652"/>
              <a:gd name="connsiteX40" fmla="*/ 3395404 w 3926071"/>
              <a:gd name="connsiteY40" fmla="*/ 2334625 h 2430652"/>
              <a:gd name="connsiteX41" fmla="*/ 3438947 w 3926071"/>
              <a:gd name="connsiteY41" fmla="*/ 2343334 h 2430652"/>
              <a:gd name="connsiteX42" fmla="*/ 3465073 w 3926071"/>
              <a:gd name="connsiteY42" fmla="*/ 2352043 h 2430652"/>
              <a:gd name="connsiteX43" fmla="*/ 3517324 w 3926071"/>
              <a:gd name="connsiteY43" fmla="*/ 2395585 h 2430652"/>
              <a:gd name="connsiteX44" fmla="*/ 3552159 w 3926071"/>
              <a:gd name="connsiteY44" fmla="*/ 2404294 h 2430652"/>
              <a:gd name="connsiteX45" fmla="*/ 3578284 w 3926071"/>
              <a:gd name="connsiteY45" fmla="*/ 2421711 h 2430652"/>
              <a:gd name="connsiteX46" fmla="*/ 3752456 w 3926071"/>
              <a:gd name="connsiteY46" fmla="*/ 2421711 h 2430652"/>
              <a:gd name="connsiteX47" fmla="*/ 3787290 w 3926071"/>
              <a:gd name="connsiteY47" fmla="*/ 2413003 h 2430652"/>
              <a:gd name="connsiteX48" fmla="*/ 3839542 w 3926071"/>
              <a:gd name="connsiteY48" fmla="*/ 2395585 h 2430652"/>
              <a:gd name="connsiteX49" fmla="*/ 3856959 w 3926071"/>
              <a:gd name="connsiteY49" fmla="*/ 2369460 h 2430652"/>
              <a:gd name="connsiteX50" fmla="*/ 3874376 w 3926071"/>
              <a:gd name="connsiteY50" fmla="*/ 2325917 h 2430652"/>
              <a:gd name="connsiteX51" fmla="*/ 3883084 w 3926071"/>
              <a:gd name="connsiteY51" fmla="*/ 2299791 h 2430652"/>
              <a:gd name="connsiteX52" fmla="*/ 3900502 w 3926071"/>
              <a:gd name="connsiteY52" fmla="*/ 2273665 h 2430652"/>
              <a:gd name="connsiteX53" fmla="*/ 3909210 w 3926071"/>
              <a:gd name="connsiteY53" fmla="*/ 2021117 h 2430652"/>
              <a:gd name="connsiteX54" fmla="*/ 3891793 w 3926071"/>
              <a:gd name="connsiteY54" fmla="*/ 1994991 h 2430652"/>
              <a:gd name="connsiteX55" fmla="*/ 3865667 w 3926071"/>
              <a:gd name="connsiteY55" fmla="*/ 1925323 h 2430652"/>
              <a:gd name="connsiteX56" fmla="*/ 3848250 w 3926071"/>
              <a:gd name="connsiteY56" fmla="*/ 1907905 h 2430652"/>
              <a:gd name="connsiteX57" fmla="*/ 3830833 w 3926071"/>
              <a:gd name="connsiteY57" fmla="*/ 1855654 h 2430652"/>
              <a:gd name="connsiteX58" fmla="*/ 3822124 w 3926071"/>
              <a:gd name="connsiteY58" fmla="*/ 1829528 h 2430652"/>
              <a:gd name="connsiteX59" fmla="*/ 3787290 w 3926071"/>
              <a:gd name="connsiteY59" fmla="*/ 1785985 h 2430652"/>
              <a:gd name="connsiteX60" fmla="*/ 3769873 w 3926071"/>
              <a:gd name="connsiteY60" fmla="*/ 1759860 h 2430652"/>
              <a:gd name="connsiteX61" fmla="*/ 3743747 w 3926071"/>
              <a:gd name="connsiteY61" fmla="*/ 1742443 h 2430652"/>
              <a:gd name="connsiteX62" fmla="*/ 3708913 w 3926071"/>
              <a:gd name="connsiteY62" fmla="*/ 1698900 h 2430652"/>
              <a:gd name="connsiteX63" fmla="*/ 3656662 w 3926071"/>
              <a:gd name="connsiteY63" fmla="*/ 1646648 h 2430652"/>
              <a:gd name="connsiteX64" fmla="*/ 3621827 w 3926071"/>
              <a:gd name="connsiteY64" fmla="*/ 1603105 h 2430652"/>
              <a:gd name="connsiteX65" fmla="*/ 3586993 w 3926071"/>
              <a:gd name="connsiteY65" fmla="*/ 1585688 h 2430652"/>
              <a:gd name="connsiteX66" fmla="*/ 3517324 w 3926071"/>
              <a:gd name="connsiteY66" fmla="*/ 1533437 h 2430652"/>
              <a:gd name="connsiteX67" fmla="*/ 3465073 w 3926071"/>
              <a:gd name="connsiteY67" fmla="*/ 1498603 h 2430652"/>
              <a:gd name="connsiteX68" fmla="*/ 3421530 w 3926071"/>
              <a:gd name="connsiteY68" fmla="*/ 1463768 h 2430652"/>
              <a:gd name="connsiteX69" fmla="*/ 3369279 w 3926071"/>
              <a:gd name="connsiteY69" fmla="*/ 1446351 h 2430652"/>
              <a:gd name="connsiteX70" fmla="*/ 3343153 w 3926071"/>
              <a:gd name="connsiteY70" fmla="*/ 1437643 h 2430652"/>
              <a:gd name="connsiteX71" fmla="*/ 3325736 w 3926071"/>
              <a:gd name="connsiteY71" fmla="*/ 1420225 h 2430652"/>
              <a:gd name="connsiteX72" fmla="*/ 3273484 w 3926071"/>
              <a:gd name="connsiteY72" fmla="*/ 1385391 h 2430652"/>
              <a:gd name="connsiteX73" fmla="*/ 3247359 w 3926071"/>
              <a:gd name="connsiteY73" fmla="*/ 1359265 h 2430652"/>
              <a:gd name="connsiteX74" fmla="*/ 3212524 w 3926071"/>
              <a:gd name="connsiteY74" fmla="*/ 1315723 h 2430652"/>
              <a:gd name="connsiteX75" fmla="*/ 3142856 w 3926071"/>
              <a:gd name="connsiteY75" fmla="*/ 1289597 h 2430652"/>
              <a:gd name="connsiteX76" fmla="*/ 3090604 w 3926071"/>
              <a:gd name="connsiteY76" fmla="*/ 1254763 h 2430652"/>
              <a:gd name="connsiteX77" fmla="*/ 3038353 w 3926071"/>
              <a:gd name="connsiteY77" fmla="*/ 1237345 h 2430652"/>
              <a:gd name="connsiteX78" fmla="*/ 2986102 w 3926071"/>
              <a:gd name="connsiteY78" fmla="*/ 1211220 h 2430652"/>
              <a:gd name="connsiteX79" fmla="*/ 2933850 w 3926071"/>
              <a:gd name="connsiteY79" fmla="*/ 1176385 h 2430652"/>
              <a:gd name="connsiteX80" fmla="*/ 2907724 w 3926071"/>
              <a:gd name="connsiteY80" fmla="*/ 1158968 h 2430652"/>
              <a:gd name="connsiteX81" fmla="*/ 2890307 w 3926071"/>
              <a:gd name="connsiteY81" fmla="*/ 1132843 h 2430652"/>
              <a:gd name="connsiteX82" fmla="*/ 2881599 w 3926071"/>
              <a:gd name="connsiteY82" fmla="*/ 1106717 h 2430652"/>
              <a:gd name="connsiteX83" fmla="*/ 2855473 w 3926071"/>
              <a:gd name="connsiteY83" fmla="*/ 1098008 h 2430652"/>
              <a:gd name="connsiteX84" fmla="*/ 2846764 w 3926071"/>
              <a:gd name="connsiteY84" fmla="*/ 1071883 h 2430652"/>
              <a:gd name="connsiteX85" fmla="*/ 2855473 w 3926071"/>
              <a:gd name="connsiteY85" fmla="*/ 1028340 h 2430652"/>
              <a:gd name="connsiteX86" fmla="*/ 2907724 w 3926071"/>
              <a:gd name="connsiteY86" fmla="*/ 1002214 h 2430652"/>
              <a:gd name="connsiteX87" fmla="*/ 2951267 w 3926071"/>
              <a:gd name="connsiteY87" fmla="*/ 967380 h 2430652"/>
              <a:gd name="connsiteX88" fmla="*/ 3029644 w 3926071"/>
              <a:gd name="connsiteY88" fmla="*/ 949963 h 2430652"/>
              <a:gd name="connsiteX89" fmla="*/ 3073187 w 3926071"/>
              <a:gd name="connsiteY89" fmla="*/ 915128 h 2430652"/>
              <a:gd name="connsiteX90" fmla="*/ 3090604 w 3926071"/>
              <a:gd name="connsiteY90" fmla="*/ 862877 h 2430652"/>
              <a:gd name="connsiteX91" fmla="*/ 3081896 w 3926071"/>
              <a:gd name="connsiteY91" fmla="*/ 793208 h 2430652"/>
              <a:gd name="connsiteX92" fmla="*/ 3064479 w 3926071"/>
              <a:gd name="connsiteY92" fmla="*/ 767083 h 2430652"/>
              <a:gd name="connsiteX93" fmla="*/ 3029644 w 3926071"/>
              <a:gd name="connsiteY93" fmla="*/ 697414 h 2430652"/>
              <a:gd name="connsiteX94" fmla="*/ 3012227 w 3926071"/>
              <a:gd name="connsiteY94" fmla="*/ 671288 h 2430652"/>
              <a:gd name="connsiteX95" fmla="*/ 2959976 w 3926071"/>
              <a:gd name="connsiteY95" fmla="*/ 653871 h 2430652"/>
              <a:gd name="connsiteX96" fmla="*/ 2933850 w 3926071"/>
              <a:gd name="connsiteY96" fmla="*/ 645163 h 2430652"/>
              <a:gd name="connsiteX97" fmla="*/ 2907724 w 3926071"/>
              <a:gd name="connsiteY97" fmla="*/ 627745 h 2430652"/>
              <a:gd name="connsiteX98" fmla="*/ 2855473 w 3926071"/>
              <a:gd name="connsiteY98" fmla="*/ 575494 h 2430652"/>
              <a:gd name="connsiteX99" fmla="*/ 2803222 w 3926071"/>
              <a:gd name="connsiteY99" fmla="*/ 540660 h 2430652"/>
              <a:gd name="connsiteX100" fmla="*/ 2777096 w 3926071"/>
              <a:gd name="connsiteY100" fmla="*/ 531951 h 2430652"/>
              <a:gd name="connsiteX101" fmla="*/ 2716136 w 3926071"/>
              <a:gd name="connsiteY101" fmla="*/ 505825 h 2430652"/>
              <a:gd name="connsiteX102" fmla="*/ 2690010 w 3926071"/>
              <a:gd name="connsiteY102" fmla="*/ 488408 h 2430652"/>
              <a:gd name="connsiteX103" fmla="*/ 2602924 w 3926071"/>
              <a:gd name="connsiteY103" fmla="*/ 470991 h 2430652"/>
              <a:gd name="connsiteX104" fmla="*/ 2576799 w 3926071"/>
              <a:gd name="connsiteY104" fmla="*/ 462283 h 2430652"/>
              <a:gd name="connsiteX105" fmla="*/ 2541964 w 3926071"/>
              <a:gd name="connsiteY105" fmla="*/ 427448 h 2430652"/>
              <a:gd name="connsiteX106" fmla="*/ 2481004 w 3926071"/>
              <a:gd name="connsiteY106" fmla="*/ 401323 h 2430652"/>
              <a:gd name="connsiteX107" fmla="*/ 2463587 w 3926071"/>
              <a:gd name="connsiteY107" fmla="*/ 383905 h 2430652"/>
              <a:gd name="connsiteX108" fmla="*/ 2420044 w 3926071"/>
              <a:gd name="connsiteY108" fmla="*/ 349071 h 2430652"/>
              <a:gd name="connsiteX109" fmla="*/ 2123953 w 3926071"/>
              <a:gd name="connsiteY109" fmla="*/ 357780 h 2430652"/>
              <a:gd name="connsiteX110" fmla="*/ 2036867 w 3926071"/>
              <a:gd name="connsiteY110" fmla="*/ 383905 h 2430652"/>
              <a:gd name="connsiteX111" fmla="*/ 1949782 w 3926071"/>
              <a:gd name="connsiteY111" fmla="*/ 410031 h 2430652"/>
              <a:gd name="connsiteX112" fmla="*/ 1923656 w 3926071"/>
              <a:gd name="connsiteY112" fmla="*/ 418740 h 2430652"/>
              <a:gd name="connsiteX113" fmla="*/ 1836570 w 3926071"/>
              <a:gd name="connsiteY113" fmla="*/ 436157 h 2430652"/>
              <a:gd name="connsiteX114" fmla="*/ 1775610 w 3926071"/>
              <a:gd name="connsiteY114" fmla="*/ 453574 h 2430652"/>
              <a:gd name="connsiteX115" fmla="*/ 1592730 w 3926071"/>
              <a:gd name="connsiteY115" fmla="*/ 497117 h 2430652"/>
              <a:gd name="connsiteX116" fmla="*/ 1348890 w 3926071"/>
              <a:gd name="connsiteY116" fmla="*/ 479700 h 2430652"/>
              <a:gd name="connsiteX117" fmla="*/ 1183427 w 3926071"/>
              <a:gd name="connsiteY117" fmla="*/ 322945 h 2430652"/>
              <a:gd name="connsiteX118" fmla="*/ 1122467 w 3926071"/>
              <a:gd name="connsiteY118" fmla="*/ 244568 h 2430652"/>
              <a:gd name="connsiteX119" fmla="*/ 974422 w 3926071"/>
              <a:gd name="connsiteY119" fmla="*/ 140065 h 2430652"/>
              <a:gd name="connsiteX120" fmla="*/ 861210 w 3926071"/>
              <a:gd name="connsiteY120" fmla="*/ 61688 h 2430652"/>
              <a:gd name="connsiteX121" fmla="*/ 782833 w 3926071"/>
              <a:gd name="connsiteY121" fmla="*/ 35563 h 2430652"/>
              <a:gd name="connsiteX122" fmla="*/ 617370 w 3926071"/>
              <a:gd name="connsiteY122" fmla="*/ 728 h 2430652"/>
              <a:gd name="connsiteX0" fmla="*/ 617370 w 3926071"/>
              <a:gd name="connsiteY0" fmla="*/ 728 h 2430652"/>
              <a:gd name="connsiteX1" fmla="*/ 234193 w 3926071"/>
              <a:gd name="connsiteY1" fmla="*/ 70397 h 2430652"/>
              <a:gd name="connsiteX2" fmla="*/ 51313 w 3926071"/>
              <a:gd name="connsiteY2" fmla="*/ 148774 h 2430652"/>
              <a:gd name="connsiteX3" fmla="*/ 7770 w 3926071"/>
              <a:gd name="connsiteY3" fmla="*/ 201025 h 2430652"/>
              <a:gd name="connsiteX4" fmla="*/ 7770 w 3926071"/>
              <a:gd name="connsiteY4" fmla="*/ 349071 h 2430652"/>
              <a:gd name="connsiteX5" fmla="*/ 86147 w 3926071"/>
              <a:gd name="connsiteY5" fmla="*/ 479700 h 2430652"/>
              <a:gd name="connsiteX6" fmla="*/ 208067 w 3926071"/>
              <a:gd name="connsiteY6" fmla="*/ 558077 h 2430652"/>
              <a:gd name="connsiteX7" fmla="*/ 321279 w 3926071"/>
              <a:gd name="connsiteY7" fmla="*/ 610328 h 2430652"/>
              <a:gd name="connsiteX8" fmla="*/ 478033 w 3926071"/>
              <a:gd name="connsiteY8" fmla="*/ 566785 h 2430652"/>
              <a:gd name="connsiteX9" fmla="*/ 687039 w 3926071"/>
              <a:gd name="connsiteY9" fmla="*/ 462283 h 2430652"/>
              <a:gd name="connsiteX10" fmla="*/ 957004 w 3926071"/>
              <a:gd name="connsiteY10" fmla="*/ 479700 h 2430652"/>
              <a:gd name="connsiteX11" fmla="*/ 1575313 w 3926071"/>
              <a:gd name="connsiteY11" fmla="*/ 749665 h 2430652"/>
              <a:gd name="connsiteX12" fmla="*/ 2533256 w 3926071"/>
              <a:gd name="connsiteY12" fmla="*/ 1516020 h 2430652"/>
              <a:gd name="connsiteX13" fmla="*/ 2620342 w 3926071"/>
              <a:gd name="connsiteY13" fmla="*/ 1594397 h 2430652"/>
              <a:gd name="connsiteX14" fmla="*/ 2681302 w 3926071"/>
              <a:gd name="connsiteY14" fmla="*/ 1611814 h 2430652"/>
              <a:gd name="connsiteX15" fmla="*/ 2750970 w 3926071"/>
              <a:gd name="connsiteY15" fmla="*/ 1655357 h 2430652"/>
              <a:gd name="connsiteX16" fmla="*/ 2759679 w 3926071"/>
              <a:gd name="connsiteY16" fmla="*/ 1681483 h 2430652"/>
              <a:gd name="connsiteX17" fmla="*/ 2785804 w 3926071"/>
              <a:gd name="connsiteY17" fmla="*/ 1707608 h 2430652"/>
              <a:gd name="connsiteX18" fmla="*/ 2803222 w 3926071"/>
              <a:gd name="connsiteY18" fmla="*/ 1733734 h 2430652"/>
              <a:gd name="connsiteX19" fmla="*/ 2838056 w 3926071"/>
              <a:gd name="connsiteY19" fmla="*/ 1777277 h 2430652"/>
              <a:gd name="connsiteX20" fmla="*/ 2864182 w 3926071"/>
              <a:gd name="connsiteY20" fmla="*/ 1829528 h 2430652"/>
              <a:gd name="connsiteX21" fmla="*/ 2890307 w 3926071"/>
              <a:gd name="connsiteY21" fmla="*/ 1855654 h 2430652"/>
              <a:gd name="connsiteX22" fmla="*/ 2925142 w 3926071"/>
              <a:gd name="connsiteY22" fmla="*/ 1899197 h 2430652"/>
              <a:gd name="connsiteX23" fmla="*/ 2942559 w 3926071"/>
              <a:gd name="connsiteY23" fmla="*/ 1934031 h 2430652"/>
              <a:gd name="connsiteX24" fmla="*/ 2959976 w 3926071"/>
              <a:gd name="connsiteY24" fmla="*/ 1960157 h 2430652"/>
              <a:gd name="connsiteX25" fmla="*/ 2968684 w 3926071"/>
              <a:gd name="connsiteY25" fmla="*/ 1986283 h 2430652"/>
              <a:gd name="connsiteX26" fmla="*/ 2986102 w 3926071"/>
              <a:gd name="connsiteY26" fmla="*/ 2003700 h 2430652"/>
              <a:gd name="connsiteX27" fmla="*/ 3003519 w 3926071"/>
              <a:gd name="connsiteY27" fmla="*/ 2029825 h 2430652"/>
              <a:gd name="connsiteX28" fmla="*/ 3020936 w 3926071"/>
              <a:gd name="connsiteY28" fmla="*/ 2047243 h 2430652"/>
              <a:gd name="connsiteX29" fmla="*/ 3038353 w 3926071"/>
              <a:gd name="connsiteY29" fmla="*/ 2073368 h 2430652"/>
              <a:gd name="connsiteX30" fmla="*/ 3064479 w 3926071"/>
              <a:gd name="connsiteY30" fmla="*/ 2090785 h 2430652"/>
              <a:gd name="connsiteX31" fmla="*/ 3081896 w 3926071"/>
              <a:gd name="connsiteY31" fmla="*/ 2108203 h 2430652"/>
              <a:gd name="connsiteX32" fmla="*/ 3134147 w 3926071"/>
              <a:gd name="connsiteY32" fmla="*/ 2134328 h 2430652"/>
              <a:gd name="connsiteX33" fmla="*/ 3160273 w 3926071"/>
              <a:gd name="connsiteY33" fmla="*/ 2151745 h 2430652"/>
              <a:gd name="connsiteX34" fmla="*/ 3203816 w 3926071"/>
              <a:gd name="connsiteY34" fmla="*/ 2186580 h 2430652"/>
              <a:gd name="connsiteX35" fmla="*/ 3238650 w 3926071"/>
              <a:gd name="connsiteY35" fmla="*/ 2230123 h 2430652"/>
              <a:gd name="connsiteX36" fmla="*/ 3264776 w 3926071"/>
              <a:gd name="connsiteY36" fmla="*/ 2238831 h 2430652"/>
              <a:gd name="connsiteX37" fmla="*/ 3317027 w 3926071"/>
              <a:gd name="connsiteY37" fmla="*/ 2282374 h 2430652"/>
              <a:gd name="connsiteX38" fmla="*/ 3343153 w 3926071"/>
              <a:gd name="connsiteY38" fmla="*/ 2291083 h 2430652"/>
              <a:gd name="connsiteX39" fmla="*/ 3395404 w 3926071"/>
              <a:gd name="connsiteY39" fmla="*/ 2334625 h 2430652"/>
              <a:gd name="connsiteX40" fmla="*/ 3438947 w 3926071"/>
              <a:gd name="connsiteY40" fmla="*/ 2343334 h 2430652"/>
              <a:gd name="connsiteX41" fmla="*/ 3465073 w 3926071"/>
              <a:gd name="connsiteY41" fmla="*/ 2352043 h 2430652"/>
              <a:gd name="connsiteX42" fmla="*/ 3517324 w 3926071"/>
              <a:gd name="connsiteY42" fmla="*/ 2395585 h 2430652"/>
              <a:gd name="connsiteX43" fmla="*/ 3552159 w 3926071"/>
              <a:gd name="connsiteY43" fmla="*/ 2404294 h 2430652"/>
              <a:gd name="connsiteX44" fmla="*/ 3578284 w 3926071"/>
              <a:gd name="connsiteY44" fmla="*/ 2421711 h 2430652"/>
              <a:gd name="connsiteX45" fmla="*/ 3752456 w 3926071"/>
              <a:gd name="connsiteY45" fmla="*/ 2421711 h 2430652"/>
              <a:gd name="connsiteX46" fmla="*/ 3787290 w 3926071"/>
              <a:gd name="connsiteY46" fmla="*/ 2413003 h 2430652"/>
              <a:gd name="connsiteX47" fmla="*/ 3839542 w 3926071"/>
              <a:gd name="connsiteY47" fmla="*/ 2395585 h 2430652"/>
              <a:gd name="connsiteX48" fmla="*/ 3856959 w 3926071"/>
              <a:gd name="connsiteY48" fmla="*/ 2369460 h 2430652"/>
              <a:gd name="connsiteX49" fmla="*/ 3874376 w 3926071"/>
              <a:gd name="connsiteY49" fmla="*/ 2325917 h 2430652"/>
              <a:gd name="connsiteX50" fmla="*/ 3883084 w 3926071"/>
              <a:gd name="connsiteY50" fmla="*/ 2299791 h 2430652"/>
              <a:gd name="connsiteX51" fmla="*/ 3900502 w 3926071"/>
              <a:gd name="connsiteY51" fmla="*/ 2273665 h 2430652"/>
              <a:gd name="connsiteX52" fmla="*/ 3909210 w 3926071"/>
              <a:gd name="connsiteY52" fmla="*/ 2021117 h 2430652"/>
              <a:gd name="connsiteX53" fmla="*/ 3891793 w 3926071"/>
              <a:gd name="connsiteY53" fmla="*/ 1994991 h 2430652"/>
              <a:gd name="connsiteX54" fmla="*/ 3865667 w 3926071"/>
              <a:gd name="connsiteY54" fmla="*/ 1925323 h 2430652"/>
              <a:gd name="connsiteX55" fmla="*/ 3848250 w 3926071"/>
              <a:gd name="connsiteY55" fmla="*/ 1907905 h 2430652"/>
              <a:gd name="connsiteX56" fmla="*/ 3830833 w 3926071"/>
              <a:gd name="connsiteY56" fmla="*/ 1855654 h 2430652"/>
              <a:gd name="connsiteX57" fmla="*/ 3822124 w 3926071"/>
              <a:gd name="connsiteY57" fmla="*/ 1829528 h 2430652"/>
              <a:gd name="connsiteX58" fmla="*/ 3787290 w 3926071"/>
              <a:gd name="connsiteY58" fmla="*/ 1785985 h 2430652"/>
              <a:gd name="connsiteX59" fmla="*/ 3769873 w 3926071"/>
              <a:gd name="connsiteY59" fmla="*/ 1759860 h 2430652"/>
              <a:gd name="connsiteX60" fmla="*/ 3743747 w 3926071"/>
              <a:gd name="connsiteY60" fmla="*/ 1742443 h 2430652"/>
              <a:gd name="connsiteX61" fmla="*/ 3708913 w 3926071"/>
              <a:gd name="connsiteY61" fmla="*/ 1698900 h 2430652"/>
              <a:gd name="connsiteX62" fmla="*/ 3656662 w 3926071"/>
              <a:gd name="connsiteY62" fmla="*/ 1646648 h 2430652"/>
              <a:gd name="connsiteX63" fmla="*/ 3621827 w 3926071"/>
              <a:gd name="connsiteY63" fmla="*/ 1603105 h 2430652"/>
              <a:gd name="connsiteX64" fmla="*/ 3586993 w 3926071"/>
              <a:gd name="connsiteY64" fmla="*/ 1585688 h 2430652"/>
              <a:gd name="connsiteX65" fmla="*/ 3517324 w 3926071"/>
              <a:gd name="connsiteY65" fmla="*/ 1533437 h 2430652"/>
              <a:gd name="connsiteX66" fmla="*/ 3465073 w 3926071"/>
              <a:gd name="connsiteY66" fmla="*/ 1498603 h 2430652"/>
              <a:gd name="connsiteX67" fmla="*/ 3421530 w 3926071"/>
              <a:gd name="connsiteY67" fmla="*/ 1463768 h 2430652"/>
              <a:gd name="connsiteX68" fmla="*/ 3369279 w 3926071"/>
              <a:gd name="connsiteY68" fmla="*/ 1446351 h 2430652"/>
              <a:gd name="connsiteX69" fmla="*/ 3343153 w 3926071"/>
              <a:gd name="connsiteY69" fmla="*/ 1437643 h 2430652"/>
              <a:gd name="connsiteX70" fmla="*/ 3325736 w 3926071"/>
              <a:gd name="connsiteY70" fmla="*/ 1420225 h 2430652"/>
              <a:gd name="connsiteX71" fmla="*/ 3273484 w 3926071"/>
              <a:gd name="connsiteY71" fmla="*/ 1385391 h 2430652"/>
              <a:gd name="connsiteX72" fmla="*/ 3247359 w 3926071"/>
              <a:gd name="connsiteY72" fmla="*/ 1359265 h 2430652"/>
              <a:gd name="connsiteX73" fmla="*/ 3212524 w 3926071"/>
              <a:gd name="connsiteY73" fmla="*/ 1315723 h 2430652"/>
              <a:gd name="connsiteX74" fmla="*/ 3142856 w 3926071"/>
              <a:gd name="connsiteY74" fmla="*/ 1289597 h 2430652"/>
              <a:gd name="connsiteX75" fmla="*/ 3090604 w 3926071"/>
              <a:gd name="connsiteY75" fmla="*/ 1254763 h 2430652"/>
              <a:gd name="connsiteX76" fmla="*/ 3038353 w 3926071"/>
              <a:gd name="connsiteY76" fmla="*/ 1237345 h 2430652"/>
              <a:gd name="connsiteX77" fmla="*/ 2986102 w 3926071"/>
              <a:gd name="connsiteY77" fmla="*/ 1211220 h 2430652"/>
              <a:gd name="connsiteX78" fmla="*/ 2933850 w 3926071"/>
              <a:gd name="connsiteY78" fmla="*/ 1176385 h 2430652"/>
              <a:gd name="connsiteX79" fmla="*/ 2907724 w 3926071"/>
              <a:gd name="connsiteY79" fmla="*/ 1158968 h 2430652"/>
              <a:gd name="connsiteX80" fmla="*/ 2890307 w 3926071"/>
              <a:gd name="connsiteY80" fmla="*/ 1132843 h 2430652"/>
              <a:gd name="connsiteX81" fmla="*/ 2881599 w 3926071"/>
              <a:gd name="connsiteY81" fmla="*/ 1106717 h 2430652"/>
              <a:gd name="connsiteX82" fmla="*/ 2855473 w 3926071"/>
              <a:gd name="connsiteY82" fmla="*/ 1098008 h 2430652"/>
              <a:gd name="connsiteX83" fmla="*/ 2846764 w 3926071"/>
              <a:gd name="connsiteY83" fmla="*/ 1071883 h 2430652"/>
              <a:gd name="connsiteX84" fmla="*/ 2855473 w 3926071"/>
              <a:gd name="connsiteY84" fmla="*/ 1028340 h 2430652"/>
              <a:gd name="connsiteX85" fmla="*/ 2907724 w 3926071"/>
              <a:gd name="connsiteY85" fmla="*/ 1002214 h 2430652"/>
              <a:gd name="connsiteX86" fmla="*/ 2951267 w 3926071"/>
              <a:gd name="connsiteY86" fmla="*/ 967380 h 2430652"/>
              <a:gd name="connsiteX87" fmla="*/ 3029644 w 3926071"/>
              <a:gd name="connsiteY87" fmla="*/ 949963 h 2430652"/>
              <a:gd name="connsiteX88" fmla="*/ 3073187 w 3926071"/>
              <a:gd name="connsiteY88" fmla="*/ 915128 h 2430652"/>
              <a:gd name="connsiteX89" fmla="*/ 3090604 w 3926071"/>
              <a:gd name="connsiteY89" fmla="*/ 862877 h 2430652"/>
              <a:gd name="connsiteX90" fmla="*/ 3081896 w 3926071"/>
              <a:gd name="connsiteY90" fmla="*/ 793208 h 2430652"/>
              <a:gd name="connsiteX91" fmla="*/ 3064479 w 3926071"/>
              <a:gd name="connsiteY91" fmla="*/ 767083 h 2430652"/>
              <a:gd name="connsiteX92" fmla="*/ 3029644 w 3926071"/>
              <a:gd name="connsiteY92" fmla="*/ 697414 h 2430652"/>
              <a:gd name="connsiteX93" fmla="*/ 3012227 w 3926071"/>
              <a:gd name="connsiteY93" fmla="*/ 671288 h 2430652"/>
              <a:gd name="connsiteX94" fmla="*/ 2959976 w 3926071"/>
              <a:gd name="connsiteY94" fmla="*/ 653871 h 2430652"/>
              <a:gd name="connsiteX95" fmla="*/ 2933850 w 3926071"/>
              <a:gd name="connsiteY95" fmla="*/ 645163 h 2430652"/>
              <a:gd name="connsiteX96" fmla="*/ 2907724 w 3926071"/>
              <a:gd name="connsiteY96" fmla="*/ 627745 h 2430652"/>
              <a:gd name="connsiteX97" fmla="*/ 2855473 w 3926071"/>
              <a:gd name="connsiteY97" fmla="*/ 575494 h 2430652"/>
              <a:gd name="connsiteX98" fmla="*/ 2803222 w 3926071"/>
              <a:gd name="connsiteY98" fmla="*/ 540660 h 2430652"/>
              <a:gd name="connsiteX99" fmla="*/ 2777096 w 3926071"/>
              <a:gd name="connsiteY99" fmla="*/ 531951 h 2430652"/>
              <a:gd name="connsiteX100" fmla="*/ 2716136 w 3926071"/>
              <a:gd name="connsiteY100" fmla="*/ 505825 h 2430652"/>
              <a:gd name="connsiteX101" fmla="*/ 2690010 w 3926071"/>
              <a:gd name="connsiteY101" fmla="*/ 488408 h 2430652"/>
              <a:gd name="connsiteX102" fmla="*/ 2602924 w 3926071"/>
              <a:gd name="connsiteY102" fmla="*/ 470991 h 2430652"/>
              <a:gd name="connsiteX103" fmla="*/ 2576799 w 3926071"/>
              <a:gd name="connsiteY103" fmla="*/ 462283 h 2430652"/>
              <a:gd name="connsiteX104" fmla="*/ 2541964 w 3926071"/>
              <a:gd name="connsiteY104" fmla="*/ 427448 h 2430652"/>
              <a:gd name="connsiteX105" fmla="*/ 2481004 w 3926071"/>
              <a:gd name="connsiteY105" fmla="*/ 401323 h 2430652"/>
              <a:gd name="connsiteX106" fmla="*/ 2463587 w 3926071"/>
              <a:gd name="connsiteY106" fmla="*/ 383905 h 2430652"/>
              <a:gd name="connsiteX107" fmla="*/ 2420044 w 3926071"/>
              <a:gd name="connsiteY107" fmla="*/ 349071 h 2430652"/>
              <a:gd name="connsiteX108" fmla="*/ 2123953 w 3926071"/>
              <a:gd name="connsiteY108" fmla="*/ 357780 h 2430652"/>
              <a:gd name="connsiteX109" fmla="*/ 2036867 w 3926071"/>
              <a:gd name="connsiteY109" fmla="*/ 383905 h 2430652"/>
              <a:gd name="connsiteX110" fmla="*/ 1949782 w 3926071"/>
              <a:gd name="connsiteY110" fmla="*/ 410031 h 2430652"/>
              <a:gd name="connsiteX111" fmla="*/ 1923656 w 3926071"/>
              <a:gd name="connsiteY111" fmla="*/ 418740 h 2430652"/>
              <a:gd name="connsiteX112" fmla="*/ 1836570 w 3926071"/>
              <a:gd name="connsiteY112" fmla="*/ 436157 h 2430652"/>
              <a:gd name="connsiteX113" fmla="*/ 1775610 w 3926071"/>
              <a:gd name="connsiteY113" fmla="*/ 453574 h 2430652"/>
              <a:gd name="connsiteX114" fmla="*/ 1592730 w 3926071"/>
              <a:gd name="connsiteY114" fmla="*/ 497117 h 2430652"/>
              <a:gd name="connsiteX115" fmla="*/ 1348890 w 3926071"/>
              <a:gd name="connsiteY115" fmla="*/ 479700 h 2430652"/>
              <a:gd name="connsiteX116" fmla="*/ 1183427 w 3926071"/>
              <a:gd name="connsiteY116" fmla="*/ 322945 h 2430652"/>
              <a:gd name="connsiteX117" fmla="*/ 1122467 w 3926071"/>
              <a:gd name="connsiteY117" fmla="*/ 244568 h 2430652"/>
              <a:gd name="connsiteX118" fmla="*/ 974422 w 3926071"/>
              <a:gd name="connsiteY118" fmla="*/ 140065 h 2430652"/>
              <a:gd name="connsiteX119" fmla="*/ 861210 w 3926071"/>
              <a:gd name="connsiteY119" fmla="*/ 61688 h 2430652"/>
              <a:gd name="connsiteX120" fmla="*/ 782833 w 3926071"/>
              <a:gd name="connsiteY120" fmla="*/ 35563 h 2430652"/>
              <a:gd name="connsiteX121" fmla="*/ 617370 w 3926071"/>
              <a:gd name="connsiteY121" fmla="*/ 728 h 2430652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2533256 w 3926071"/>
              <a:gd name="connsiteY12" fmla="*/ 1516417 h 2431049"/>
              <a:gd name="connsiteX13" fmla="*/ 2620342 w 3926071"/>
              <a:gd name="connsiteY13" fmla="*/ 1594794 h 2431049"/>
              <a:gd name="connsiteX14" fmla="*/ 2681302 w 3926071"/>
              <a:gd name="connsiteY14" fmla="*/ 1612211 h 2431049"/>
              <a:gd name="connsiteX15" fmla="*/ 2750970 w 3926071"/>
              <a:gd name="connsiteY15" fmla="*/ 1655754 h 2431049"/>
              <a:gd name="connsiteX16" fmla="*/ 2759679 w 3926071"/>
              <a:gd name="connsiteY16" fmla="*/ 1681880 h 2431049"/>
              <a:gd name="connsiteX17" fmla="*/ 2785804 w 3926071"/>
              <a:gd name="connsiteY17" fmla="*/ 1708005 h 2431049"/>
              <a:gd name="connsiteX18" fmla="*/ 2803222 w 3926071"/>
              <a:gd name="connsiteY18" fmla="*/ 1734131 h 2431049"/>
              <a:gd name="connsiteX19" fmla="*/ 2838056 w 3926071"/>
              <a:gd name="connsiteY19" fmla="*/ 1777674 h 2431049"/>
              <a:gd name="connsiteX20" fmla="*/ 2864182 w 3926071"/>
              <a:gd name="connsiteY20" fmla="*/ 1829925 h 2431049"/>
              <a:gd name="connsiteX21" fmla="*/ 2890307 w 3926071"/>
              <a:gd name="connsiteY21" fmla="*/ 1856051 h 2431049"/>
              <a:gd name="connsiteX22" fmla="*/ 2925142 w 3926071"/>
              <a:gd name="connsiteY22" fmla="*/ 1899594 h 2431049"/>
              <a:gd name="connsiteX23" fmla="*/ 2942559 w 3926071"/>
              <a:gd name="connsiteY23" fmla="*/ 1934428 h 2431049"/>
              <a:gd name="connsiteX24" fmla="*/ 2959976 w 3926071"/>
              <a:gd name="connsiteY24" fmla="*/ 1960554 h 2431049"/>
              <a:gd name="connsiteX25" fmla="*/ 2968684 w 3926071"/>
              <a:gd name="connsiteY25" fmla="*/ 1986680 h 2431049"/>
              <a:gd name="connsiteX26" fmla="*/ 2986102 w 3926071"/>
              <a:gd name="connsiteY26" fmla="*/ 2004097 h 2431049"/>
              <a:gd name="connsiteX27" fmla="*/ 3003519 w 3926071"/>
              <a:gd name="connsiteY27" fmla="*/ 2030222 h 2431049"/>
              <a:gd name="connsiteX28" fmla="*/ 3020936 w 3926071"/>
              <a:gd name="connsiteY28" fmla="*/ 2047640 h 2431049"/>
              <a:gd name="connsiteX29" fmla="*/ 3038353 w 3926071"/>
              <a:gd name="connsiteY29" fmla="*/ 2073765 h 2431049"/>
              <a:gd name="connsiteX30" fmla="*/ 3064479 w 3926071"/>
              <a:gd name="connsiteY30" fmla="*/ 2091182 h 2431049"/>
              <a:gd name="connsiteX31" fmla="*/ 3081896 w 3926071"/>
              <a:gd name="connsiteY31" fmla="*/ 2108600 h 2431049"/>
              <a:gd name="connsiteX32" fmla="*/ 3134147 w 3926071"/>
              <a:gd name="connsiteY32" fmla="*/ 2134725 h 2431049"/>
              <a:gd name="connsiteX33" fmla="*/ 3160273 w 3926071"/>
              <a:gd name="connsiteY33" fmla="*/ 2152142 h 2431049"/>
              <a:gd name="connsiteX34" fmla="*/ 3203816 w 3926071"/>
              <a:gd name="connsiteY34" fmla="*/ 2186977 h 2431049"/>
              <a:gd name="connsiteX35" fmla="*/ 3238650 w 3926071"/>
              <a:gd name="connsiteY35" fmla="*/ 2230520 h 2431049"/>
              <a:gd name="connsiteX36" fmla="*/ 3264776 w 3926071"/>
              <a:gd name="connsiteY36" fmla="*/ 2239228 h 2431049"/>
              <a:gd name="connsiteX37" fmla="*/ 3317027 w 3926071"/>
              <a:gd name="connsiteY37" fmla="*/ 2282771 h 2431049"/>
              <a:gd name="connsiteX38" fmla="*/ 3343153 w 3926071"/>
              <a:gd name="connsiteY38" fmla="*/ 2291480 h 2431049"/>
              <a:gd name="connsiteX39" fmla="*/ 3395404 w 3926071"/>
              <a:gd name="connsiteY39" fmla="*/ 2335022 h 2431049"/>
              <a:gd name="connsiteX40" fmla="*/ 3438947 w 3926071"/>
              <a:gd name="connsiteY40" fmla="*/ 2343731 h 2431049"/>
              <a:gd name="connsiteX41" fmla="*/ 3465073 w 3926071"/>
              <a:gd name="connsiteY41" fmla="*/ 2352440 h 2431049"/>
              <a:gd name="connsiteX42" fmla="*/ 3517324 w 3926071"/>
              <a:gd name="connsiteY42" fmla="*/ 2395982 h 2431049"/>
              <a:gd name="connsiteX43" fmla="*/ 3552159 w 3926071"/>
              <a:gd name="connsiteY43" fmla="*/ 2404691 h 2431049"/>
              <a:gd name="connsiteX44" fmla="*/ 3578284 w 3926071"/>
              <a:gd name="connsiteY44" fmla="*/ 2422108 h 2431049"/>
              <a:gd name="connsiteX45" fmla="*/ 3752456 w 3926071"/>
              <a:gd name="connsiteY45" fmla="*/ 2422108 h 2431049"/>
              <a:gd name="connsiteX46" fmla="*/ 3787290 w 3926071"/>
              <a:gd name="connsiteY46" fmla="*/ 2413400 h 2431049"/>
              <a:gd name="connsiteX47" fmla="*/ 3839542 w 3926071"/>
              <a:gd name="connsiteY47" fmla="*/ 2395982 h 2431049"/>
              <a:gd name="connsiteX48" fmla="*/ 3856959 w 3926071"/>
              <a:gd name="connsiteY48" fmla="*/ 2369857 h 2431049"/>
              <a:gd name="connsiteX49" fmla="*/ 3874376 w 3926071"/>
              <a:gd name="connsiteY49" fmla="*/ 2326314 h 2431049"/>
              <a:gd name="connsiteX50" fmla="*/ 3883084 w 3926071"/>
              <a:gd name="connsiteY50" fmla="*/ 2300188 h 2431049"/>
              <a:gd name="connsiteX51" fmla="*/ 3900502 w 3926071"/>
              <a:gd name="connsiteY51" fmla="*/ 2274062 h 2431049"/>
              <a:gd name="connsiteX52" fmla="*/ 3909210 w 3926071"/>
              <a:gd name="connsiteY52" fmla="*/ 2021514 h 2431049"/>
              <a:gd name="connsiteX53" fmla="*/ 3891793 w 3926071"/>
              <a:gd name="connsiteY53" fmla="*/ 1995388 h 2431049"/>
              <a:gd name="connsiteX54" fmla="*/ 3865667 w 3926071"/>
              <a:gd name="connsiteY54" fmla="*/ 1925720 h 2431049"/>
              <a:gd name="connsiteX55" fmla="*/ 3848250 w 3926071"/>
              <a:gd name="connsiteY55" fmla="*/ 1908302 h 2431049"/>
              <a:gd name="connsiteX56" fmla="*/ 3830833 w 3926071"/>
              <a:gd name="connsiteY56" fmla="*/ 1856051 h 2431049"/>
              <a:gd name="connsiteX57" fmla="*/ 3822124 w 3926071"/>
              <a:gd name="connsiteY57" fmla="*/ 1829925 h 2431049"/>
              <a:gd name="connsiteX58" fmla="*/ 3787290 w 3926071"/>
              <a:gd name="connsiteY58" fmla="*/ 1786382 h 2431049"/>
              <a:gd name="connsiteX59" fmla="*/ 3769873 w 3926071"/>
              <a:gd name="connsiteY59" fmla="*/ 1760257 h 2431049"/>
              <a:gd name="connsiteX60" fmla="*/ 3743747 w 3926071"/>
              <a:gd name="connsiteY60" fmla="*/ 1742840 h 2431049"/>
              <a:gd name="connsiteX61" fmla="*/ 3708913 w 3926071"/>
              <a:gd name="connsiteY61" fmla="*/ 1699297 h 2431049"/>
              <a:gd name="connsiteX62" fmla="*/ 3656662 w 3926071"/>
              <a:gd name="connsiteY62" fmla="*/ 1647045 h 2431049"/>
              <a:gd name="connsiteX63" fmla="*/ 3621827 w 3926071"/>
              <a:gd name="connsiteY63" fmla="*/ 1603502 h 2431049"/>
              <a:gd name="connsiteX64" fmla="*/ 3586993 w 3926071"/>
              <a:gd name="connsiteY64" fmla="*/ 1586085 h 2431049"/>
              <a:gd name="connsiteX65" fmla="*/ 3517324 w 3926071"/>
              <a:gd name="connsiteY65" fmla="*/ 1533834 h 2431049"/>
              <a:gd name="connsiteX66" fmla="*/ 3465073 w 3926071"/>
              <a:gd name="connsiteY66" fmla="*/ 1499000 h 2431049"/>
              <a:gd name="connsiteX67" fmla="*/ 3421530 w 3926071"/>
              <a:gd name="connsiteY67" fmla="*/ 1464165 h 2431049"/>
              <a:gd name="connsiteX68" fmla="*/ 3369279 w 3926071"/>
              <a:gd name="connsiteY68" fmla="*/ 1446748 h 2431049"/>
              <a:gd name="connsiteX69" fmla="*/ 3343153 w 3926071"/>
              <a:gd name="connsiteY69" fmla="*/ 1438040 h 2431049"/>
              <a:gd name="connsiteX70" fmla="*/ 3325736 w 3926071"/>
              <a:gd name="connsiteY70" fmla="*/ 1420622 h 2431049"/>
              <a:gd name="connsiteX71" fmla="*/ 3273484 w 3926071"/>
              <a:gd name="connsiteY71" fmla="*/ 1385788 h 2431049"/>
              <a:gd name="connsiteX72" fmla="*/ 3247359 w 3926071"/>
              <a:gd name="connsiteY72" fmla="*/ 1359662 h 2431049"/>
              <a:gd name="connsiteX73" fmla="*/ 3212524 w 3926071"/>
              <a:gd name="connsiteY73" fmla="*/ 1316120 h 2431049"/>
              <a:gd name="connsiteX74" fmla="*/ 3142856 w 3926071"/>
              <a:gd name="connsiteY74" fmla="*/ 1289994 h 2431049"/>
              <a:gd name="connsiteX75" fmla="*/ 3090604 w 3926071"/>
              <a:gd name="connsiteY75" fmla="*/ 1255160 h 2431049"/>
              <a:gd name="connsiteX76" fmla="*/ 3038353 w 3926071"/>
              <a:gd name="connsiteY76" fmla="*/ 1237742 h 2431049"/>
              <a:gd name="connsiteX77" fmla="*/ 2986102 w 3926071"/>
              <a:gd name="connsiteY77" fmla="*/ 1211617 h 2431049"/>
              <a:gd name="connsiteX78" fmla="*/ 2933850 w 3926071"/>
              <a:gd name="connsiteY78" fmla="*/ 1176782 h 2431049"/>
              <a:gd name="connsiteX79" fmla="*/ 2907724 w 3926071"/>
              <a:gd name="connsiteY79" fmla="*/ 1159365 h 2431049"/>
              <a:gd name="connsiteX80" fmla="*/ 2890307 w 3926071"/>
              <a:gd name="connsiteY80" fmla="*/ 1133240 h 2431049"/>
              <a:gd name="connsiteX81" fmla="*/ 2881599 w 3926071"/>
              <a:gd name="connsiteY81" fmla="*/ 1107114 h 2431049"/>
              <a:gd name="connsiteX82" fmla="*/ 2855473 w 3926071"/>
              <a:gd name="connsiteY82" fmla="*/ 1098405 h 2431049"/>
              <a:gd name="connsiteX83" fmla="*/ 2846764 w 3926071"/>
              <a:gd name="connsiteY83" fmla="*/ 1072280 h 2431049"/>
              <a:gd name="connsiteX84" fmla="*/ 2855473 w 3926071"/>
              <a:gd name="connsiteY84" fmla="*/ 1028737 h 2431049"/>
              <a:gd name="connsiteX85" fmla="*/ 2907724 w 3926071"/>
              <a:gd name="connsiteY85" fmla="*/ 1002611 h 2431049"/>
              <a:gd name="connsiteX86" fmla="*/ 2951267 w 3926071"/>
              <a:gd name="connsiteY86" fmla="*/ 967777 h 2431049"/>
              <a:gd name="connsiteX87" fmla="*/ 3029644 w 3926071"/>
              <a:gd name="connsiteY87" fmla="*/ 950360 h 2431049"/>
              <a:gd name="connsiteX88" fmla="*/ 3073187 w 3926071"/>
              <a:gd name="connsiteY88" fmla="*/ 915525 h 2431049"/>
              <a:gd name="connsiteX89" fmla="*/ 3090604 w 3926071"/>
              <a:gd name="connsiteY89" fmla="*/ 863274 h 2431049"/>
              <a:gd name="connsiteX90" fmla="*/ 3081896 w 3926071"/>
              <a:gd name="connsiteY90" fmla="*/ 793605 h 2431049"/>
              <a:gd name="connsiteX91" fmla="*/ 3064479 w 3926071"/>
              <a:gd name="connsiteY91" fmla="*/ 767480 h 2431049"/>
              <a:gd name="connsiteX92" fmla="*/ 3029644 w 3926071"/>
              <a:gd name="connsiteY92" fmla="*/ 697811 h 2431049"/>
              <a:gd name="connsiteX93" fmla="*/ 3012227 w 3926071"/>
              <a:gd name="connsiteY93" fmla="*/ 671685 h 2431049"/>
              <a:gd name="connsiteX94" fmla="*/ 2959976 w 3926071"/>
              <a:gd name="connsiteY94" fmla="*/ 654268 h 2431049"/>
              <a:gd name="connsiteX95" fmla="*/ 2933850 w 3926071"/>
              <a:gd name="connsiteY95" fmla="*/ 645560 h 2431049"/>
              <a:gd name="connsiteX96" fmla="*/ 2907724 w 3926071"/>
              <a:gd name="connsiteY96" fmla="*/ 628142 h 2431049"/>
              <a:gd name="connsiteX97" fmla="*/ 2855473 w 3926071"/>
              <a:gd name="connsiteY97" fmla="*/ 575891 h 2431049"/>
              <a:gd name="connsiteX98" fmla="*/ 2803222 w 3926071"/>
              <a:gd name="connsiteY98" fmla="*/ 541057 h 2431049"/>
              <a:gd name="connsiteX99" fmla="*/ 2777096 w 3926071"/>
              <a:gd name="connsiteY99" fmla="*/ 532348 h 2431049"/>
              <a:gd name="connsiteX100" fmla="*/ 2716136 w 3926071"/>
              <a:gd name="connsiteY100" fmla="*/ 506222 h 2431049"/>
              <a:gd name="connsiteX101" fmla="*/ 2690010 w 3926071"/>
              <a:gd name="connsiteY101" fmla="*/ 488805 h 2431049"/>
              <a:gd name="connsiteX102" fmla="*/ 2602924 w 3926071"/>
              <a:gd name="connsiteY102" fmla="*/ 471388 h 2431049"/>
              <a:gd name="connsiteX103" fmla="*/ 2576799 w 3926071"/>
              <a:gd name="connsiteY103" fmla="*/ 462680 h 2431049"/>
              <a:gd name="connsiteX104" fmla="*/ 2541964 w 3926071"/>
              <a:gd name="connsiteY104" fmla="*/ 427845 h 2431049"/>
              <a:gd name="connsiteX105" fmla="*/ 2481004 w 3926071"/>
              <a:gd name="connsiteY105" fmla="*/ 401720 h 2431049"/>
              <a:gd name="connsiteX106" fmla="*/ 2463587 w 3926071"/>
              <a:gd name="connsiteY106" fmla="*/ 384302 h 2431049"/>
              <a:gd name="connsiteX107" fmla="*/ 2420044 w 3926071"/>
              <a:gd name="connsiteY107" fmla="*/ 349468 h 2431049"/>
              <a:gd name="connsiteX108" fmla="*/ 2123953 w 3926071"/>
              <a:gd name="connsiteY108" fmla="*/ 358177 h 2431049"/>
              <a:gd name="connsiteX109" fmla="*/ 2036867 w 3926071"/>
              <a:gd name="connsiteY109" fmla="*/ 384302 h 2431049"/>
              <a:gd name="connsiteX110" fmla="*/ 1949782 w 3926071"/>
              <a:gd name="connsiteY110" fmla="*/ 410428 h 2431049"/>
              <a:gd name="connsiteX111" fmla="*/ 1923656 w 3926071"/>
              <a:gd name="connsiteY111" fmla="*/ 419137 h 2431049"/>
              <a:gd name="connsiteX112" fmla="*/ 1836570 w 3926071"/>
              <a:gd name="connsiteY112" fmla="*/ 436554 h 2431049"/>
              <a:gd name="connsiteX113" fmla="*/ 1775610 w 3926071"/>
              <a:gd name="connsiteY113" fmla="*/ 453971 h 2431049"/>
              <a:gd name="connsiteX114" fmla="*/ 1592730 w 3926071"/>
              <a:gd name="connsiteY114" fmla="*/ 497514 h 2431049"/>
              <a:gd name="connsiteX115" fmla="*/ 1348890 w 3926071"/>
              <a:gd name="connsiteY115" fmla="*/ 480097 h 2431049"/>
              <a:gd name="connsiteX116" fmla="*/ 1183427 w 3926071"/>
              <a:gd name="connsiteY116" fmla="*/ 323342 h 2431049"/>
              <a:gd name="connsiteX117" fmla="*/ 1122467 w 3926071"/>
              <a:gd name="connsiteY117" fmla="*/ 244965 h 2431049"/>
              <a:gd name="connsiteX118" fmla="*/ 974422 w 3926071"/>
              <a:gd name="connsiteY118" fmla="*/ 140462 h 2431049"/>
              <a:gd name="connsiteX119" fmla="*/ 782833 w 3926071"/>
              <a:gd name="connsiteY119" fmla="*/ 35960 h 2431049"/>
              <a:gd name="connsiteX120" fmla="*/ 617370 w 3926071"/>
              <a:gd name="connsiteY120" fmla="*/ 1125 h 2431049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2533256 w 3926071"/>
              <a:gd name="connsiteY12" fmla="*/ 1516417 h 2431049"/>
              <a:gd name="connsiteX13" fmla="*/ 2620342 w 3926071"/>
              <a:gd name="connsiteY13" fmla="*/ 1594794 h 2431049"/>
              <a:gd name="connsiteX14" fmla="*/ 2681302 w 3926071"/>
              <a:gd name="connsiteY14" fmla="*/ 1612211 h 2431049"/>
              <a:gd name="connsiteX15" fmla="*/ 2750970 w 3926071"/>
              <a:gd name="connsiteY15" fmla="*/ 1655754 h 2431049"/>
              <a:gd name="connsiteX16" fmla="*/ 2759679 w 3926071"/>
              <a:gd name="connsiteY16" fmla="*/ 1681880 h 2431049"/>
              <a:gd name="connsiteX17" fmla="*/ 2785804 w 3926071"/>
              <a:gd name="connsiteY17" fmla="*/ 1708005 h 2431049"/>
              <a:gd name="connsiteX18" fmla="*/ 2803222 w 3926071"/>
              <a:gd name="connsiteY18" fmla="*/ 1734131 h 2431049"/>
              <a:gd name="connsiteX19" fmla="*/ 2838056 w 3926071"/>
              <a:gd name="connsiteY19" fmla="*/ 1777674 h 2431049"/>
              <a:gd name="connsiteX20" fmla="*/ 2864182 w 3926071"/>
              <a:gd name="connsiteY20" fmla="*/ 1829925 h 2431049"/>
              <a:gd name="connsiteX21" fmla="*/ 2890307 w 3926071"/>
              <a:gd name="connsiteY21" fmla="*/ 1856051 h 2431049"/>
              <a:gd name="connsiteX22" fmla="*/ 2925142 w 3926071"/>
              <a:gd name="connsiteY22" fmla="*/ 1899594 h 2431049"/>
              <a:gd name="connsiteX23" fmla="*/ 2942559 w 3926071"/>
              <a:gd name="connsiteY23" fmla="*/ 1934428 h 2431049"/>
              <a:gd name="connsiteX24" fmla="*/ 2959976 w 3926071"/>
              <a:gd name="connsiteY24" fmla="*/ 1960554 h 2431049"/>
              <a:gd name="connsiteX25" fmla="*/ 2968684 w 3926071"/>
              <a:gd name="connsiteY25" fmla="*/ 1986680 h 2431049"/>
              <a:gd name="connsiteX26" fmla="*/ 2986102 w 3926071"/>
              <a:gd name="connsiteY26" fmla="*/ 2004097 h 2431049"/>
              <a:gd name="connsiteX27" fmla="*/ 3003519 w 3926071"/>
              <a:gd name="connsiteY27" fmla="*/ 2030222 h 2431049"/>
              <a:gd name="connsiteX28" fmla="*/ 3020936 w 3926071"/>
              <a:gd name="connsiteY28" fmla="*/ 2047640 h 2431049"/>
              <a:gd name="connsiteX29" fmla="*/ 3038353 w 3926071"/>
              <a:gd name="connsiteY29" fmla="*/ 2073765 h 2431049"/>
              <a:gd name="connsiteX30" fmla="*/ 3064479 w 3926071"/>
              <a:gd name="connsiteY30" fmla="*/ 2091182 h 2431049"/>
              <a:gd name="connsiteX31" fmla="*/ 3081896 w 3926071"/>
              <a:gd name="connsiteY31" fmla="*/ 2108600 h 2431049"/>
              <a:gd name="connsiteX32" fmla="*/ 3134147 w 3926071"/>
              <a:gd name="connsiteY32" fmla="*/ 2134725 h 2431049"/>
              <a:gd name="connsiteX33" fmla="*/ 3160273 w 3926071"/>
              <a:gd name="connsiteY33" fmla="*/ 2152142 h 2431049"/>
              <a:gd name="connsiteX34" fmla="*/ 3203816 w 3926071"/>
              <a:gd name="connsiteY34" fmla="*/ 2186977 h 2431049"/>
              <a:gd name="connsiteX35" fmla="*/ 3238650 w 3926071"/>
              <a:gd name="connsiteY35" fmla="*/ 2230520 h 2431049"/>
              <a:gd name="connsiteX36" fmla="*/ 3264776 w 3926071"/>
              <a:gd name="connsiteY36" fmla="*/ 2239228 h 2431049"/>
              <a:gd name="connsiteX37" fmla="*/ 3317027 w 3926071"/>
              <a:gd name="connsiteY37" fmla="*/ 2282771 h 2431049"/>
              <a:gd name="connsiteX38" fmla="*/ 3343153 w 3926071"/>
              <a:gd name="connsiteY38" fmla="*/ 2291480 h 2431049"/>
              <a:gd name="connsiteX39" fmla="*/ 3395404 w 3926071"/>
              <a:gd name="connsiteY39" fmla="*/ 2335022 h 2431049"/>
              <a:gd name="connsiteX40" fmla="*/ 3438947 w 3926071"/>
              <a:gd name="connsiteY40" fmla="*/ 2343731 h 2431049"/>
              <a:gd name="connsiteX41" fmla="*/ 3465073 w 3926071"/>
              <a:gd name="connsiteY41" fmla="*/ 2352440 h 2431049"/>
              <a:gd name="connsiteX42" fmla="*/ 3517324 w 3926071"/>
              <a:gd name="connsiteY42" fmla="*/ 2395982 h 2431049"/>
              <a:gd name="connsiteX43" fmla="*/ 3552159 w 3926071"/>
              <a:gd name="connsiteY43" fmla="*/ 2404691 h 2431049"/>
              <a:gd name="connsiteX44" fmla="*/ 3578284 w 3926071"/>
              <a:gd name="connsiteY44" fmla="*/ 2422108 h 2431049"/>
              <a:gd name="connsiteX45" fmla="*/ 3752456 w 3926071"/>
              <a:gd name="connsiteY45" fmla="*/ 2422108 h 2431049"/>
              <a:gd name="connsiteX46" fmla="*/ 3787290 w 3926071"/>
              <a:gd name="connsiteY46" fmla="*/ 2413400 h 2431049"/>
              <a:gd name="connsiteX47" fmla="*/ 3839542 w 3926071"/>
              <a:gd name="connsiteY47" fmla="*/ 2395982 h 2431049"/>
              <a:gd name="connsiteX48" fmla="*/ 3856959 w 3926071"/>
              <a:gd name="connsiteY48" fmla="*/ 2369857 h 2431049"/>
              <a:gd name="connsiteX49" fmla="*/ 3874376 w 3926071"/>
              <a:gd name="connsiteY49" fmla="*/ 2326314 h 2431049"/>
              <a:gd name="connsiteX50" fmla="*/ 3883084 w 3926071"/>
              <a:gd name="connsiteY50" fmla="*/ 2300188 h 2431049"/>
              <a:gd name="connsiteX51" fmla="*/ 3900502 w 3926071"/>
              <a:gd name="connsiteY51" fmla="*/ 2274062 h 2431049"/>
              <a:gd name="connsiteX52" fmla="*/ 3909210 w 3926071"/>
              <a:gd name="connsiteY52" fmla="*/ 2021514 h 2431049"/>
              <a:gd name="connsiteX53" fmla="*/ 3891793 w 3926071"/>
              <a:gd name="connsiteY53" fmla="*/ 1995388 h 2431049"/>
              <a:gd name="connsiteX54" fmla="*/ 3865667 w 3926071"/>
              <a:gd name="connsiteY54" fmla="*/ 1925720 h 2431049"/>
              <a:gd name="connsiteX55" fmla="*/ 3848250 w 3926071"/>
              <a:gd name="connsiteY55" fmla="*/ 1908302 h 2431049"/>
              <a:gd name="connsiteX56" fmla="*/ 3830833 w 3926071"/>
              <a:gd name="connsiteY56" fmla="*/ 1856051 h 2431049"/>
              <a:gd name="connsiteX57" fmla="*/ 3822124 w 3926071"/>
              <a:gd name="connsiteY57" fmla="*/ 1829925 h 2431049"/>
              <a:gd name="connsiteX58" fmla="*/ 3787290 w 3926071"/>
              <a:gd name="connsiteY58" fmla="*/ 1786382 h 2431049"/>
              <a:gd name="connsiteX59" fmla="*/ 3769873 w 3926071"/>
              <a:gd name="connsiteY59" fmla="*/ 1760257 h 2431049"/>
              <a:gd name="connsiteX60" fmla="*/ 3743747 w 3926071"/>
              <a:gd name="connsiteY60" fmla="*/ 1742840 h 2431049"/>
              <a:gd name="connsiteX61" fmla="*/ 3708913 w 3926071"/>
              <a:gd name="connsiteY61" fmla="*/ 1699297 h 2431049"/>
              <a:gd name="connsiteX62" fmla="*/ 3656662 w 3926071"/>
              <a:gd name="connsiteY62" fmla="*/ 1647045 h 2431049"/>
              <a:gd name="connsiteX63" fmla="*/ 3621827 w 3926071"/>
              <a:gd name="connsiteY63" fmla="*/ 1603502 h 2431049"/>
              <a:gd name="connsiteX64" fmla="*/ 3586993 w 3926071"/>
              <a:gd name="connsiteY64" fmla="*/ 1586085 h 2431049"/>
              <a:gd name="connsiteX65" fmla="*/ 3517324 w 3926071"/>
              <a:gd name="connsiteY65" fmla="*/ 1533834 h 2431049"/>
              <a:gd name="connsiteX66" fmla="*/ 3465073 w 3926071"/>
              <a:gd name="connsiteY66" fmla="*/ 1499000 h 2431049"/>
              <a:gd name="connsiteX67" fmla="*/ 3421530 w 3926071"/>
              <a:gd name="connsiteY67" fmla="*/ 1464165 h 2431049"/>
              <a:gd name="connsiteX68" fmla="*/ 3369279 w 3926071"/>
              <a:gd name="connsiteY68" fmla="*/ 1446748 h 2431049"/>
              <a:gd name="connsiteX69" fmla="*/ 3343153 w 3926071"/>
              <a:gd name="connsiteY69" fmla="*/ 1438040 h 2431049"/>
              <a:gd name="connsiteX70" fmla="*/ 3325736 w 3926071"/>
              <a:gd name="connsiteY70" fmla="*/ 1420622 h 2431049"/>
              <a:gd name="connsiteX71" fmla="*/ 3273484 w 3926071"/>
              <a:gd name="connsiteY71" fmla="*/ 1385788 h 2431049"/>
              <a:gd name="connsiteX72" fmla="*/ 3247359 w 3926071"/>
              <a:gd name="connsiteY72" fmla="*/ 1359662 h 2431049"/>
              <a:gd name="connsiteX73" fmla="*/ 3212524 w 3926071"/>
              <a:gd name="connsiteY73" fmla="*/ 1316120 h 2431049"/>
              <a:gd name="connsiteX74" fmla="*/ 3142856 w 3926071"/>
              <a:gd name="connsiteY74" fmla="*/ 1289994 h 2431049"/>
              <a:gd name="connsiteX75" fmla="*/ 3090604 w 3926071"/>
              <a:gd name="connsiteY75" fmla="*/ 1255160 h 2431049"/>
              <a:gd name="connsiteX76" fmla="*/ 3038353 w 3926071"/>
              <a:gd name="connsiteY76" fmla="*/ 1237742 h 2431049"/>
              <a:gd name="connsiteX77" fmla="*/ 2986102 w 3926071"/>
              <a:gd name="connsiteY77" fmla="*/ 1211617 h 2431049"/>
              <a:gd name="connsiteX78" fmla="*/ 2933850 w 3926071"/>
              <a:gd name="connsiteY78" fmla="*/ 1176782 h 2431049"/>
              <a:gd name="connsiteX79" fmla="*/ 2907724 w 3926071"/>
              <a:gd name="connsiteY79" fmla="*/ 1159365 h 2431049"/>
              <a:gd name="connsiteX80" fmla="*/ 2890307 w 3926071"/>
              <a:gd name="connsiteY80" fmla="*/ 1133240 h 2431049"/>
              <a:gd name="connsiteX81" fmla="*/ 2881599 w 3926071"/>
              <a:gd name="connsiteY81" fmla="*/ 1107114 h 2431049"/>
              <a:gd name="connsiteX82" fmla="*/ 2855473 w 3926071"/>
              <a:gd name="connsiteY82" fmla="*/ 1098405 h 2431049"/>
              <a:gd name="connsiteX83" fmla="*/ 2846764 w 3926071"/>
              <a:gd name="connsiteY83" fmla="*/ 1072280 h 2431049"/>
              <a:gd name="connsiteX84" fmla="*/ 2855473 w 3926071"/>
              <a:gd name="connsiteY84" fmla="*/ 1028737 h 2431049"/>
              <a:gd name="connsiteX85" fmla="*/ 2907724 w 3926071"/>
              <a:gd name="connsiteY85" fmla="*/ 1002611 h 2431049"/>
              <a:gd name="connsiteX86" fmla="*/ 2951267 w 3926071"/>
              <a:gd name="connsiteY86" fmla="*/ 967777 h 2431049"/>
              <a:gd name="connsiteX87" fmla="*/ 3029644 w 3926071"/>
              <a:gd name="connsiteY87" fmla="*/ 950360 h 2431049"/>
              <a:gd name="connsiteX88" fmla="*/ 3073187 w 3926071"/>
              <a:gd name="connsiteY88" fmla="*/ 915525 h 2431049"/>
              <a:gd name="connsiteX89" fmla="*/ 3090604 w 3926071"/>
              <a:gd name="connsiteY89" fmla="*/ 863274 h 2431049"/>
              <a:gd name="connsiteX90" fmla="*/ 3081896 w 3926071"/>
              <a:gd name="connsiteY90" fmla="*/ 793605 h 2431049"/>
              <a:gd name="connsiteX91" fmla="*/ 3064479 w 3926071"/>
              <a:gd name="connsiteY91" fmla="*/ 767480 h 2431049"/>
              <a:gd name="connsiteX92" fmla="*/ 3029644 w 3926071"/>
              <a:gd name="connsiteY92" fmla="*/ 697811 h 2431049"/>
              <a:gd name="connsiteX93" fmla="*/ 3012227 w 3926071"/>
              <a:gd name="connsiteY93" fmla="*/ 671685 h 2431049"/>
              <a:gd name="connsiteX94" fmla="*/ 2959976 w 3926071"/>
              <a:gd name="connsiteY94" fmla="*/ 654268 h 2431049"/>
              <a:gd name="connsiteX95" fmla="*/ 2933850 w 3926071"/>
              <a:gd name="connsiteY95" fmla="*/ 645560 h 2431049"/>
              <a:gd name="connsiteX96" fmla="*/ 2907724 w 3926071"/>
              <a:gd name="connsiteY96" fmla="*/ 628142 h 2431049"/>
              <a:gd name="connsiteX97" fmla="*/ 2855473 w 3926071"/>
              <a:gd name="connsiteY97" fmla="*/ 575891 h 2431049"/>
              <a:gd name="connsiteX98" fmla="*/ 2803222 w 3926071"/>
              <a:gd name="connsiteY98" fmla="*/ 541057 h 2431049"/>
              <a:gd name="connsiteX99" fmla="*/ 2777096 w 3926071"/>
              <a:gd name="connsiteY99" fmla="*/ 532348 h 2431049"/>
              <a:gd name="connsiteX100" fmla="*/ 2716136 w 3926071"/>
              <a:gd name="connsiteY100" fmla="*/ 506222 h 2431049"/>
              <a:gd name="connsiteX101" fmla="*/ 2690010 w 3926071"/>
              <a:gd name="connsiteY101" fmla="*/ 488805 h 2431049"/>
              <a:gd name="connsiteX102" fmla="*/ 2602924 w 3926071"/>
              <a:gd name="connsiteY102" fmla="*/ 471388 h 2431049"/>
              <a:gd name="connsiteX103" fmla="*/ 2576799 w 3926071"/>
              <a:gd name="connsiteY103" fmla="*/ 462680 h 2431049"/>
              <a:gd name="connsiteX104" fmla="*/ 2541964 w 3926071"/>
              <a:gd name="connsiteY104" fmla="*/ 427845 h 2431049"/>
              <a:gd name="connsiteX105" fmla="*/ 2481004 w 3926071"/>
              <a:gd name="connsiteY105" fmla="*/ 401720 h 2431049"/>
              <a:gd name="connsiteX106" fmla="*/ 2463587 w 3926071"/>
              <a:gd name="connsiteY106" fmla="*/ 384302 h 2431049"/>
              <a:gd name="connsiteX107" fmla="*/ 2420044 w 3926071"/>
              <a:gd name="connsiteY107" fmla="*/ 349468 h 2431049"/>
              <a:gd name="connsiteX108" fmla="*/ 2123953 w 3926071"/>
              <a:gd name="connsiteY108" fmla="*/ 358177 h 2431049"/>
              <a:gd name="connsiteX109" fmla="*/ 2036867 w 3926071"/>
              <a:gd name="connsiteY109" fmla="*/ 384302 h 2431049"/>
              <a:gd name="connsiteX110" fmla="*/ 1949782 w 3926071"/>
              <a:gd name="connsiteY110" fmla="*/ 410428 h 2431049"/>
              <a:gd name="connsiteX111" fmla="*/ 1923656 w 3926071"/>
              <a:gd name="connsiteY111" fmla="*/ 419137 h 2431049"/>
              <a:gd name="connsiteX112" fmla="*/ 1836570 w 3926071"/>
              <a:gd name="connsiteY112" fmla="*/ 436554 h 2431049"/>
              <a:gd name="connsiteX113" fmla="*/ 1592730 w 3926071"/>
              <a:gd name="connsiteY113" fmla="*/ 497514 h 2431049"/>
              <a:gd name="connsiteX114" fmla="*/ 1348890 w 3926071"/>
              <a:gd name="connsiteY114" fmla="*/ 480097 h 2431049"/>
              <a:gd name="connsiteX115" fmla="*/ 1183427 w 3926071"/>
              <a:gd name="connsiteY115" fmla="*/ 323342 h 2431049"/>
              <a:gd name="connsiteX116" fmla="*/ 1122467 w 3926071"/>
              <a:gd name="connsiteY116" fmla="*/ 244965 h 2431049"/>
              <a:gd name="connsiteX117" fmla="*/ 974422 w 3926071"/>
              <a:gd name="connsiteY117" fmla="*/ 140462 h 2431049"/>
              <a:gd name="connsiteX118" fmla="*/ 782833 w 3926071"/>
              <a:gd name="connsiteY118" fmla="*/ 35960 h 2431049"/>
              <a:gd name="connsiteX119" fmla="*/ 617370 w 3926071"/>
              <a:gd name="connsiteY119" fmla="*/ 1125 h 2431049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2533256 w 3926071"/>
              <a:gd name="connsiteY12" fmla="*/ 1516417 h 2431049"/>
              <a:gd name="connsiteX13" fmla="*/ 2620342 w 3926071"/>
              <a:gd name="connsiteY13" fmla="*/ 1594794 h 2431049"/>
              <a:gd name="connsiteX14" fmla="*/ 2681302 w 3926071"/>
              <a:gd name="connsiteY14" fmla="*/ 1612211 h 2431049"/>
              <a:gd name="connsiteX15" fmla="*/ 2750970 w 3926071"/>
              <a:gd name="connsiteY15" fmla="*/ 1655754 h 2431049"/>
              <a:gd name="connsiteX16" fmla="*/ 2759679 w 3926071"/>
              <a:gd name="connsiteY16" fmla="*/ 1681880 h 2431049"/>
              <a:gd name="connsiteX17" fmla="*/ 2785804 w 3926071"/>
              <a:gd name="connsiteY17" fmla="*/ 1708005 h 2431049"/>
              <a:gd name="connsiteX18" fmla="*/ 2803222 w 3926071"/>
              <a:gd name="connsiteY18" fmla="*/ 1734131 h 2431049"/>
              <a:gd name="connsiteX19" fmla="*/ 2838056 w 3926071"/>
              <a:gd name="connsiteY19" fmla="*/ 1777674 h 2431049"/>
              <a:gd name="connsiteX20" fmla="*/ 2864182 w 3926071"/>
              <a:gd name="connsiteY20" fmla="*/ 1829925 h 2431049"/>
              <a:gd name="connsiteX21" fmla="*/ 2890307 w 3926071"/>
              <a:gd name="connsiteY21" fmla="*/ 1856051 h 2431049"/>
              <a:gd name="connsiteX22" fmla="*/ 2925142 w 3926071"/>
              <a:gd name="connsiteY22" fmla="*/ 1899594 h 2431049"/>
              <a:gd name="connsiteX23" fmla="*/ 2942559 w 3926071"/>
              <a:gd name="connsiteY23" fmla="*/ 1934428 h 2431049"/>
              <a:gd name="connsiteX24" fmla="*/ 2959976 w 3926071"/>
              <a:gd name="connsiteY24" fmla="*/ 1960554 h 2431049"/>
              <a:gd name="connsiteX25" fmla="*/ 2968684 w 3926071"/>
              <a:gd name="connsiteY25" fmla="*/ 1986680 h 2431049"/>
              <a:gd name="connsiteX26" fmla="*/ 2986102 w 3926071"/>
              <a:gd name="connsiteY26" fmla="*/ 2004097 h 2431049"/>
              <a:gd name="connsiteX27" fmla="*/ 3003519 w 3926071"/>
              <a:gd name="connsiteY27" fmla="*/ 2030222 h 2431049"/>
              <a:gd name="connsiteX28" fmla="*/ 3020936 w 3926071"/>
              <a:gd name="connsiteY28" fmla="*/ 2047640 h 2431049"/>
              <a:gd name="connsiteX29" fmla="*/ 3038353 w 3926071"/>
              <a:gd name="connsiteY29" fmla="*/ 2073765 h 2431049"/>
              <a:gd name="connsiteX30" fmla="*/ 3064479 w 3926071"/>
              <a:gd name="connsiteY30" fmla="*/ 2091182 h 2431049"/>
              <a:gd name="connsiteX31" fmla="*/ 3081896 w 3926071"/>
              <a:gd name="connsiteY31" fmla="*/ 2108600 h 2431049"/>
              <a:gd name="connsiteX32" fmla="*/ 3134147 w 3926071"/>
              <a:gd name="connsiteY32" fmla="*/ 2134725 h 2431049"/>
              <a:gd name="connsiteX33" fmla="*/ 3160273 w 3926071"/>
              <a:gd name="connsiteY33" fmla="*/ 2152142 h 2431049"/>
              <a:gd name="connsiteX34" fmla="*/ 3203816 w 3926071"/>
              <a:gd name="connsiteY34" fmla="*/ 2186977 h 2431049"/>
              <a:gd name="connsiteX35" fmla="*/ 3238650 w 3926071"/>
              <a:gd name="connsiteY35" fmla="*/ 2230520 h 2431049"/>
              <a:gd name="connsiteX36" fmla="*/ 3264776 w 3926071"/>
              <a:gd name="connsiteY36" fmla="*/ 2239228 h 2431049"/>
              <a:gd name="connsiteX37" fmla="*/ 3317027 w 3926071"/>
              <a:gd name="connsiteY37" fmla="*/ 2282771 h 2431049"/>
              <a:gd name="connsiteX38" fmla="*/ 3343153 w 3926071"/>
              <a:gd name="connsiteY38" fmla="*/ 2291480 h 2431049"/>
              <a:gd name="connsiteX39" fmla="*/ 3395404 w 3926071"/>
              <a:gd name="connsiteY39" fmla="*/ 2335022 h 2431049"/>
              <a:gd name="connsiteX40" fmla="*/ 3438947 w 3926071"/>
              <a:gd name="connsiteY40" fmla="*/ 2343731 h 2431049"/>
              <a:gd name="connsiteX41" fmla="*/ 3465073 w 3926071"/>
              <a:gd name="connsiteY41" fmla="*/ 2352440 h 2431049"/>
              <a:gd name="connsiteX42" fmla="*/ 3517324 w 3926071"/>
              <a:gd name="connsiteY42" fmla="*/ 2395982 h 2431049"/>
              <a:gd name="connsiteX43" fmla="*/ 3552159 w 3926071"/>
              <a:gd name="connsiteY43" fmla="*/ 2404691 h 2431049"/>
              <a:gd name="connsiteX44" fmla="*/ 3578284 w 3926071"/>
              <a:gd name="connsiteY44" fmla="*/ 2422108 h 2431049"/>
              <a:gd name="connsiteX45" fmla="*/ 3752456 w 3926071"/>
              <a:gd name="connsiteY45" fmla="*/ 2422108 h 2431049"/>
              <a:gd name="connsiteX46" fmla="*/ 3787290 w 3926071"/>
              <a:gd name="connsiteY46" fmla="*/ 2413400 h 2431049"/>
              <a:gd name="connsiteX47" fmla="*/ 3839542 w 3926071"/>
              <a:gd name="connsiteY47" fmla="*/ 2395982 h 2431049"/>
              <a:gd name="connsiteX48" fmla="*/ 3856959 w 3926071"/>
              <a:gd name="connsiteY48" fmla="*/ 2369857 h 2431049"/>
              <a:gd name="connsiteX49" fmla="*/ 3874376 w 3926071"/>
              <a:gd name="connsiteY49" fmla="*/ 2326314 h 2431049"/>
              <a:gd name="connsiteX50" fmla="*/ 3883084 w 3926071"/>
              <a:gd name="connsiteY50" fmla="*/ 2300188 h 2431049"/>
              <a:gd name="connsiteX51" fmla="*/ 3900502 w 3926071"/>
              <a:gd name="connsiteY51" fmla="*/ 2274062 h 2431049"/>
              <a:gd name="connsiteX52" fmla="*/ 3909210 w 3926071"/>
              <a:gd name="connsiteY52" fmla="*/ 2021514 h 2431049"/>
              <a:gd name="connsiteX53" fmla="*/ 3891793 w 3926071"/>
              <a:gd name="connsiteY53" fmla="*/ 1995388 h 2431049"/>
              <a:gd name="connsiteX54" fmla="*/ 3865667 w 3926071"/>
              <a:gd name="connsiteY54" fmla="*/ 1925720 h 2431049"/>
              <a:gd name="connsiteX55" fmla="*/ 3848250 w 3926071"/>
              <a:gd name="connsiteY55" fmla="*/ 1908302 h 2431049"/>
              <a:gd name="connsiteX56" fmla="*/ 3830833 w 3926071"/>
              <a:gd name="connsiteY56" fmla="*/ 1856051 h 2431049"/>
              <a:gd name="connsiteX57" fmla="*/ 3822124 w 3926071"/>
              <a:gd name="connsiteY57" fmla="*/ 1829925 h 2431049"/>
              <a:gd name="connsiteX58" fmla="*/ 3787290 w 3926071"/>
              <a:gd name="connsiteY58" fmla="*/ 1786382 h 2431049"/>
              <a:gd name="connsiteX59" fmla="*/ 3769873 w 3926071"/>
              <a:gd name="connsiteY59" fmla="*/ 1760257 h 2431049"/>
              <a:gd name="connsiteX60" fmla="*/ 3743747 w 3926071"/>
              <a:gd name="connsiteY60" fmla="*/ 1742840 h 2431049"/>
              <a:gd name="connsiteX61" fmla="*/ 3708913 w 3926071"/>
              <a:gd name="connsiteY61" fmla="*/ 1699297 h 2431049"/>
              <a:gd name="connsiteX62" fmla="*/ 3656662 w 3926071"/>
              <a:gd name="connsiteY62" fmla="*/ 1647045 h 2431049"/>
              <a:gd name="connsiteX63" fmla="*/ 3621827 w 3926071"/>
              <a:gd name="connsiteY63" fmla="*/ 1603502 h 2431049"/>
              <a:gd name="connsiteX64" fmla="*/ 3586993 w 3926071"/>
              <a:gd name="connsiteY64" fmla="*/ 1586085 h 2431049"/>
              <a:gd name="connsiteX65" fmla="*/ 3517324 w 3926071"/>
              <a:gd name="connsiteY65" fmla="*/ 1533834 h 2431049"/>
              <a:gd name="connsiteX66" fmla="*/ 3465073 w 3926071"/>
              <a:gd name="connsiteY66" fmla="*/ 1499000 h 2431049"/>
              <a:gd name="connsiteX67" fmla="*/ 3421530 w 3926071"/>
              <a:gd name="connsiteY67" fmla="*/ 1464165 h 2431049"/>
              <a:gd name="connsiteX68" fmla="*/ 3369279 w 3926071"/>
              <a:gd name="connsiteY68" fmla="*/ 1446748 h 2431049"/>
              <a:gd name="connsiteX69" fmla="*/ 3343153 w 3926071"/>
              <a:gd name="connsiteY69" fmla="*/ 1438040 h 2431049"/>
              <a:gd name="connsiteX70" fmla="*/ 3325736 w 3926071"/>
              <a:gd name="connsiteY70" fmla="*/ 1420622 h 2431049"/>
              <a:gd name="connsiteX71" fmla="*/ 3273484 w 3926071"/>
              <a:gd name="connsiteY71" fmla="*/ 1385788 h 2431049"/>
              <a:gd name="connsiteX72" fmla="*/ 3247359 w 3926071"/>
              <a:gd name="connsiteY72" fmla="*/ 1359662 h 2431049"/>
              <a:gd name="connsiteX73" fmla="*/ 3212524 w 3926071"/>
              <a:gd name="connsiteY73" fmla="*/ 1316120 h 2431049"/>
              <a:gd name="connsiteX74" fmla="*/ 3142856 w 3926071"/>
              <a:gd name="connsiteY74" fmla="*/ 1289994 h 2431049"/>
              <a:gd name="connsiteX75" fmla="*/ 3090604 w 3926071"/>
              <a:gd name="connsiteY75" fmla="*/ 1255160 h 2431049"/>
              <a:gd name="connsiteX76" fmla="*/ 3038353 w 3926071"/>
              <a:gd name="connsiteY76" fmla="*/ 1237742 h 2431049"/>
              <a:gd name="connsiteX77" fmla="*/ 2986102 w 3926071"/>
              <a:gd name="connsiteY77" fmla="*/ 1211617 h 2431049"/>
              <a:gd name="connsiteX78" fmla="*/ 2933850 w 3926071"/>
              <a:gd name="connsiteY78" fmla="*/ 1176782 h 2431049"/>
              <a:gd name="connsiteX79" fmla="*/ 2907724 w 3926071"/>
              <a:gd name="connsiteY79" fmla="*/ 1159365 h 2431049"/>
              <a:gd name="connsiteX80" fmla="*/ 2890307 w 3926071"/>
              <a:gd name="connsiteY80" fmla="*/ 1133240 h 2431049"/>
              <a:gd name="connsiteX81" fmla="*/ 2881599 w 3926071"/>
              <a:gd name="connsiteY81" fmla="*/ 1107114 h 2431049"/>
              <a:gd name="connsiteX82" fmla="*/ 2855473 w 3926071"/>
              <a:gd name="connsiteY82" fmla="*/ 1098405 h 2431049"/>
              <a:gd name="connsiteX83" fmla="*/ 2846764 w 3926071"/>
              <a:gd name="connsiteY83" fmla="*/ 1072280 h 2431049"/>
              <a:gd name="connsiteX84" fmla="*/ 2855473 w 3926071"/>
              <a:gd name="connsiteY84" fmla="*/ 1028737 h 2431049"/>
              <a:gd name="connsiteX85" fmla="*/ 2907724 w 3926071"/>
              <a:gd name="connsiteY85" fmla="*/ 1002611 h 2431049"/>
              <a:gd name="connsiteX86" fmla="*/ 2951267 w 3926071"/>
              <a:gd name="connsiteY86" fmla="*/ 967777 h 2431049"/>
              <a:gd name="connsiteX87" fmla="*/ 3029644 w 3926071"/>
              <a:gd name="connsiteY87" fmla="*/ 950360 h 2431049"/>
              <a:gd name="connsiteX88" fmla="*/ 3073187 w 3926071"/>
              <a:gd name="connsiteY88" fmla="*/ 915525 h 2431049"/>
              <a:gd name="connsiteX89" fmla="*/ 3090604 w 3926071"/>
              <a:gd name="connsiteY89" fmla="*/ 863274 h 2431049"/>
              <a:gd name="connsiteX90" fmla="*/ 3081896 w 3926071"/>
              <a:gd name="connsiteY90" fmla="*/ 793605 h 2431049"/>
              <a:gd name="connsiteX91" fmla="*/ 3064479 w 3926071"/>
              <a:gd name="connsiteY91" fmla="*/ 767480 h 2431049"/>
              <a:gd name="connsiteX92" fmla="*/ 3029644 w 3926071"/>
              <a:gd name="connsiteY92" fmla="*/ 697811 h 2431049"/>
              <a:gd name="connsiteX93" fmla="*/ 3012227 w 3926071"/>
              <a:gd name="connsiteY93" fmla="*/ 671685 h 2431049"/>
              <a:gd name="connsiteX94" fmla="*/ 2959976 w 3926071"/>
              <a:gd name="connsiteY94" fmla="*/ 654268 h 2431049"/>
              <a:gd name="connsiteX95" fmla="*/ 2933850 w 3926071"/>
              <a:gd name="connsiteY95" fmla="*/ 645560 h 2431049"/>
              <a:gd name="connsiteX96" fmla="*/ 2907724 w 3926071"/>
              <a:gd name="connsiteY96" fmla="*/ 628142 h 2431049"/>
              <a:gd name="connsiteX97" fmla="*/ 2855473 w 3926071"/>
              <a:gd name="connsiteY97" fmla="*/ 575891 h 2431049"/>
              <a:gd name="connsiteX98" fmla="*/ 2803222 w 3926071"/>
              <a:gd name="connsiteY98" fmla="*/ 541057 h 2431049"/>
              <a:gd name="connsiteX99" fmla="*/ 2777096 w 3926071"/>
              <a:gd name="connsiteY99" fmla="*/ 532348 h 2431049"/>
              <a:gd name="connsiteX100" fmla="*/ 2716136 w 3926071"/>
              <a:gd name="connsiteY100" fmla="*/ 506222 h 2431049"/>
              <a:gd name="connsiteX101" fmla="*/ 2690010 w 3926071"/>
              <a:gd name="connsiteY101" fmla="*/ 488805 h 2431049"/>
              <a:gd name="connsiteX102" fmla="*/ 2602924 w 3926071"/>
              <a:gd name="connsiteY102" fmla="*/ 471388 h 2431049"/>
              <a:gd name="connsiteX103" fmla="*/ 2576799 w 3926071"/>
              <a:gd name="connsiteY103" fmla="*/ 462680 h 2431049"/>
              <a:gd name="connsiteX104" fmla="*/ 2541964 w 3926071"/>
              <a:gd name="connsiteY104" fmla="*/ 427845 h 2431049"/>
              <a:gd name="connsiteX105" fmla="*/ 2481004 w 3926071"/>
              <a:gd name="connsiteY105" fmla="*/ 401720 h 2431049"/>
              <a:gd name="connsiteX106" fmla="*/ 2463587 w 3926071"/>
              <a:gd name="connsiteY106" fmla="*/ 384302 h 2431049"/>
              <a:gd name="connsiteX107" fmla="*/ 2420044 w 3926071"/>
              <a:gd name="connsiteY107" fmla="*/ 349468 h 2431049"/>
              <a:gd name="connsiteX108" fmla="*/ 2123953 w 3926071"/>
              <a:gd name="connsiteY108" fmla="*/ 358177 h 2431049"/>
              <a:gd name="connsiteX109" fmla="*/ 2036867 w 3926071"/>
              <a:gd name="connsiteY109" fmla="*/ 384302 h 2431049"/>
              <a:gd name="connsiteX110" fmla="*/ 1949782 w 3926071"/>
              <a:gd name="connsiteY110" fmla="*/ 410428 h 2431049"/>
              <a:gd name="connsiteX111" fmla="*/ 1836570 w 3926071"/>
              <a:gd name="connsiteY111" fmla="*/ 436554 h 2431049"/>
              <a:gd name="connsiteX112" fmla="*/ 1592730 w 3926071"/>
              <a:gd name="connsiteY112" fmla="*/ 497514 h 2431049"/>
              <a:gd name="connsiteX113" fmla="*/ 1348890 w 3926071"/>
              <a:gd name="connsiteY113" fmla="*/ 480097 h 2431049"/>
              <a:gd name="connsiteX114" fmla="*/ 1183427 w 3926071"/>
              <a:gd name="connsiteY114" fmla="*/ 323342 h 2431049"/>
              <a:gd name="connsiteX115" fmla="*/ 1122467 w 3926071"/>
              <a:gd name="connsiteY115" fmla="*/ 244965 h 2431049"/>
              <a:gd name="connsiteX116" fmla="*/ 974422 w 3926071"/>
              <a:gd name="connsiteY116" fmla="*/ 140462 h 2431049"/>
              <a:gd name="connsiteX117" fmla="*/ 782833 w 3926071"/>
              <a:gd name="connsiteY117" fmla="*/ 35960 h 2431049"/>
              <a:gd name="connsiteX118" fmla="*/ 617370 w 3926071"/>
              <a:gd name="connsiteY118" fmla="*/ 1125 h 2431049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2533256 w 3926071"/>
              <a:gd name="connsiteY12" fmla="*/ 1516417 h 2431049"/>
              <a:gd name="connsiteX13" fmla="*/ 2620342 w 3926071"/>
              <a:gd name="connsiteY13" fmla="*/ 1594794 h 2431049"/>
              <a:gd name="connsiteX14" fmla="*/ 2681302 w 3926071"/>
              <a:gd name="connsiteY14" fmla="*/ 1612211 h 2431049"/>
              <a:gd name="connsiteX15" fmla="*/ 2750970 w 3926071"/>
              <a:gd name="connsiteY15" fmla="*/ 1655754 h 2431049"/>
              <a:gd name="connsiteX16" fmla="*/ 2759679 w 3926071"/>
              <a:gd name="connsiteY16" fmla="*/ 1681880 h 2431049"/>
              <a:gd name="connsiteX17" fmla="*/ 2785804 w 3926071"/>
              <a:gd name="connsiteY17" fmla="*/ 1708005 h 2431049"/>
              <a:gd name="connsiteX18" fmla="*/ 2803222 w 3926071"/>
              <a:gd name="connsiteY18" fmla="*/ 1734131 h 2431049"/>
              <a:gd name="connsiteX19" fmla="*/ 2838056 w 3926071"/>
              <a:gd name="connsiteY19" fmla="*/ 1777674 h 2431049"/>
              <a:gd name="connsiteX20" fmla="*/ 2864182 w 3926071"/>
              <a:gd name="connsiteY20" fmla="*/ 1829925 h 2431049"/>
              <a:gd name="connsiteX21" fmla="*/ 2890307 w 3926071"/>
              <a:gd name="connsiteY21" fmla="*/ 1856051 h 2431049"/>
              <a:gd name="connsiteX22" fmla="*/ 2925142 w 3926071"/>
              <a:gd name="connsiteY22" fmla="*/ 1899594 h 2431049"/>
              <a:gd name="connsiteX23" fmla="*/ 2942559 w 3926071"/>
              <a:gd name="connsiteY23" fmla="*/ 1934428 h 2431049"/>
              <a:gd name="connsiteX24" fmla="*/ 2959976 w 3926071"/>
              <a:gd name="connsiteY24" fmla="*/ 1960554 h 2431049"/>
              <a:gd name="connsiteX25" fmla="*/ 2968684 w 3926071"/>
              <a:gd name="connsiteY25" fmla="*/ 1986680 h 2431049"/>
              <a:gd name="connsiteX26" fmla="*/ 2986102 w 3926071"/>
              <a:gd name="connsiteY26" fmla="*/ 2004097 h 2431049"/>
              <a:gd name="connsiteX27" fmla="*/ 3003519 w 3926071"/>
              <a:gd name="connsiteY27" fmla="*/ 2030222 h 2431049"/>
              <a:gd name="connsiteX28" fmla="*/ 3020936 w 3926071"/>
              <a:gd name="connsiteY28" fmla="*/ 2047640 h 2431049"/>
              <a:gd name="connsiteX29" fmla="*/ 3038353 w 3926071"/>
              <a:gd name="connsiteY29" fmla="*/ 2073765 h 2431049"/>
              <a:gd name="connsiteX30" fmla="*/ 3064479 w 3926071"/>
              <a:gd name="connsiteY30" fmla="*/ 2091182 h 2431049"/>
              <a:gd name="connsiteX31" fmla="*/ 3081896 w 3926071"/>
              <a:gd name="connsiteY31" fmla="*/ 2108600 h 2431049"/>
              <a:gd name="connsiteX32" fmla="*/ 3134147 w 3926071"/>
              <a:gd name="connsiteY32" fmla="*/ 2134725 h 2431049"/>
              <a:gd name="connsiteX33" fmla="*/ 3160273 w 3926071"/>
              <a:gd name="connsiteY33" fmla="*/ 2152142 h 2431049"/>
              <a:gd name="connsiteX34" fmla="*/ 3203816 w 3926071"/>
              <a:gd name="connsiteY34" fmla="*/ 2186977 h 2431049"/>
              <a:gd name="connsiteX35" fmla="*/ 3238650 w 3926071"/>
              <a:gd name="connsiteY35" fmla="*/ 2230520 h 2431049"/>
              <a:gd name="connsiteX36" fmla="*/ 3264776 w 3926071"/>
              <a:gd name="connsiteY36" fmla="*/ 2239228 h 2431049"/>
              <a:gd name="connsiteX37" fmla="*/ 3317027 w 3926071"/>
              <a:gd name="connsiteY37" fmla="*/ 2282771 h 2431049"/>
              <a:gd name="connsiteX38" fmla="*/ 3343153 w 3926071"/>
              <a:gd name="connsiteY38" fmla="*/ 2291480 h 2431049"/>
              <a:gd name="connsiteX39" fmla="*/ 3395404 w 3926071"/>
              <a:gd name="connsiteY39" fmla="*/ 2335022 h 2431049"/>
              <a:gd name="connsiteX40" fmla="*/ 3438947 w 3926071"/>
              <a:gd name="connsiteY40" fmla="*/ 2343731 h 2431049"/>
              <a:gd name="connsiteX41" fmla="*/ 3465073 w 3926071"/>
              <a:gd name="connsiteY41" fmla="*/ 2352440 h 2431049"/>
              <a:gd name="connsiteX42" fmla="*/ 3517324 w 3926071"/>
              <a:gd name="connsiteY42" fmla="*/ 2395982 h 2431049"/>
              <a:gd name="connsiteX43" fmla="*/ 3552159 w 3926071"/>
              <a:gd name="connsiteY43" fmla="*/ 2404691 h 2431049"/>
              <a:gd name="connsiteX44" fmla="*/ 3578284 w 3926071"/>
              <a:gd name="connsiteY44" fmla="*/ 2422108 h 2431049"/>
              <a:gd name="connsiteX45" fmla="*/ 3752456 w 3926071"/>
              <a:gd name="connsiteY45" fmla="*/ 2422108 h 2431049"/>
              <a:gd name="connsiteX46" fmla="*/ 3787290 w 3926071"/>
              <a:gd name="connsiteY46" fmla="*/ 2413400 h 2431049"/>
              <a:gd name="connsiteX47" fmla="*/ 3839542 w 3926071"/>
              <a:gd name="connsiteY47" fmla="*/ 2395982 h 2431049"/>
              <a:gd name="connsiteX48" fmla="*/ 3856959 w 3926071"/>
              <a:gd name="connsiteY48" fmla="*/ 2369857 h 2431049"/>
              <a:gd name="connsiteX49" fmla="*/ 3874376 w 3926071"/>
              <a:gd name="connsiteY49" fmla="*/ 2326314 h 2431049"/>
              <a:gd name="connsiteX50" fmla="*/ 3883084 w 3926071"/>
              <a:gd name="connsiteY50" fmla="*/ 2300188 h 2431049"/>
              <a:gd name="connsiteX51" fmla="*/ 3900502 w 3926071"/>
              <a:gd name="connsiteY51" fmla="*/ 2274062 h 2431049"/>
              <a:gd name="connsiteX52" fmla="*/ 3909210 w 3926071"/>
              <a:gd name="connsiteY52" fmla="*/ 2021514 h 2431049"/>
              <a:gd name="connsiteX53" fmla="*/ 3891793 w 3926071"/>
              <a:gd name="connsiteY53" fmla="*/ 1995388 h 2431049"/>
              <a:gd name="connsiteX54" fmla="*/ 3865667 w 3926071"/>
              <a:gd name="connsiteY54" fmla="*/ 1925720 h 2431049"/>
              <a:gd name="connsiteX55" fmla="*/ 3848250 w 3926071"/>
              <a:gd name="connsiteY55" fmla="*/ 1908302 h 2431049"/>
              <a:gd name="connsiteX56" fmla="*/ 3830833 w 3926071"/>
              <a:gd name="connsiteY56" fmla="*/ 1856051 h 2431049"/>
              <a:gd name="connsiteX57" fmla="*/ 3822124 w 3926071"/>
              <a:gd name="connsiteY57" fmla="*/ 1829925 h 2431049"/>
              <a:gd name="connsiteX58" fmla="*/ 3787290 w 3926071"/>
              <a:gd name="connsiteY58" fmla="*/ 1786382 h 2431049"/>
              <a:gd name="connsiteX59" fmla="*/ 3769873 w 3926071"/>
              <a:gd name="connsiteY59" fmla="*/ 1760257 h 2431049"/>
              <a:gd name="connsiteX60" fmla="*/ 3743747 w 3926071"/>
              <a:gd name="connsiteY60" fmla="*/ 1742840 h 2431049"/>
              <a:gd name="connsiteX61" fmla="*/ 3708913 w 3926071"/>
              <a:gd name="connsiteY61" fmla="*/ 1699297 h 2431049"/>
              <a:gd name="connsiteX62" fmla="*/ 3656662 w 3926071"/>
              <a:gd name="connsiteY62" fmla="*/ 1647045 h 2431049"/>
              <a:gd name="connsiteX63" fmla="*/ 3621827 w 3926071"/>
              <a:gd name="connsiteY63" fmla="*/ 1603502 h 2431049"/>
              <a:gd name="connsiteX64" fmla="*/ 3586993 w 3926071"/>
              <a:gd name="connsiteY64" fmla="*/ 1586085 h 2431049"/>
              <a:gd name="connsiteX65" fmla="*/ 3517324 w 3926071"/>
              <a:gd name="connsiteY65" fmla="*/ 1533834 h 2431049"/>
              <a:gd name="connsiteX66" fmla="*/ 3465073 w 3926071"/>
              <a:gd name="connsiteY66" fmla="*/ 1499000 h 2431049"/>
              <a:gd name="connsiteX67" fmla="*/ 3421530 w 3926071"/>
              <a:gd name="connsiteY67" fmla="*/ 1464165 h 2431049"/>
              <a:gd name="connsiteX68" fmla="*/ 3369279 w 3926071"/>
              <a:gd name="connsiteY68" fmla="*/ 1446748 h 2431049"/>
              <a:gd name="connsiteX69" fmla="*/ 3343153 w 3926071"/>
              <a:gd name="connsiteY69" fmla="*/ 1438040 h 2431049"/>
              <a:gd name="connsiteX70" fmla="*/ 3325736 w 3926071"/>
              <a:gd name="connsiteY70" fmla="*/ 1420622 h 2431049"/>
              <a:gd name="connsiteX71" fmla="*/ 3273484 w 3926071"/>
              <a:gd name="connsiteY71" fmla="*/ 1385788 h 2431049"/>
              <a:gd name="connsiteX72" fmla="*/ 3247359 w 3926071"/>
              <a:gd name="connsiteY72" fmla="*/ 1359662 h 2431049"/>
              <a:gd name="connsiteX73" fmla="*/ 3212524 w 3926071"/>
              <a:gd name="connsiteY73" fmla="*/ 1316120 h 2431049"/>
              <a:gd name="connsiteX74" fmla="*/ 3142856 w 3926071"/>
              <a:gd name="connsiteY74" fmla="*/ 1289994 h 2431049"/>
              <a:gd name="connsiteX75" fmla="*/ 3090604 w 3926071"/>
              <a:gd name="connsiteY75" fmla="*/ 1255160 h 2431049"/>
              <a:gd name="connsiteX76" fmla="*/ 3038353 w 3926071"/>
              <a:gd name="connsiteY76" fmla="*/ 1237742 h 2431049"/>
              <a:gd name="connsiteX77" fmla="*/ 2986102 w 3926071"/>
              <a:gd name="connsiteY77" fmla="*/ 1211617 h 2431049"/>
              <a:gd name="connsiteX78" fmla="*/ 2933850 w 3926071"/>
              <a:gd name="connsiteY78" fmla="*/ 1176782 h 2431049"/>
              <a:gd name="connsiteX79" fmla="*/ 2907724 w 3926071"/>
              <a:gd name="connsiteY79" fmla="*/ 1159365 h 2431049"/>
              <a:gd name="connsiteX80" fmla="*/ 2890307 w 3926071"/>
              <a:gd name="connsiteY80" fmla="*/ 1133240 h 2431049"/>
              <a:gd name="connsiteX81" fmla="*/ 2881599 w 3926071"/>
              <a:gd name="connsiteY81" fmla="*/ 1107114 h 2431049"/>
              <a:gd name="connsiteX82" fmla="*/ 2855473 w 3926071"/>
              <a:gd name="connsiteY82" fmla="*/ 1098405 h 2431049"/>
              <a:gd name="connsiteX83" fmla="*/ 2846764 w 3926071"/>
              <a:gd name="connsiteY83" fmla="*/ 1072280 h 2431049"/>
              <a:gd name="connsiteX84" fmla="*/ 2855473 w 3926071"/>
              <a:gd name="connsiteY84" fmla="*/ 1028737 h 2431049"/>
              <a:gd name="connsiteX85" fmla="*/ 2907724 w 3926071"/>
              <a:gd name="connsiteY85" fmla="*/ 1002611 h 2431049"/>
              <a:gd name="connsiteX86" fmla="*/ 2951267 w 3926071"/>
              <a:gd name="connsiteY86" fmla="*/ 967777 h 2431049"/>
              <a:gd name="connsiteX87" fmla="*/ 3029644 w 3926071"/>
              <a:gd name="connsiteY87" fmla="*/ 950360 h 2431049"/>
              <a:gd name="connsiteX88" fmla="*/ 3073187 w 3926071"/>
              <a:gd name="connsiteY88" fmla="*/ 915525 h 2431049"/>
              <a:gd name="connsiteX89" fmla="*/ 3090604 w 3926071"/>
              <a:gd name="connsiteY89" fmla="*/ 863274 h 2431049"/>
              <a:gd name="connsiteX90" fmla="*/ 3081896 w 3926071"/>
              <a:gd name="connsiteY90" fmla="*/ 793605 h 2431049"/>
              <a:gd name="connsiteX91" fmla="*/ 3064479 w 3926071"/>
              <a:gd name="connsiteY91" fmla="*/ 767480 h 2431049"/>
              <a:gd name="connsiteX92" fmla="*/ 3029644 w 3926071"/>
              <a:gd name="connsiteY92" fmla="*/ 697811 h 2431049"/>
              <a:gd name="connsiteX93" fmla="*/ 3012227 w 3926071"/>
              <a:gd name="connsiteY93" fmla="*/ 671685 h 2431049"/>
              <a:gd name="connsiteX94" fmla="*/ 2959976 w 3926071"/>
              <a:gd name="connsiteY94" fmla="*/ 654268 h 2431049"/>
              <a:gd name="connsiteX95" fmla="*/ 2933850 w 3926071"/>
              <a:gd name="connsiteY95" fmla="*/ 645560 h 2431049"/>
              <a:gd name="connsiteX96" fmla="*/ 2907724 w 3926071"/>
              <a:gd name="connsiteY96" fmla="*/ 628142 h 2431049"/>
              <a:gd name="connsiteX97" fmla="*/ 2855473 w 3926071"/>
              <a:gd name="connsiteY97" fmla="*/ 575891 h 2431049"/>
              <a:gd name="connsiteX98" fmla="*/ 2803222 w 3926071"/>
              <a:gd name="connsiteY98" fmla="*/ 541057 h 2431049"/>
              <a:gd name="connsiteX99" fmla="*/ 2777096 w 3926071"/>
              <a:gd name="connsiteY99" fmla="*/ 532348 h 2431049"/>
              <a:gd name="connsiteX100" fmla="*/ 2716136 w 3926071"/>
              <a:gd name="connsiteY100" fmla="*/ 506222 h 2431049"/>
              <a:gd name="connsiteX101" fmla="*/ 2690010 w 3926071"/>
              <a:gd name="connsiteY101" fmla="*/ 488805 h 2431049"/>
              <a:gd name="connsiteX102" fmla="*/ 2602924 w 3926071"/>
              <a:gd name="connsiteY102" fmla="*/ 471388 h 2431049"/>
              <a:gd name="connsiteX103" fmla="*/ 2576799 w 3926071"/>
              <a:gd name="connsiteY103" fmla="*/ 462680 h 2431049"/>
              <a:gd name="connsiteX104" fmla="*/ 2541964 w 3926071"/>
              <a:gd name="connsiteY104" fmla="*/ 427845 h 2431049"/>
              <a:gd name="connsiteX105" fmla="*/ 2481004 w 3926071"/>
              <a:gd name="connsiteY105" fmla="*/ 401720 h 2431049"/>
              <a:gd name="connsiteX106" fmla="*/ 2463587 w 3926071"/>
              <a:gd name="connsiteY106" fmla="*/ 384302 h 2431049"/>
              <a:gd name="connsiteX107" fmla="*/ 2420044 w 3926071"/>
              <a:gd name="connsiteY107" fmla="*/ 349468 h 2431049"/>
              <a:gd name="connsiteX108" fmla="*/ 2123953 w 3926071"/>
              <a:gd name="connsiteY108" fmla="*/ 358177 h 2431049"/>
              <a:gd name="connsiteX109" fmla="*/ 1949782 w 3926071"/>
              <a:gd name="connsiteY109" fmla="*/ 410428 h 2431049"/>
              <a:gd name="connsiteX110" fmla="*/ 1836570 w 3926071"/>
              <a:gd name="connsiteY110" fmla="*/ 436554 h 2431049"/>
              <a:gd name="connsiteX111" fmla="*/ 1592730 w 3926071"/>
              <a:gd name="connsiteY111" fmla="*/ 497514 h 2431049"/>
              <a:gd name="connsiteX112" fmla="*/ 1348890 w 3926071"/>
              <a:gd name="connsiteY112" fmla="*/ 480097 h 2431049"/>
              <a:gd name="connsiteX113" fmla="*/ 1183427 w 3926071"/>
              <a:gd name="connsiteY113" fmla="*/ 323342 h 2431049"/>
              <a:gd name="connsiteX114" fmla="*/ 1122467 w 3926071"/>
              <a:gd name="connsiteY114" fmla="*/ 244965 h 2431049"/>
              <a:gd name="connsiteX115" fmla="*/ 974422 w 3926071"/>
              <a:gd name="connsiteY115" fmla="*/ 140462 h 2431049"/>
              <a:gd name="connsiteX116" fmla="*/ 782833 w 3926071"/>
              <a:gd name="connsiteY116" fmla="*/ 35960 h 2431049"/>
              <a:gd name="connsiteX117" fmla="*/ 617370 w 3926071"/>
              <a:gd name="connsiteY117" fmla="*/ 1125 h 2431049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2533256 w 3926071"/>
              <a:gd name="connsiteY12" fmla="*/ 1516417 h 2431049"/>
              <a:gd name="connsiteX13" fmla="*/ 2620342 w 3926071"/>
              <a:gd name="connsiteY13" fmla="*/ 1594794 h 2431049"/>
              <a:gd name="connsiteX14" fmla="*/ 2681302 w 3926071"/>
              <a:gd name="connsiteY14" fmla="*/ 1612211 h 2431049"/>
              <a:gd name="connsiteX15" fmla="*/ 2750970 w 3926071"/>
              <a:gd name="connsiteY15" fmla="*/ 1655754 h 2431049"/>
              <a:gd name="connsiteX16" fmla="*/ 2759679 w 3926071"/>
              <a:gd name="connsiteY16" fmla="*/ 1681880 h 2431049"/>
              <a:gd name="connsiteX17" fmla="*/ 2785804 w 3926071"/>
              <a:gd name="connsiteY17" fmla="*/ 1708005 h 2431049"/>
              <a:gd name="connsiteX18" fmla="*/ 2803222 w 3926071"/>
              <a:gd name="connsiteY18" fmla="*/ 1734131 h 2431049"/>
              <a:gd name="connsiteX19" fmla="*/ 2838056 w 3926071"/>
              <a:gd name="connsiteY19" fmla="*/ 1777674 h 2431049"/>
              <a:gd name="connsiteX20" fmla="*/ 2864182 w 3926071"/>
              <a:gd name="connsiteY20" fmla="*/ 1829925 h 2431049"/>
              <a:gd name="connsiteX21" fmla="*/ 2890307 w 3926071"/>
              <a:gd name="connsiteY21" fmla="*/ 1856051 h 2431049"/>
              <a:gd name="connsiteX22" fmla="*/ 2925142 w 3926071"/>
              <a:gd name="connsiteY22" fmla="*/ 1899594 h 2431049"/>
              <a:gd name="connsiteX23" fmla="*/ 2942559 w 3926071"/>
              <a:gd name="connsiteY23" fmla="*/ 1934428 h 2431049"/>
              <a:gd name="connsiteX24" fmla="*/ 2959976 w 3926071"/>
              <a:gd name="connsiteY24" fmla="*/ 1960554 h 2431049"/>
              <a:gd name="connsiteX25" fmla="*/ 2968684 w 3926071"/>
              <a:gd name="connsiteY25" fmla="*/ 1986680 h 2431049"/>
              <a:gd name="connsiteX26" fmla="*/ 2986102 w 3926071"/>
              <a:gd name="connsiteY26" fmla="*/ 2004097 h 2431049"/>
              <a:gd name="connsiteX27" fmla="*/ 3003519 w 3926071"/>
              <a:gd name="connsiteY27" fmla="*/ 2030222 h 2431049"/>
              <a:gd name="connsiteX28" fmla="*/ 3020936 w 3926071"/>
              <a:gd name="connsiteY28" fmla="*/ 2047640 h 2431049"/>
              <a:gd name="connsiteX29" fmla="*/ 3038353 w 3926071"/>
              <a:gd name="connsiteY29" fmla="*/ 2073765 h 2431049"/>
              <a:gd name="connsiteX30" fmla="*/ 3064479 w 3926071"/>
              <a:gd name="connsiteY30" fmla="*/ 2091182 h 2431049"/>
              <a:gd name="connsiteX31" fmla="*/ 3081896 w 3926071"/>
              <a:gd name="connsiteY31" fmla="*/ 2108600 h 2431049"/>
              <a:gd name="connsiteX32" fmla="*/ 3134147 w 3926071"/>
              <a:gd name="connsiteY32" fmla="*/ 2134725 h 2431049"/>
              <a:gd name="connsiteX33" fmla="*/ 3160273 w 3926071"/>
              <a:gd name="connsiteY33" fmla="*/ 2152142 h 2431049"/>
              <a:gd name="connsiteX34" fmla="*/ 3203816 w 3926071"/>
              <a:gd name="connsiteY34" fmla="*/ 2186977 h 2431049"/>
              <a:gd name="connsiteX35" fmla="*/ 3238650 w 3926071"/>
              <a:gd name="connsiteY35" fmla="*/ 2230520 h 2431049"/>
              <a:gd name="connsiteX36" fmla="*/ 3264776 w 3926071"/>
              <a:gd name="connsiteY36" fmla="*/ 2239228 h 2431049"/>
              <a:gd name="connsiteX37" fmla="*/ 3317027 w 3926071"/>
              <a:gd name="connsiteY37" fmla="*/ 2282771 h 2431049"/>
              <a:gd name="connsiteX38" fmla="*/ 3343153 w 3926071"/>
              <a:gd name="connsiteY38" fmla="*/ 2291480 h 2431049"/>
              <a:gd name="connsiteX39" fmla="*/ 3395404 w 3926071"/>
              <a:gd name="connsiteY39" fmla="*/ 2335022 h 2431049"/>
              <a:gd name="connsiteX40" fmla="*/ 3438947 w 3926071"/>
              <a:gd name="connsiteY40" fmla="*/ 2343731 h 2431049"/>
              <a:gd name="connsiteX41" fmla="*/ 3465073 w 3926071"/>
              <a:gd name="connsiteY41" fmla="*/ 2352440 h 2431049"/>
              <a:gd name="connsiteX42" fmla="*/ 3517324 w 3926071"/>
              <a:gd name="connsiteY42" fmla="*/ 2395982 h 2431049"/>
              <a:gd name="connsiteX43" fmla="*/ 3552159 w 3926071"/>
              <a:gd name="connsiteY43" fmla="*/ 2404691 h 2431049"/>
              <a:gd name="connsiteX44" fmla="*/ 3578284 w 3926071"/>
              <a:gd name="connsiteY44" fmla="*/ 2422108 h 2431049"/>
              <a:gd name="connsiteX45" fmla="*/ 3752456 w 3926071"/>
              <a:gd name="connsiteY45" fmla="*/ 2422108 h 2431049"/>
              <a:gd name="connsiteX46" fmla="*/ 3787290 w 3926071"/>
              <a:gd name="connsiteY46" fmla="*/ 2413400 h 2431049"/>
              <a:gd name="connsiteX47" fmla="*/ 3839542 w 3926071"/>
              <a:gd name="connsiteY47" fmla="*/ 2395982 h 2431049"/>
              <a:gd name="connsiteX48" fmla="*/ 3856959 w 3926071"/>
              <a:gd name="connsiteY48" fmla="*/ 2369857 h 2431049"/>
              <a:gd name="connsiteX49" fmla="*/ 3874376 w 3926071"/>
              <a:gd name="connsiteY49" fmla="*/ 2326314 h 2431049"/>
              <a:gd name="connsiteX50" fmla="*/ 3883084 w 3926071"/>
              <a:gd name="connsiteY50" fmla="*/ 2300188 h 2431049"/>
              <a:gd name="connsiteX51" fmla="*/ 3900502 w 3926071"/>
              <a:gd name="connsiteY51" fmla="*/ 2274062 h 2431049"/>
              <a:gd name="connsiteX52" fmla="*/ 3909210 w 3926071"/>
              <a:gd name="connsiteY52" fmla="*/ 2021514 h 2431049"/>
              <a:gd name="connsiteX53" fmla="*/ 3891793 w 3926071"/>
              <a:gd name="connsiteY53" fmla="*/ 1995388 h 2431049"/>
              <a:gd name="connsiteX54" fmla="*/ 3865667 w 3926071"/>
              <a:gd name="connsiteY54" fmla="*/ 1925720 h 2431049"/>
              <a:gd name="connsiteX55" fmla="*/ 3848250 w 3926071"/>
              <a:gd name="connsiteY55" fmla="*/ 1908302 h 2431049"/>
              <a:gd name="connsiteX56" fmla="*/ 3830833 w 3926071"/>
              <a:gd name="connsiteY56" fmla="*/ 1856051 h 2431049"/>
              <a:gd name="connsiteX57" fmla="*/ 3822124 w 3926071"/>
              <a:gd name="connsiteY57" fmla="*/ 1829925 h 2431049"/>
              <a:gd name="connsiteX58" fmla="*/ 3787290 w 3926071"/>
              <a:gd name="connsiteY58" fmla="*/ 1786382 h 2431049"/>
              <a:gd name="connsiteX59" fmla="*/ 3769873 w 3926071"/>
              <a:gd name="connsiteY59" fmla="*/ 1760257 h 2431049"/>
              <a:gd name="connsiteX60" fmla="*/ 3743747 w 3926071"/>
              <a:gd name="connsiteY60" fmla="*/ 1742840 h 2431049"/>
              <a:gd name="connsiteX61" fmla="*/ 3708913 w 3926071"/>
              <a:gd name="connsiteY61" fmla="*/ 1699297 h 2431049"/>
              <a:gd name="connsiteX62" fmla="*/ 3656662 w 3926071"/>
              <a:gd name="connsiteY62" fmla="*/ 1647045 h 2431049"/>
              <a:gd name="connsiteX63" fmla="*/ 3621827 w 3926071"/>
              <a:gd name="connsiteY63" fmla="*/ 1603502 h 2431049"/>
              <a:gd name="connsiteX64" fmla="*/ 3586993 w 3926071"/>
              <a:gd name="connsiteY64" fmla="*/ 1586085 h 2431049"/>
              <a:gd name="connsiteX65" fmla="*/ 3517324 w 3926071"/>
              <a:gd name="connsiteY65" fmla="*/ 1533834 h 2431049"/>
              <a:gd name="connsiteX66" fmla="*/ 3465073 w 3926071"/>
              <a:gd name="connsiteY66" fmla="*/ 1499000 h 2431049"/>
              <a:gd name="connsiteX67" fmla="*/ 3421530 w 3926071"/>
              <a:gd name="connsiteY67" fmla="*/ 1464165 h 2431049"/>
              <a:gd name="connsiteX68" fmla="*/ 3369279 w 3926071"/>
              <a:gd name="connsiteY68" fmla="*/ 1446748 h 2431049"/>
              <a:gd name="connsiteX69" fmla="*/ 3343153 w 3926071"/>
              <a:gd name="connsiteY69" fmla="*/ 1438040 h 2431049"/>
              <a:gd name="connsiteX70" fmla="*/ 3325736 w 3926071"/>
              <a:gd name="connsiteY70" fmla="*/ 1420622 h 2431049"/>
              <a:gd name="connsiteX71" fmla="*/ 3273484 w 3926071"/>
              <a:gd name="connsiteY71" fmla="*/ 1385788 h 2431049"/>
              <a:gd name="connsiteX72" fmla="*/ 3247359 w 3926071"/>
              <a:gd name="connsiteY72" fmla="*/ 1359662 h 2431049"/>
              <a:gd name="connsiteX73" fmla="*/ 3212524 w 3926071"/>
              <a:gd name="connsiteY73" fmla="*/ 1316120 h 2431049"/>
              <a:gd name="connsiteX74" fmla="*/ 3142856 w 3926071"/>
              <a:gd name="connsiteY74" fmla="*/ 1289994 h 2431049"/>
              <a:gd name="connsiteX75" fmla="*/ 3090604 w 3926071"/>
              <a:gd name="connsiteY75" fmla="*/ 1255160 h 2431049"/>
              <a:gd name="connsiteX76" fmla="*/ 3038353 w 3926071"/>
              <a:gd name="connsiteY76" fmla="*/ 1237742 h 2431049"/>
              <a:gd name="connsiteX77" fmla="*/ 2986102 w 3926071"/>
              <a:gd name="connsiteY77" fmla="*/ 1211617 h 2431049"/>
              <a:gd name="connsiteX78" fmla="*/ 2933850 w 3926071"/>
              <a:gd name="connsiteY78" fmla="*/ 1176782 h 2431049"/>
              <a:gd name="connsiteX79" fmla="*/ 2907724 w 3926071"/>
              <a:gd name="connsiteY79" fmla="*/ 1159365 h 2431049"/>
              <a:gd name="connsiteX80" fmla="*/ 2890307 w 3926071"/>
              <a:gd name="connsiteY80" fmla="*/ 1133240 h 2431049"/>
              <a:gd name="connsiteX81" fmla="*/ 2881599 w 3926071"/>
              <a:gd name="connsiteY81" fmla="*/ 1107114 h 2431049"/>
              <a:gd name="connsiteX82" fmla="*/ 2855473 w 3926071"/>
              <a:gd name="connsiteY82" fmla="*/ 1098405 h 2431049"/>
              <a:gd name="connsiteX83" fmla="*/ 2846764 w 3926071"/>
              <a:gd name="connsiteY83" fmla="*/ 1072280 h 2431049"/>
              <a:gd name="connsiteX84" fmla="*/ 2855473 w 3926071"/>
              <a:gd name="connsiteY84" fmla="*/ 1028737 h 2431049"/>
              <a:gd name="connsiteX85" fmla="*/ 2907724 w 3926071"/>
              <a:gd name="connsiteY85" fmla="*/ 1002611 h 2431049"/>
              <a:gd name="connsiteX86" fmla="*/ 2951267 w 3926071"/>
              <a:gd name="connsiteY86" fmla="*/ 967777 h 2431049"/>
              <a:gd name="connsiteX87" fmla="*/ 3029644 w 3926071"/>
              <a:gd name="connsiteY87" fmla="*/ 950360 h 2431049"/>
              <a:gd name="connsiteX88" fmla="*/ 3073187 w 3926071"/>
              <a:gd name="connsiteY88" fmla="*/ 915525 h 2431049"/>
              <a:gd name="connsiteX89" fmla="*/ 3090604 w 3926071"/>
              <a:gd name="connsiteY89" fmla="*/ 863274 h 2431049"/>
              <a:gd name="connsiteX90" fmla="*/ 3081896 w 3926071"/>
              <a:gd name="connsiteY90" fmla="*/ 793605 h 2431049"/>
              <a:gd name="connsiteX91" fmla="*/ 3064479 w 3926071"/>
              <a:gd name="connsiteY91" fmla="*/ 767480 h 2431049"/>
              <a:gd name="connsiteX92" fmla="*/ 3029644 w 3926071"/>
              <a:gd name="connsiteY92" fmla="*/ 697811 h 2431049"/>
              <a:gd name="connsiteX93" fmla="*/ 3012227 w 3926071"/>
              <a:gd name="connsiteY93" fmla="*/ 671685 h 2431049"/>
              <a:gd name="connsiteX94" fmla="*/ 2959976 w 3926071"/>
              <a:gd name="connsiteY94" fmla="*/ 654268 h 2431049"/>
              <a:gd name="connsiteX95" fmla="*/ 2933850 w 3926071"/>
              <a:gd name="connsiteY95" fmla="*/ 645560 h 2431049"/>
              <a:gd name="connsiteX96" fmla="*/ 2907724 w 3926071"/>
              <a:gd name="connsiteY96" fmla="*/ 628142 h 2431049"/>
              <a:gd name="connsiteX97" fmla="*/ 2855473 w 3926071"/>
              <a:gd name="connsiteY97" fmla="*/ 575891 h 2431049"/>
              <a:gd name="connsiteX98" fmla="*/ 2803222 w 3926071"/>
              <a:gd name="connsiteY98" fmla="*/ 541057 h 2431049"/>
              <a:gd name="connsiteX99" fmla="*/ 2777096 w 3926071"/>
              <a:gd name="connsiteY99" fmla="*/ 532348 h 2431049"/>
              <a:gd name="connsiteX100" fmla="*/ 2716136 w 3926071"/>
              <a:gd name="connsiteY100" fmla="*/ 506222 h 2431049"/>
              <a:gd name="connsiteX101" fmla="*/ 2690010 w 3926071"/>
              <a:gd name="connsiteY101" fmla="*/ 488805 h 2431049"/>
              <a:gd name="connsiteX102" fmla="*/ 2602924 w 3926071"/>
              <a:gd name="connsiteY102" fmla="*/ 471388 h 2431049"/>
              <a:gd name="connsiteX103" fmla="*/ 2576799 w 3926071"/>
              <a:gd name="connsiteY103" fmla="*/ 462680 h 2431049"/>
              <a:gd name="connsiteX104" fmla="*/ 2541964 w 3926071"/>
              <a:gd name="connsiteY104" fmla="*/ 427845 h 2431049"/>
              <a:gd name="connsiteX105" fmla="*/ 2481004 w 3926071"/>
              <a:gd name="connsiteY105" fmla="*/ 401720 h 2431049"/>
              <a:gd name="connsiteX106" fmla="*/ 2463587 w 3926071"/>
              <a:gd name="connsiteY106" fmla="*/ 384302 h 2431049"/>
              <a:gd name="connsiteX107" fmla="*/ 2123953 w 3926071"/>
              <a:gd name="connsiteY107" fmla="*/ 358177 h 2431049"/>
              <a:gd name="connsiteX108" fmla="*/ 1949782 w 3926071"/>
              <a:gd name="connsiteY108" fmla="*/ 410428 h 2431049"/>
              <a:gd name="connsiteX109" fmla="*/ 1836570 w 3926071"/>
              <a:gd name="connsiteY109" fmla="*/ 436554 h 2431049"/>
              <a:gd name="connsiteX110" fmla="*/ 1592730 w 3926071"/>
              <a:gd name="connsiteY110" fmla="*/ 497514 h 2431049"/>
              <a:gd name="connsiteX111" fmla="*/ 1348890 w 3926071"/>
              <a:gd name="connsiteY111" fmla="*/ 480097 h 2431049"/>
              <a:gd name="connsiteX112" fmla="*/ 1183427 w 3926071"/>
              <a:gd name="connsiteY112" fmla="*/ 323342 h 2431049"/>
              <a:gd name="connsiteX113" fmla="*/ 1122467 w 3926071"/>
              <a:gd name="connsiteY113" fmla="*/ 244965 h 2431049"/>
              <a:gd name="connsiteX114" fmla="*/ 974422 w 3926071"/>
              <a:gd name="connsiteY114" fmla="*/ 140462 h 2431049"/>
              <a:gd name="connsiteX115" fmla="*/ 782833 w 3926071"/>
              <a:gd name="connsiteY115" fmla="*/ 35960 h 2431049"/>
              <a:gd name="connsiteX116" fmla="*/ 617370 w 3926071"/>
              <a:gd name="connsiteY116" fmla="*/ 1125 h 2431049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2533256 w 3926071"/>
              <a:gd name="connsiteY12" fmla="*/ 1516417 h 2431049"/>
              <a:gd name="connsiteX13" fmla="*/ 2620342 w 3926071"/>
              <a:gd name="connsiteY13" fmla="*/ 1594794 h 2431049"/>
              <a:gd name="connsiteX14" fmla="*/ 2681302 w 3926071"/>
              <a:gd name="connsiteY14" fmla="*/ 1612211 h 2431049"/>
              <a:gd name="connsiteX15" fmla="*/ 2750970 w 3926071"/>
              <a:gd name="connsiteY15" fmla="*/ 1655754 h 2431049"/>
              <a:gd name="connsiteX16" fmla="*/ 2759679 w 3926071"/>
              <a:gd name="connsiteY16" fmla="*/ 1681880 h 2431049"/>
              <a:gd name="connsiteX17" fmla="*/ 2785804 w 3926071"/>
              <a:gd name="connsiteY17" fmla="*/ 1708005 h 2431049"/>
              <a:gd name="connsiteX18" fmla="*/ 2803222 w 3926071"/>
              <a:gd name="connsiteY18" fmla="*/ 1734131 h 2431049"/>
              <a:gd name="connsiteX19" fmla="*/ 2838056 w 3926071"/>
              <a:gd name="connsiteY19" fmla="*/ 1777674 h 2431049"/>
              <a:gd name="connsiteX20" fmla="*/ 2864182 w 3926071"/>
              <a:gd name="connsiteY20" fmla="*/ 1829925 h 2431049"/>
              <a:gd name="connsiteX21" fmla="*/ 2890307 w 3926071"/>
              <a:gd name="connsiteY21" fmla="*/ 1856051 h 2431049"/>
              <a:gd name="connsiteX22" fmla="*/ 2925142 w 3926071"/>
              <a:gd name="connsiteY22" fmla="*/ 1899594 h 2431049"/>
              <a:gd name="connsiteX23" fmla="*/ 2942559 w 3926071"/>
              <a:gd name="connsiteY23" fmla="*/ 1934428 h 2431049"/>
              <a:gd name="connsiteX24" fmla="*/ 2959976 w 3926071"/>
              <a:gd name="connsiteY24" fmla="*/ 1960554 h 2431049"/>
              <a:gd name="connsiteX25" fmla="*/ 2968684 w 3926071"/>
              <a:gd name="connsiteY25" fmla="*/ 1986680 h 2431049"/>
              <a:gd name="connsiteX26" fmla="*/ 2986102 w 3926071"/>
              <a:gd name="connsiteY26" fmla="*/ 2004097 h 2431049"/>
              <a:gd name="connsiteX27" fmla="*/ 3003519 w 3926071"/>
              <a:gd name="connsiteY27" fmla="*/ 2030222 h 2431049"/>
              <a:gd name="connsiteX28" fmla="*/ 3020936 w 3926071"/>
              <a:gd name="connsiteY28" fmla="*/ 2047640 h 2431049"/>
              <a:gd name="connsiteX29" fmla="*/ 3038353 w 3926071"/>
              <a:gd name="connsiteY29" fmla="*/ 2073765 h 2431049"/>
              <a:gd name="connsiteX30" fmla="*/ 3064479 w 3926071"/>
              <a:gd name="connsiteY30" fmla="*/ 2091182 h 2431049"/>
              <a:gd name="connsiteX31" fmla="*/ 3081896 w 3926071"/>
              <a:gd name="connsiteY31" fmla="*/ 2108600 h 2431049"/>
              <a:gd name="connsiteX32" fmla="*/ 3134147 w 3926071"/>
              <a:gd name="connsiteY32" fmla="*/ 2134725 h 2431049"/>
              <a:gd name="connsiteX33" fmla="*/ 3160273 w 3926071"/>
              <a:gd name="connsiteY33" fmla="*/ 2152142 h 2431049"/>
              <a:gd name="connsiteX34" fmla="*/ 3203816 w 3926071"/>
              <a:gd name="connsiteY34" fmla="*/ 2186977 h 2431049"/>
              <a:gd name="connsiteX35" fmla="*/ 3238650 w 3926071"/>
              <a:gd name="connsiteY35" fmla="*/ 2230520 h 2431049"/>
              <a:gd name="connsiteX36" fmla="*/ 3264776 w 3926071"/>
              <a:gd name="connsiteY36" fmla="*/ 2239228 h 2431049"/>
              <a:gd name="connsiteX37" fmla="*/ 3317027 w 3926071"/>
              <a:gd name="connsiteY37" fmla="*/ 2282771 h 2431049"/>
              <a:gd name="connsiteX38" fmla="*/ 3343153 w 3926071"/>
              <a:gd name="connsiteY38" fmla="*/ 2291480 h 2431049"/>
              <a:gd name="connsiteX39" fmla="*/ 3395404 w 3926071"/>
              <a:gd name="connsiteY39" fmla="*/ 2335022 h 2431049"/>
              <a:gd name="connsiteX40" fmla="*/ 3438947 w 3926071"/>
              <a:gd name="connsiteY40" fmla="*/ 2343731 h 2431049"/>
              <a:gd name="connsiteX41" fmla="*/ 3465073 w 3926071"/>
              <a:gd name="connsiteY41" fmla="*/ 2352440 h 2431049"/>
              <a:gd name="connsiteX42" fmla="*/ 3517324 w 3926071"/>
              <a:gd name="connsiteY42" fmla="*/ 2395982 h 2431049"/>
              <a:gd name="connsiteX43" fmla="*/ 3552159 w 3926071"/>
              <a:gd name="connsiteY43" fmla="*/ 2404691 h 2431049"/>
              <a:gd name="connsiteX44" fmla="*/ 3578284 w 3926071"/>
              <a:gd name="connsiteY44" fmla="*/ 2422108 h 2431049"/>
              <a:gd name="connsiteX45" fmla="*/ 3752456 w 3926071"/>
              <a:gd name="connsiteY45" fmla="*/ 2422108 h 2431049"/>
              <a:gd name="connsiteX46" fmla="*/ 3787290 w 3926071"/>
              <a:gd name="connsiteY46" fmla="*/ 2413400 h 2431049"/>
              <a:gd name="connsiteX47" fmla="*/ 3839542 w 3926071"/>
              <a:gd name="connsiteY47" fmla="*/ 2395982 h 2431049"/>
              <a:gd name="connsiteX48" fmla="*/ 3856959 w 3926071"/>
              <a:gd name="connsiteY48" fmla="*/ 2369857 h 2431049"/>
              <a:gd name="connsiteX49" fmla="*/ 3874376 w 3926071"/>
              <a:gd name="connsiteY49" fmla="*/ 2326314 h 2431049"/>
              <a:gd name="connsiteX50" fmla="*/ 3883084 w 3926071"/>
              <a:gd name="connsiteY50" fmla="*/ 2300188 h 2431049"/>
              <a:gd name="connsiteX51" fmla="*/ 3900502 w 3926071"/>
              <a:gd name="connsiteY51" fmla="*/ 2274062 h 2431049"/>
              <a:gd name="connsiteX52" fmla="*/ 3909210 w 3926071"/>
              <a:gd name="connsiteY52" fmla="*/ 2021514 h 2431049"/>
              <a:gd name="connsiteX53" fmla="*/ 3891793 w 3926071"/>
              <a:gd name="connsiteY53" fmla="*/ 1995388 h 2431049"/>
              <a:gd name="connsiteX54" fmla="*/ 3865667 w 3926071"/>
              <a:gd name="connsiteY54" fmla="*/ 1925720 h 2431049"/>
              <a:gd name="connsiteX55" fmla="*/ 3848250 w 3926071"/>
              <a:gd name="connsiteY55" fmla="*/ 1908302 h 2431049"/>
              <a:gd name="connsiteX56" fmla="*/ 3830833 w 3926071"/>
              <a:gd name="connsiteY56" fmla="*/ 1856051 h 2431049"/>
              <a:gd name="connsiteX57" fmla="*/ 3822124 w 3926071"/>
              <a:gd name="connsiteY57" fmla="*/ 1829925 h 2431049"/>
              <a:gd name="connsiteX58" fmla="*/ 3787290 w 3926071"/>
              <a:gd name="connsiteY58" fmla="*/ 1786382 h 2431049"/>
              <a:gd name="connsiteX59" fmla="*/ 3769873 w 3926071"/>
              <a:gd name="connsiteY59" fmla="*/ 1760257 h 2431049"/>
              <a:gd name="connsiteX60" fmla="*/ 3743747 w 3926071"/>
              <a:gd name="connsiteY60" fmla="*/ 1742840 h 2431049"/>
              <a:gd name="connsiteX61" fmla="*/ 3708913 w 3926071"/>
              <a:gd name="connsiteY61" fmla="*/ 1699297 h 2431049"/>
              <a:gd name="connsiteX62" fmla="*/ 3656662 w 3926071"/>
              <a:gd name="connsiteY62" fmla="*/ 1647045 h 2431049"/>
              <a:gd name="connsiteX63" fmla="*/ 3621827 w 3926071"/>
              <a:gd name="connsiteY63" fmla="*/ 1603502 h 2431049"/>
              <a:gd name="connsiteX64" fmla="*/ 3586993 w 3926071"/>
              <a:gd name="connsiteY64" fmla="*/ 1586085 h 2431049"/>
              <a:gd name="connsiteX65" fmla="*/ 3517324 w 3926071"/>
              <a:gd name="connsiteY65" fmla="*/ 1533834 h 2431049"/>
              <a:gd name="connsiteX66" fmla="*/ 3465073 w 3926071"/>
              <a:gd name="connsiteY66" fmla="*/ 1499000 h 2431049"/>
              <a:gd name="connsiteX67" fmla="*/ 3421530 w 3926071"/>
              <a:gd name="connsiteY67" fmla="*/ 1464165 h 2431049"/>
              <a:gd name="connsiteX68" fmla="*/ 3369279 w 3926071"/>
              <a:gd name="connsiteY68" fmla="*/ 1446748 h 2431049"/>
              <a:gd name="connsiteX69" fmla="*/ 3343153 w 3926071"/>
              <a:gd name="connsiteY69" fmla="*/ 1438040 h 2431049"/>
              <a:gd name="connsiteX70" fmla="*/ 3325736 w 3926071"/>
              <a:gd name="connsiteY70" fmla="*/ 1420622 h 2431049"/>
              <a:gd name="connsiteX71" fmla="*/ 3273484 w 3926071"/>
              <a:gd name="connsiteY71" fmla="*/ 1385788 h 2431049"/>
              <a:gd name="connsiteX72" fmla="*/ 3247359 w 3926071"/>
              <a:gd name="connsiteY72" fmla="*/ 1359662 h 2431049"/>
              <a:gd name="connsiteX73" fmla="*/ 3212524 w 3926071"/>
              <a:gd name="connsiteY73" fmla="*/ 1316120 h 2431049"/>
              <a:gd name="connsiteX74" fmla="*/ 3142856 w 3926071"/>
              <a:gd name="connsiteY74" fmla="*/ 1289994 h 2431049"/>
              <a:gd name="connsiteX75" fmla="*/ 3090604 w 3926071"/>
              <a:gd name="connsiteY75" fmla="*/ 1255160 h 2431049"/>
              <a:gd name="connsiteX76" fmla="*/ 3038353 w 3926071"/>
              <a:gd name="connsiteY76" fmla="*/ 1237742 h 2431049"/>
              <a:gd name="connsiteX77" fmla="*/ 2986102 w 3926071"/>
              <a:gd name="connsiteY77" fmla="*/ 1211617 h 2431049"/>
              <a:gd name="connsiteX78" fmla="*/ 2933850 w 3926071"/>
              <a:gd name="connsiteY78" fmla="*/ 1176782 h 2431049"/>
              <a:gd name="connsiteX79" fmla="*/ 2907724 w 3926071"/>
              <a:gd name="connsiteY79" fmla="*/ 1159365 h 2431049"/>
              <a:gd name="connsiteX80" fmla="*/ 2890307 w 3926071"/>
              <a:gd name="connsiteY80" fmla="*/ 1133240 h 2431049"/>
              <a:gd name="connsiteX81" fmla="*/ 2881599 w 3926071"/>
              <a:gd name="connsiteY81" fmla="*/ 1107114 h 2431049"/>
              <a:gd name="connsiteX82" fmla="*/ 2855473 w 3926071"/>
              <a:gd name="connsiteY82" fmla="*/ 1098405 h 2431049"/>
              <a:gd name="connsiteX83" fmla="*/ 2846764 w 3926071"/>
              <a:gd name="connsiteY83" fmla="*/ 1072280 h 2431049"/>
              <a:gd name="connsiteX84" fmla="*/ 2855473 w 3926071"/>
              <a:gd name="connsiteY84" fmla="*/ 1028737 h 2431049"/>
              <a:gd name="connsiteX85" fmla="*/ 2907724 w 3926071"/>
              <a:gd name="connsiteY85" fmla="*/ 1002611 h 2431049"/>
              <a:gd name="connsiteX86" fmla="*/ 2951267 w 3926071"/>
              <a:gd name="connsiteY86" fmla="*/ 967777 h 2431049"/>
              <a:gd name="connsiteX87" fmla="*/ 3029644 w 3926071"/>
              <a:gd name="connsiteY87" fmla="*/ 950360 h 2431049"/>
              <a:gd name="connsiteX88" fmla="*/ 3073187 w 3926071"/>
              <a:gd name="connsiteY88" fmla="*/ 915525 h 2431049"/>
              <a:gd name="connsiteX89" fmla="*/ 3090604 w 3926071"/>
              <a:gd name="connsiteY89" fmla="*/ 863274 h 2431049"/>
              <a:gd name="connsiteX90" fmla="*/ 3081896 w 3926071"/>
              <a:gd name="connsiteY90" fmla="*/ 793605 h 2431049"/>
              <a:gd name="connsiteX91" fmla="*/ 3064479 w 3926071"/>
              <a:gd name="connsiteY91" fmla="*/ 767480 h 2431049"/>
              <a:gd name="connsiteX92" fmla="*/ 3029644 w 3926071"/>
              <a:gd name="connsiteY92" fmla="*/ 697811 h 2431049"/>
              <a:gd name="connsiteX93" fmla="*/ 3012227 w 3926071"/>
              <a:gd name="connsiteY93" fmla="*/ 671685 h 2431049"/>
              <a:gd name="connsiteX94" fmla="*/ 2959976 w 3926071"/>
              <a:gd name="connsiteY94" fmla="*/ 654268 h 2431049"/>
              <a:gd name="connsiteX95" fmla="*/ 2933850 w 3926071"/>
              <a:gd name="connsiteY95" fmla="*/ 645560 h 2431049"/>
              <a:gd name="connsiteX96" fmla="*/ 2907724 w 3926071"/>
              <a:gd name="connsiteY96" fmla="*/ 628142 h 2431049"/>
              <a:gd name="connsiteX97" fmla="*/ 2855473 w 3926071"/>
              <a:gd name="connsiteY97" fmla="*/ 575891 h 2431049"/>
              <a:gd name="connsiteX98" fmla="*/ 2803222 w 3926071"/>
              <a:gd name="connsiteY98" fmla="*/ 541057 h 2431049"/>
              <a:gd name="connsiteX99" fmla="*/ 2777096 w 3926071"/>
              <a:gd name="connsiteY99" fmla="*/ 532348 h 2431049"/>
              <a:gd name="connsiteX100" fmla="*/ 2716136 w 3926071"/>
              <a:gd name="connsiteY100" fmla="*/ 506222 h 2431049"/>
              <a:gd name="connsiteX101" fmla="*/ 2690010 w 3926071"/>
              <a:gd name="connsiteY101" fmla="*/ 488805 h 2431049"/>
              <a:gd name="connsiteX102" fmla="*/ 2602924 w 3926071"/>
              <a:gd name="connsiteY102" fmla="*/ 471388 h 2431049"/>
              <a:gd name="connsiteX103" fmla="*/ 2576799 w 3926071"/>
              <a:gd name="connsiteY103" fmla="*/ 462680 h 2431049"/>
              <a:gd name="connsiteX104" fmla="*/ 2541964 w 3926071"/>
              <a:gd name="connsiteY104" fmla="*/ 427845 h 2431049"/>
              <a:gd name="connsiteX105" fmla="*/ 2481004 w 3926071"/>
              <a:gd name="connsiteY105" fmla="*/ 401720 h 2431049"/>
              <a:gd name="connsiteX106" fmla="*/ 2123953 w 3926071"/>
              <a:gd name="connsiteY106" fmla="*/ 358177 h 2431049"/>
              <a:gd name="connsiteX107" fmla="*/ 1949782 w 3926071"/>
              <a:gd name="connsiteY107" fmla="*/ 410428 h 2431049"/>
              <a:gd name="connsiteX108" fmla="*/ 1836570 w 3926071"/>
              <a:gd name="connsiteY108" fmla="*/ 436554 h 2431049"/>
              <a:gd name="connsiteX109" fmla="*/ 1592730 w 3926071"/>
              <a:gd name="connsiteY109" fmla="*/ 497514 h 2431049"/>
              <a:gd name="connsiteX110" fmla="*/ 1348890 w 3926071"/>
              <a:gd name="connsiteY110" fmla="*/ 480097 h 2431049"/>
              <a:gd name="connsiteX111" fmla="*/ 1183427 w 3926071"/>
              <a:gd name="connsiteY111" fmla="*/ 323342 h 2431049"/>
              <a:gd name="connsiteX112" fmla="*/ 1122467 w 3926071"/>
              <a:gd name="connsiteY112" fmla="*/ 244965 h 2431049"/>
              <a:gd name="connsiteX113" fmla="*/ 974422 w 3926071"/>
              <a:gd name="connsiteY113" fmla="*/ 140462 h 2431049"/>
              <a:gd name="connsiteX114" fmla="*/ 782833 w 3926071"/>
              <a:gd name="connsiteY114" fmla="*/ 35960 h 2431049"/>
              <a:gd name="connsiteX115" fmla="*/ 617370 w 3926071"/>
              <a:gd name="connsiteY115" fmla="*/ 1125 h 2431049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2533256 w 3926071"/>
              <a:gd name="connsiteY12" fmla="*/ 1516417 h 2431049"/>
              <a:gd name="connsiteX13" fmla="*/ 2620342 w 3926071"/>
              <a:gd name="connsiteY13" fmla="*/ 1594794 h 2431049"/>
              <a:gd name="connsiteX14" fmla="*/ 2681302 w 3926071"/>
              <a:gd name="connsiteY14" fmla="*/ 1612211 h 2431049"/>
              <a:gd name="connsiteX15" fmla="*/ 2750970 w 3926071"/>
              <a:gd name="connsiteY15" fmla="*/ 1655754 h 2431049"/>
              <a:gd name="connsiteX16" fmla="*/ 2759679 w 3926071"/>
              <a:gd name="connsiteY16" fmla="*/ 1681880 h 2431049"/>
              <a:gd name="connsiteX17" fmla="*/ 2785804 w 3926071"/>
              <a:gd name="connsiteY17" fmla="*/ 1708005 h 2431049"/>
              <a:gd name="connsiteX18" fmla="*/ 2803222 w 3926071"/>
              <a:gd name="connsiteY18" fmla="*/ 1734131 h 2431049"/>
              <a:gd name="connsiteX19" fmla="*/ 2838056 w 3926071"/>
              <a:gd name="connsiteY19" fmla="*/ 1777674 h 2431049"/>
              <a:gd name="connsiteX20" fmla="*/ 2864182 w 3926071"/>
              <a:gd name="connsiteY20" fmla="*/ 1829925 h 2431049"/>
              <a:gd name="connsiteX21" fmla="*/ 2890307 w 3926071"/>
              <a:gd name="connsiteY21" fmla="*/ 1856051 h 2431049"/>
              <a:gd name="connsiteX22" fmla="*/ 2925142 w 3926071"/>
              <a:gd name="connsiteY22" fmla="*/ 1899594 h 2431049"/>
              <a:gd name="connsiteX23" fmla="*/ 2942559 w 3926071"/>
              <a:gd name="connsiteY23" fmla="*/ 1934428 h 2431049"/>
              <a:gd name="connsiteX24" fmla="*/ 2959976 w 3926071"/>
              <a:gd name="connsiteY24" fmla="*/ 1960554 h 2431049"/>
              <a:gd name="connsiteX25" fmla="*/ 2968684 w 3926071"/>
              <a:gd name="connsiteY25" fmla="*/ 1986680 h 2431049"/>
              <a:gd name="connsiteX26" fmla="*/ 2986102 w 3926071"/>
              <a:gd name="connsiteY26" fmla="*/ 2004097 h 2431049"/>
              <a:gd name="connsiteX27" fmla="*/ 3003519 w 3926071"/>
              <a:gd name="connsiteY27" fmla="*/ 2030222 h 2431049"/>
              <a:gd name="connsiteX28" fmla="*/ 3020936 w 3926071"/>
              <a:gd name="connsiteY28" fmla="*/ 2047640 h 2431049"/>
              <a:gd name="connsiteX29" fmla="*/ 3038353 w 3926071"/>
              <a:gd name="connsiteY29" fmla="*/ 2073765 h 2431049"/>
              <a:gd name="connsiteX30" fmla="*/ 3064479 w 3926071"/>
              <a:gd name="connsiteY30" fmla="*/ 2091182 h 2431049"/>
              <a:gd name="connsiteX31" fmla="*/ 3081896 w 3926071"/>
              <a:gd name="connsiteY31" fmla="*/ 2108600 h 2431049"/>
              <a:gd name="connsiteX32" fmla="*/ 3134147 w 3926071"/>
              <a:gd name="connsiteY32" fmla="*/ 2134725 h 2431049"/>
              <a:gd name="connsiteX33" fmla="*/ 3160273 w 3926071"/>
              <a:gd name="connsiteY33" fmla="*/ 2152142 h 2431049"/>
              <a:gd name="connsiteX34" fmla="*/ 3203816 w 3926071"/>
              <a:gd name="connsiteY34" fmla="*/ 2186977 h 2431049"/>
              <a:gd name="connsiteX35" fmla="*/ 3238650 w 3926071"/>
              <a:gd name="connsiteY35" fmla="*/ 2230520 h 2431049"/>
              <a:gd name="connsiteX36" fmla="*/ 3264776 w 3926071"/>
              <a:gd name="connsiteY36" fmla="*/ 2239228 h 2431049"/>
              <a:gd name="connsiteX37" fmla="*/ 3317027 w 3926071"/>
              <a:gd name="connsiteY37" fmla="*/ 2282771 h 2431049"/>
              <a:gd name="connsiteX38" fmla="*/ 3343153 w 3926071"/>
              <a:gd name="connsiteY38" fmla="*/ 2291480 h 2431049"/>
              <a:gd name="connsiteX39" fmla="*/ 3395404 w 3926071"/>
              <a:gd name="connsiteY39" fmla="*/ 2335022 h 2431049"/>
              <a:gd name="connsiteX40" fmla="*/ 3438947 w 3926071"/>
              <a:gd name="connsiteY40" fmla="*/ 2343731 h 2431049"/>
              <a:gd name="connsiteX41" fmla="*/ 3465073 w 3926071"/>
              <a:gd name="connsiteY41" fmla="*/ 2352440 h 2431049"/>
              <a:gd name="connsiteX42" fmla="*/ 3517324 w 3926071"/>
              <a:gd name="connsiteY42" fmla="*/ 2395982 h 2431049"/>
              <a:gd name="connsiteX43" fmla="*/ 3552159 w 3926071"/>
              <a:gd name="connsiteY43" fmla="*/ 2404691 h 2431049"/>
              <a:gd name="connsiteX44" fmla="*/ 3578284 w 3926071"/>
              <a:gd name="connsiteY44" fmla="*/ 2422108 h 2431049"/>
              <a:gd name="connsiteX45" fmla="*/ 3752456 w 3926071"/>
              <a:gd name="connsiteY45" fmla="*/ 2422108 h 2431049"/>
              <a:gd name="connsiteX46" fmla="*/ 3787290 w 3926071"/>
              <a:gd name="connsiteY46" fmla="*/ 2413400 h 2431049"/>
              <a:gd name="connsiteX47" fmla="*/ 3839542 w 3926071"/>
              <a:gd name="connsiteY47" fmla="*/ 2395982 h 2431049"/>
              <a:gd name="connsiteX48" fmla="*/ 3856959 w 3926071"/>
              <a:gd name="connsiteY48" fmla="*/ 2369857 h 2431049"/>
              <a:gd name="connsiteX49" fmla="*/ 3874376 w 3926071"/>
              <a:gd name="connsiteY49" fmla="*/ 2326314 h 2431049"/>
              <a:gd name="connsiteX50" fmla="*/ 3883084 w 3926071"/>
              <a:gd name="connsiteY50" fmla="*/ 2300188 h 2431049"/>
              <a:gd name="connsiteX51" fmla="*/ 3900502 w 3926071"/>
              <a:gd name="connsiteY51" fmla="*/ 2274062 h 2431049"/>
              <a:gd name="connsiteX52" fmla="*/ 3909210 w 3926071"/>
              <a:gd name="connsiteY52" fmla="*/ 2021514 h 2431049"/>
              <a:gd name="connsiteX53" fmla="*/ 3891793 w 3926071"/>
              <a:gd name="connsiteY53" fmla="*/ 1995388 h 2431049"/>
              <a:gd name="connsiteX54" fmla="*/ 3865667 w 3926071"/>
              <a:gd name="connsiteY54" fmla="*/ 1925720 h 2431049"/>
              <a:gd name="connsiteX55" fmla="*/ 3848250 w 3926071"/>
              <a:gd name="connsiteY55" fmla="*/ 1908302 h 2431049"/>
              <a:gd name="connsiteX56" fmla="*/ 3830833 w 3926071"/>
              <a:gd name="connsiteY56" fmla="*/ 1856051 h 2431049"/>
              <a:gd name="connsiteX57" fmla="*/ 3822124 w 3926071"/>
              <a:gd name="connsiteY57" fmla="*/ 1829925 h 2431049"/>
              <a:gd name="connsiteX58" fmla="*/ 3787290 w 3926071"/>
              <a:gd name="connsiteY58" fmla="*/ 1786382 h 2431049"/>
              <a:gd name="connsiteX59" fmla="*/ 3769873 w 3926071"/>
              <a:gd name="connsiteY59" fmla="*/ 1760257 h 2431049"/>
              <a:gd name="connsiteX60" fmla="*/ 3743747 w 3926071"/>
              <a:gd name="connsiteY60" fmla="*/ 1742840 h 2431049"/>
              <a:gd name="connsiteX61" fmla="*/ 3708913 w 3926071"/>
              <a:gd name="connsiteY61" fmla="*/ 1699297 h 2431049"/>
              <a:gd name="connsiteX62" fmla="*/ 3656662 w 3926071"/>
              <a:gd name="connsiteY62" fmla="*/ 1647045 h 2431049"/>
              <a:gd name="connsiteX63" fmla="*/ 3621827 w 3926071"/>
              <a:gd name="connsiteY63" fmla="*/ 1603502 h 2431049"/>
              <a:gd name="connsiteX64" fmla="*/ 3586993 w 3926071"/>
              <a:gd name="connsiteY64" fmla="*/ 1586085 h 2431049"/>
              <a:gd name="connsiteX65" fmla="*/ 3517324 w 3926071"/>
              <a:gd name="connsiteY65" fmla="*/ 1533834 h 2431049"/>
              <a:gd name="connsiteX66" fmla="*/ 3465073 w 3926071"/>
              <a:gd name="connsiteY66" fmla="*/ 1499000 h 2431049"/>
              <a:gd name="connsiteX67" fmla="*/ 3421530 w 3926071"/>
              <a:gd name="connsiteY67" fmla="*/ 1464165 h 2431049"/>
              <a:gd name="connsiteX68" fmla="*/ 3369279 w 3926071"/>
              <a:gd name="connsiteY68" fmla="*/ 1446748 h 2431049"/>
              <a:gd name="connsiteX69" fmla="*/ 3343153 w 3926071"/>
              <a:gd name="connsiteY69" fmla="*/ 1438040 h 2431049"/>
              <a:gd name="connsiteX70" fmla="*/ 3325736 w 3926071"/>
              <a:gd name="connsiteY70" fmla="*/ 1420622 h 2431049"/>
              <a:gd name="connsiteX71" fmla="*/ 3273484 w 3926071"/>
              <a:gd name="connsiteY71" fmla="*/ 1385788 h 2431049"/>
              <a:gd name="connsiteX72" fmla="*/ 3247359 w 3926071"/>
              <a:gd name="connsiteY72" fmla="*/ 1359662 h 2431049"/>
              <a:gd name="connsiteX73" fmla="*/ 3212524 w 3926071"/>
              <a:gd name="connsiteY73" fmla="*/ 1316120 h 2431049"/>
              <a:gd name="connsiteX74" fmla="*/ 3142856 w 3926071"/>
              <a:gd name="connsiteY74" fmla="*/ 1289994 h 2431049"/>
              <a:gd name="connsiteX75" fmla="*/ 3090604 w 3926071"/>
              <a:gd name="connsiteY75" fmla="*/ 1255160 h 2431049"/>
              <a:gd name="connsiteX76" fmla="*/ 3038353 w 3926071"/>
              <a:gd name="connsiteY76" fmla="*/ 1237742 h 2431049"/>
              <a:gd name="connsiteX77" fmla="*/ 2986102 w 3926071"/>
              <a:gd name="connsiteY77" fmla="*/ 1211617 h 2431049"/>
              <a:gd name="connsiteX78" fmla="*/ 2933850 w 3926071"/>
              <a:gd name="connsiteY78" fmla="*/ 1176782 h 2431049"/>
              <a:gd name="connsiteX79" fmla="*/ 2907724 w 3926071"/>
              <a:gd name="connsiteY79" fmla="*/ 1159365 h 2431049"/>
              <a:gd name="connsiteX80" fmla="*/ 2890307 w 3926071"/>
              <a:gd name="connsiteY80" fmla="*/ 1133240 h 2431049"/>
              <a:gd name="connsiteX81" fmla="*/ 2881599 w 3926071"/>
              <a:gd name="connsiteY81" fmla="*/ 1107114 h 2431049"/>
              <a:gd name="connsiteX82" fmla="*/ 2855473 w 3926071"/>
              <a:gd name="connsiteY82" fmla="*/ 1098405 h 2431049"/>
              <a:gd name="connsiteX83" fmla="*/ 2846764 w 3926071"/>
              <a:gd name="connsiteY83" fmla="*/ 1072280 h 2431049"/>
              <a:gd name="connsiteX84" fmla="*/ 2855473 w 3926071"/>
              <a:gd name="connsiteY84" fmla="*/ 1028737 h 2431049"/>
              <a:gd name="connsiteX85" fmla="*/ 2907724 w 3926071"/>
              <a:gd name="connsiteY85" fmla="*/ 1002611 h 2431049"/>
              <a:gd name="connsiteX86" fmla="*/ 2951267 w 3926071"/>
              <a:gd name="connsiteY86" fmla="*/ 967777 h 2431049"/>
              <a:gd name="connsiteX87" fmla="*/ 3029644 w 3926071"/>
              <a:gd name="connsiteY87" fmla="*/ 950360 h 2431049"/>
              <a:gd name="connsiteX88" fmla="*/ 3073187 w 3926071"/>
              <a:gd name="connsiteY88" fmla="*/ 915525 h 2431049"/>
              <a:gd name="connsiteX89" fmla="*/ 3090604 w 3926071"/>
              <a:gd name="connsiteY89" fmla="*/ 863274 h 2431049"/>
              <a:gd name="connsiteX90" fmla="*/ 3081896 w 3926071"/>
              <a:gd name="connsiteY90" fmla="*/ 793605 h 2431049"/>
              <a:gd name="connsiteX91" fmla="*/ 3064479 w 3926071"/>
              <a:gd name="connsiteY91" fmla="*/ 767480 h 2431049"/>
              <a:gd name="connsiteX92" fmla="*/ 3029644 w 3926071"/>
              <a:gd name="connsiteY92" fmla="*/ 697811 h 2431049"/>
              <a:gd name="connsiteX93" fmla="*/ 3012227 w 3926071"/>
              <a:gd name="connsiteY93" fmla="*/ 671685 h 2431049"/>
              <a:gd name="connsiteX94" fmla="*/ 2959976 w 3926071"/>
              <a:gd name="connsiteY94" fmla="*/ 654268 h 2431049"/>
              <a:gd name="connsiteX95" fmla="*/ 2933850 w 3926071"/>
              <a:gd name="connsiteY95" fmla="*/ 645560 h 2431049"/>
              <a:gd name="connsiteX96" fmla="*/ 2907724 w 3926071"/>
              <a:gd name="connsiteY96" fmla="*/ 628142 h 2431049"/>
              <a:gd name="connsiteX97" fmla="*/ 2855473 w 3926071"/>
              <a:gd name="connsiteY97" fmla="*/ 575891 h 2431049"/>
              <a:gd name="connsiteX98" fmla="*/ 2803222 w 3926071"/>
              <a:gd name="connsiteY98" fmla="*/ 541057 h 2431049"/>
              <a:gd name="connsiteX99" fmla="*/ 2777096 w 3926071"/>
              <a:gd name="connsiteY99" fmla="*/ 532348 h 2431049"/>
              <a:gd name="connsiteX100" fmla="*/ 2716136 w 3926071"/>
              <a:gd name="connsiteY100" fmla="*/ 506222 h 2431049"/>
              <a:gd name="connsiteX101" fmla="*/ 2690010 w 3926071"/>
              <a:gd name="connsiteY101" fmla="*/ 488805 h 2431049"/>
              <a:gd name="connsiteX102" fmla="*/ 2602924 w 3926071"/>
              <a:gd name="connsiteY102" fmla="*/ 471388 h 2431049"/>
              <a:gd name="connsiteX103" fmla="*/ 2576799 w 3926071"/>
              <a:gd name="connsiteY103" fmla="*/ 462680 h 2431049"/>
              <a:gd name="connsiteX104" fmla="*/ 2481004 w 3926071"/>
              <a:gd name="connsiteY104" fmla="*/ 401720 h 2431049"/>
              <a:gd name="connsiteX105" fmla="*/ 2123953 w 3926071"/>
              <a:gd name="connsiteY105" fmla="*/ 358177 h 2431049"/>
              <a:gd name="connsiteX106" fmla="*/ 1949782 w 3926071"/>
              <a:gd name="connsiteY106" fmla="*/ 410428 h 2431049"/>
              <a:gd name="connsiteX107" fmla="*/ 1836570 w 3926071"/>
              <a:gd name="connsiteY107" fmla="*/ 436554 h 2431049"/>
              <a:gd name="connsiteX108" fmla="*/ 1592730 w 3926071"/>
              <a:gd name="connsiteY108" fmla="*/ 497514 h 2431049"/>
              <a:gd name="connsiteX109" fmla="*/ 1348890 w 3926071"/>
              <a:gd name="connsiteY109" fmla="*/ 480097 h 2431049"/>
              <a:gd name="connsiteX110" fmla="*/ 1183427 w 3926071"/>
              <a:gd name="connsiteY110" fmla="*/ 323342 h 2431049"/>
              <a:gd name="connsiteX111" fmla="*/ 1122467 w 3926071"/>
              <a:gd name="connsiteY111" fmla="*/ 244965 h 2431049"/>
              <a:gd name="connsiteX112" fmla="*/ 974422 w 3926071"/>
              <a:gd name="connsiteY112" fmla="*/ 140462 h 2431049"/>
              <a:gd name="connsiteX113" fmla="*/ 782833 w 3926071"/>
              <a:gd name="connsiteY113" fmla="*/ 35960 h 2431049"/>
              <a:gd name="connsiteX114" fmla="*/ 617370 w 3926071"/>
              <a:gd name="connsiteY114" fmla="*/ 1125 h 2431049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2533256 w 3926071"/>
              <a:gd name="connsiteY12" fmla="*/ 1516417 h 2431049"/>
              <a:gd name="connsiteX13" fmla="*/ 2620342 w 3926071"/>
              <a:gd name="connsiteY13" fmla="*/ 1594794 h 2431049"/>
              <a:gd name="connsiteX14" fmla="*/ 2681302 w 3926071"/>
              <a:gd name="connsiteY14" fmla="*/ 1612211 h 2431049"/>
              <a:gd name="connsiteX15" fmla="*/ 2750970 w 3926071"/>
              <a:gd name="connsiteY15" fmla="*/ 1655754 h 2431049"/>
              <a:gd name="connsiteX16" fmla="*/ 2759679 w 3926071"/>
              <a:gd name="connsiteY16" fmla="*/ 1681880 h 2431049"/>
              <a:gd name="connsiteX17" fmla="*/ 2785804 w 3926071"/>
              <a:gd name="connsiteY17" fmla="*/ 1708005 h 2431049"/>
              <a:gd name="connsiteX18" fmla="*/ 2803222 w 3926071"/>
              <a:gd name="connsiteY18" fmla="*/ 1734131 h 2431049"/>
              <a:gd name="connsiteX19" fmla="*/ 2838056 w 3926071"/>
              <a:gd name="connsiteY19" fmla="*/ 1777674 h 2431049"/>
              <a:gd name="connsiteX20" fmla="*/ 2864182 w 3926071"/>
              <a:gd name="connsiteY20" fmla="*/ 1829925 h 2431049"/>
              <a:gd name="connsiteX21" fmla="*/ 2890307 w 3926071"/>
              <a:gd name="connsiteY21" fmla="*/ 1856051 h 2431049"/>
              <a:gd name="connsiteX22" fmla="*/ 2925142 w 3926071"/>
              <a:gd name="connsiteY22" fmla="*/ 1899594 h 2431049"/>
              <a:gd name="connsiteX23" fmla="*/ 2942559 w 3926071"/>
              <a:gd name="connsiteY23" fmla="*/ 1934428 h 2431049"/>
              <a:gd name="connsiteX24" fmla="*/ 2959976 w 3926071"/>
              <a:gd name="connsiteY24" fmla="*/ 1960554 h 2431049"/>
              <a:gd name="connsiteX25" fmla="*/ 2968684 w 3926071"/>
              <a:gd name="connsiteY25" fmla="*/ 1986680 h 2431049"/>
              <a:gd name="connsiteX26" fmla="*/ 2986102 w 3926071"/>
              <a:gd name="connsiteY26" fmla="*/ 2004097 h 2431049"/>
              <a:gd name="connsiteX27" fmla="*/ 3003519 w 3926071"/>
              <a:gd name="connsiteY27" fmla="*/ 2030222 h 2431049"/>
              <a:gd name="connsiteX28" fmla="*/ 3020936 w 3926071"/>
              <a:gd name="connsiteY28" fmla="*/ 2047640 h 2431049"/>
              <a:gd name="connsiteX29" fmla="*/ 3038353 w 3926071"/>
              <a:gd name="connsiteY29" fmla="*/ 2073765 h 2431049"/>
              <a:gd name="connsiteX30" fmla="*/ 3064479 w 3926071"/>
              <a:gd name="connsiteY30" fmla="*/ 2091182 h 2431049"/>
              <a:gd name="connsiteX31" fmla="*/ 3081896 w 3926071"/>
              <a:gd name="connsiteY31" fmla="*/ 2108600 h 2431049"/>
              <a:gd name="connsiteX32" fmla="*/ 3134147 w 3926071"/>
              <a:gd name="connsiteY32" fmla="*/ 2134725 h 2431049"/>
              <a:gd name="connsiteX33" fmla="*/ 3160273 w 3926071"/>
              <a:gd name="connsiteY33" fmla="*/ 2152142 h 2431049"/>
              <a:gd name="connsiteX34" fmla="*/ 3203816 w 3926071"/>
              <a:gd name="connsiteY34" fmla="*/ 2186977 h 2431049"/>
              <a:gd name="connsiteX35" fmla="*/ 3238650 w 3926071"/>
              <a:gd name="connsiteY35" fmla="*/ 2230520 h 2431049"/>
              <a:gd name="connsiteX36" fmla="*/ 3264776 w 3926071"/>
              <a:gd name="connsiteY36" fmla="*/ 2239228 h 2431049"/>
              <a:gd name="connsiteX37" fmla="*/ 3317027 w 3926071"/>
              <a:gd name="connsiteY37" fmla="*/ 2282771 h 2431049"/>
              <a:gd name="connsiteX38" fmla="*/ 3343153 w 3926071"/>
              <a:gd name="connsiteY38" fmla="*/ 2291480 h 2431049"/>
              <a:gd name="connsiteX39" fmla="*/ 3395404 w 3926071"/>
              <a:gd name="connsiteY39" fmla="*/ 2335022 h 2431049"/>
              <a:gd name="connsiteX40" fmla="*/ 3438947 w 3926071"/>
              <a:gd name="connsiteY40" fmla="*/ 2343731 h 2431049"/>
              <a:gd name="connsiteX41" fmla="*/ 3465073 w 3926071"/>
              <a:gd name="connsiteY41" fmla="*/ 2352440 h 2431049"/>
              <a:gd name="connsiteX42" fmla="*/ 3517324 w 3926071"/>
              <a:gd name="connsiteY42" fmla="*/ 2395982 h 2431049"/>
              <a:gd name="connsiteX43" fmla="*/ 3552159 w 3926071"/>
              <a:gd name="connsiteY43" fmla="*/ 2404691 h 2431049"/>
              <a:gd name="connsiteX44" fmla="*/ 3578284 w 3926071"/>
              <a:gd name="connsiteY44" fmla="*/ 2422108 h 2431049"/>
              <a:gd name="connsiteX45" fmla="*/ 3752456 w 3926071"/>
              <a:gd name="connsiteY45" fmla="*/ 2422108 h 2431049"/>
              <a:gd name="connsiteX46" fmla="*/ 3787290 w 3926071"/>
              <a:gd name="connsiteY46" fmla="*/ 2413400 h 2431049"/>
              <a:gd name="connsiteX47" fmla="*/ 3839542 w 3926071"/>
              <a:gd name="connsiteY47" fmla="*/ 2395982 h 2431049"/>
              <a:gd name="connsiteX48" fmla="*/ 3856959 w 3926071"/>
              <a:gd name="connsiteY48" fmla="*/ 2369857 h 2431049"/>
              <a:gd name="connsiteX49" fmla="*/ 3874376 w 3926071"/>
              <a:gd name="connsiteY49" fmla="*/ 2326314 h 2431049"/>
              <a:gd name="connsiteX50" fmla="*/ 3883084 w 3926071"/>
              <a:gd name="connsiteY50" fmla="*/ 2300188 h 2431049"/>
              <a:gd name="connsiteX51" fmla="*/ 3900502 w 3926071"/>
              <a:gd name="connsiteY51" fmla="*/ 2274062 h 2431049"/>
              <a:gd name="connsiteX52" fmla="*/ 3909210 w 3926071"/>
              <a:gd name="connsiteY52" fmla="*/ 2021514 h 2431049"/>
              <a:gd name="connsiteX53" fmla="*/ 3891793 w 3926071"/>
              <a:gd name="connsiteY53" fmla="*/ 1995388 h 2431049"/>
              <a:gd name="connsiteX54" fmla="*/ 3865667 w 3926071"/>
              <a:gd name="connsiteY54" fmla="*/ 1925720 h 2431049"/>
              <a:gd name="connsiteX55" fmla="*/ 3848250 w 3926071"/>
              <a:gd name="connsiteY55" fmla="*/ 1908302 h 2431049"/>
              <a:gd name="connsiteX56" fmla="*/ 3830833 w 3926071"/>
              <a:gd name="connsiteY56" fmla="*/ 1856051 h 2431049"/>
              <a:gd name="connsiteX57" fmla="*/ 3822124 w 3926071"/>
              <a:gd name="connsiteY57" fmla="*/ 1829925 h 2431049"/>
              <a:gd name="connsiteX58" fmla="*/ 3787290 w 3926071"/>
              <a:gd name="connsiteY58" fmla="*/ 1786382 h 2431049"/>
              <a:gd name="connsiteX59" fmla="*/ 3769873 w 3926071"/>
              <a:gd name="connsiteY59" fmla="*/ 1760257 h 2431049"/>
              <a:gd name="connsiteX60" fmla="*/ 3743747 w 3926071"/>
              <a:gd name="connsiteY60" fmla="*/ 1742840 h 2431049"/>
              <a:gd name="connsiteX61" fmla="*/ 3708913 w 3926071"/>
              <a:gd name="connsiteY61" fmla="*/ 1699297 h 2431049"/>
              <a:gd name="connsiteX62" fmla="*/ 3656662 w 3926071"/>
              <a:gd name="connsiteY62" fmla="*/ 1647045 h 2431049"/>
              <a:gd name="connsiteX63" fmla="*/ 3621827 w 3926071"/>
              <a:gd name="connsiteY63" fmla="*/ 1603502 h 2431049"/>
              <a:gd name="connsiteX64" fmla="*/ 3586993 w 3926071"/>
              <a:gd name="connsiteY64" fmla="*/ 1586085 h 2431049"/>
              <a:gd name="connsiteX65" fmla="*/ 3517324 w 3926071"/>
              <a:gd name="connsiteY65" fmla="*/ 1533834 h 2431049"/>
              <a:gd name="connsiteX66" fmla="*/ 3465073 w 3926071"/>
              <a:gd name="connsiteY66" fmla="*/ 1499000 h 2431049"/>
              <a:gd name="connsiteX67" fmla="*/ 3421530 w 3926071"/>
              <a:gd name="connsiteY67" fmla="*/ 1464165 h 2431049"/>
              <a:gd name="connsiteX68" fmla="*/ 3369279 w 3926071"/>
              <a:gd name="connsiteY68" fmla="*/ 1446748 h 2431049"/>
              <a:gd name="connsiteX69" fmla="*/ 3343153 w 3926071"/>
              <a:gd name="connsiteY69" fmla="*/ 1438040 h 2431049"/>
              <a:gd name="connsiteX70" fmla="*/ 3325736 w 3926071"/>
              <a:gd name="connsiteY70" fmla="*/ 1420622 h 2431049"/>
              <a:gd name="connsiteX71" fmla="*/ 3273484 w 3926071"/>
              <a:gd name="connsiteY71" fmla="*/ 1385788 h 2431049"/>
              <a:gd name="connsiteX72" fmla="*/ 3247359 w 3926071"/>
              <a:gd name="connsiteY72" fmla="*/ 1359662 h 2431049"/>
              <a:gd name="connsiteX73" fmla="*/ 3212524 w 3926071"/>
              <a:gd name="connsiteY73" fmla="*/ 1316120 h 2431049"/>
              <a:gd name="connsiteX74" fmla="*/ 3142856 w 3926071"/>
              <a:gd name="connsiteY74" fmla="*/ 1289994 h 2431049"/>
              <a:gd name="connsiteX75" fmla="*/ 3090604 w 3926071"/>
              <a:gd name="connsiteY75" fmla="*/ 1255160 h 2431049"/>
              <a:gd name="connsiteX76" fmla="*/ 3038353 w 3926071"/>
              <a:gd name="connsiteY76" fmla="*/ 1237742 h 2431049"/>
              <a:gd name="connsiteX77" fmla="*/ 2986102 w 3926071"/>
              <a:gd name="connsiteY77" fmla="*/ 1211617 h 2431049"/>
              <a:gd name="connsiteX78" fmla="*/ 2933850 w 3926071"/>
              <a:gd name="connsiteY78" fmla="*/ 1176782 h 2431049"/>
              <a:gd name="connsiteX79" fmla="*/ 2907724 w 3926071"/>
              <a:gd name="connsiteY79" fmla="*/ 1159365 h 2431049"/>
              <a:gd name="connsiteX80" fmla="*/ 2890307 w 3926071"/>
              <a:gd name="connsiteY80" fmla="*/ 1133240 h 2431049"/>
              <a:gd name="connsiteX81" fmla="*/ 2881599 w 3926071"/>
              <a:gd name="connsiteY81" fmla="*/ 1107114 h 2431049"/>
              <a:gd name="connsiteX82" fmla="*/ 2855473 w 3926071"/>
              <a:gd name="connsiteY82" fmla="*/ 1098405 h 2431049"/>
              <a:gd name="connsiteX83" fmla="*/ 2846764 w 3926071"/>
              <a:gd name="connsiteY83" fmla="*/ 1072280 h 2431049"/>
              <a:gd name="connsiteX84" fmla="*/ 2855473 w 3926071"/>
              <a:gd name="connsiteY84" fmla="*/ 1028737 h 2431049"/>
              <a:gd name="connsiteX85" fmla="*/ 2907724 w 3926071"/>
              <a:gd name="connsiteY85" fmla="*/ 1002611 h 2431049"/>
              <a:gd name="connsiteX86" fmla="*/ 2951267 w 3926071"/>
              <a:gd name="connsiteY86" fmla="*/ 967777 h 2431049"/>
              <a:gd name="connsiteX87" fmla="*/ 3029644 w 3926071"/>
              <a:gd name="connsiteY87" fmla="*/ 950360 h 2431049"/>
              <a:gd name="connsiteX88" fmla="*/ 3073187 w 3926071"/>
              <a:gd name="connsiteY88" fmla="*/ 915525 h 2431049"/>
              <a:gd name="connsiteX89" fmla="*/ 3090604 w 3926071"/>
              <a:gd name="connsiteY89" fmla="*/ 863274 h 2431049"/>
              <a:gd name="connsiteX90" fmla="*/ 3081896 w 3926071"/>
              <a:gd name="connsiteY90" fmla="*/ 793605 h 2431049"/>
              <a:gd name="connsiteX91" fmla="*/ 3064479 w 3926071"/>
              <a:gd name="connsiteY91" fmla="*/ 767480 h 2431049"/>
              <a:gd name="connsiteX92" fmla="*/ 3029644 w 3926071"/>
              <a:gd name="connsiteY92" fmla="*/ 697811 h 2431049"/>
              <a:gd name="connsiteX93" fmla="*/ 3012227 w 3926071"/>
              <a:gd name="connsiteY93" fmla="*/ 671685 h 2431049"/>
              <a:gd name="connsiteX94" fmla="*/ 2959976 w 3926071"/>
              <a:gd name="connsiteY94" fmla="*/ 654268 h 2431049"/>
              <a:gd name="connsiteX95" fmla="*/ 2933850 w 3926071"/>
              <a:gd name="connsiteY95" fmla="*/ 645560 h 2431049"/>
              <a:gd name="connsiteX96" fmla="*/ 2907724 w 3926071"/>
              <a:gd name="connsiteY96" fmla="*/ 628142 h 2431049"/>
              <a:gd name="connsiteX97" fmla="*/ 2855473 w 3926071"/>
              <a:gd name="connsiteY97" fmla="*/ 575891 h 2431049"/>
              <a:gd name="connsiteX98" fmla="*/ 2803222 w 3926071"/>
              <a:gd name="connsiteY98" fmla="*/ 541057 h 2431049"/>
              <a:gd name="connsiteX99" fmla="*/ 2777096 w 3926071"/>
              <a:gd name="connsiteY99" fmla="*/ 532348 h 2431049"/>
              <a:gd name="connsiteX100" fmla="*/ 2716136 w 3926071"/>
              <a:gd name="connsiteY100" fmla="*/ 506222 h 2431049"/>
              <a:gd name="connsiteX101" fmla="*/ 2690010 w 3926071"/>
              <a:gd name="connsiteY101" fmla="*/ 488805 h 2431049"/>
              <a:gd name="connsiteX102" fmla="*/ 2602924 w 3926071"/>
              <a:gd name="connsiteY102" fmla="*/ 471388 h 2431049"/>
              <a:gd name="connsiteX103" fmla="*/ 2481004 w 3926071"/>
              <a:gd name="connsiteY103" fmla="*/ 401720 h 2431049"/>
              <a:gd name="connsiteX104" fmla="*/ 2123953 w 3926071"/>
              <a:gd name="connsiteY104" fmla="*/ 358177 h 2431049"/>
              <a:gd name="connsiteX105" fmla="*/ 1949782 w 3926071"/>
              <a:gd name="connsiteY105" fmla="*/ 410428 h 2431049"/>
              <a:gd name="connsiteX106" fmla="*/ 1836570 w 3926071"/>
              <a:gd name="connsiteY106" fmla="*/ 436554 h 2431049"/>
              <a:gd name="connsiteX107" fmla="*/ 1592730 w 3926071"/>
              <a:gd name="connsiteY107" fmla="*/ 497514 h 2431049"/>
              <a:gd name="connsiteX108" fmla="*/ 1348890 w 3926071"/>
              <a:gd name="connsiteY108" fmla="*/ 480097 h 2431049"/>
              <a:gd name="connsiteX109" fmla="*/ 1183427 w 3926071"/>
              <a:gd name="connsiteY109" fmla="*/ 323342 h 2431049"/>
              <a:gd name="connsiteX110" fmla="*/ 1122467 w 3926071"/>
              <a:gd name="connsiteY110" fmla="*/ 244965 h 2431049"/>
              <a:gd name="connsiteX111" fmla="*/ 974422 w 3926071"/>
              <a:gd name="connsiteY111" fmla="*/ 140462 h 2431049"/>
              <a:gd name="connsiteX112" fmla="*/ 782833 w 3926071"/>
              <a:gd name="connsiteY112" fmla="*/ 35960 h 2431049"/>
              <a:gd name="connsiteX113" fmla="*/ 617370 w 3926071"/>
              <a:gd name="connsiteY113" fmla="*/ 1125 h 2431049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2533256 w 3926071"/>
              <a:gd name="connsiteY12" fmla="*/ 1516417 h 2431049"/>
              <a:gd name="connsiteX13" fmla="*/ 2620342 w 3926071"/>
              <a:gd name="connsiteY13" fmla="*/ 1594794 h 2431049"/>
              <a:gd name="connsiteX14" fmla="*/ 2681302 w 3926071"/>
              <a:gd name="connsiteY14" fmla="*/ 1612211 h 2431049"/>
              <a:gd name="connsiteX15" fmla="*/ 2750970 w 3926071"/>
              <a:gd name="connsiteY15" fmla="*/ 1655754 h 2431049"/>
              <a:gd name="connsiteX16" fmla="*/ 2759679 w 3926071"/>
              <a:gd name="connsiteY16" fmla="*/ 1681880 h 2431049"/>
              <a:gd name="connsiteX17" fmla="*/ 2785804 w 3926071"/>
              <a:gd name="connsiteY17" fmla="*/ 1708005 h 2431049"/>
              <a:gd name="connsiteX18" fmla="*/ 2803222 w 3926071"/>
              <a:gd name="connsiteY18" fmla="*/ 1734131 h 2431049"/>
              <a:gd name="connsiteX19" fmla="*/ 2838056 w 3926071"/>
              <a:gd name="connsiteY19" fmla="*/ 1777674 h 2431049"/>
              <a:gd name="connsiteX20" fmla="*/ 2864182 w 3926071"/>
              <a:gd name="connsiteY20" fmla="*/ 1829925 h 2431049"/>
              <a:gd name="connsiteX21" fmla="*/ 2890307 w 3926071"/>
              <a:gd name="connsiteY21" fmla="*/ 1856051 h 2431049"/>
              <a:gd name="connsiteX22" fmla="*/ 2925142 w 3926071"/>
              <a:gd name="connsiteY22" fmla="*/ 1899594 h 2431049"/>
              <a:gd name="connsiteX23" fmla="*/ 2942559 w 3926071"/>
              <a:gd name="connsiteY23" fmla="*/ 1934428 h 2431049"/>
              <a:gd name="connsiteX24" fmla="*/ 2959976 w 3926071"/>
              <a:gd name="connsiteY24" fmla="*/ 1960554 h 2431049"/>
              <a:gd name="connsiteX25" fmla="*/ 2968684 w 3926071"/>
              <a:gd name="connsiteY25" fmla="*/ 1986680 h 2431049"/>
              <a:gd name="connsiteX26" fmla="*/ 2986102 w 3926071"/>
              <a:gd name="connsiteY26" fmla="*/ 2004097 h 2431049"/>
              <a:gd name="connsiteX27" fmla="*/ 3003519 w 3926071"/>
              <a:gd name="connsiteY27" fmla="*/ 2030222 h 2431049"/>
              <a:gd name="connsiteX28" fmla="*/ 3020936 w 3926071"/>
              <a:gd name="connsiteY28" fmla="*/ 2047640 h 2431049"/>
              <a:gd name="connsiteX29" fmla="*/ 3038353 w 3926071"/>
              <a:gd name="connsiteY29" fmla="*/ 2073765 h 2431049"/>
              <a:gd name="connsiteX30" fmla="*/ 3064479 w 3926071"/>
              <a:gd name="connsiteY30" fmla="*/ 2091182 h 2431049"/>
              <a:gd name="connsiteX31" fmla="*/ 3081896 w 3926071"/>
              <a:gd name="connsiteY31" fmla="*/ 2108600 h 2431049"/>
              <a:gd name="connsiteX32" fmla="*/ 3134147 w 3926071"/>
              <a:gd name="connsiteY32" fmla="*/ 2134725 h 2431049"/>
              <a:gd name="connsiteX33" fmla="*/ 3160273 w 3926071"/>
              <a:gd name="connsiteY33" fmla="*/ 2152142 h 2431049"/>
              <a:gd name="connsiteX34" fmla="*/ 3203816 w 3926071"/>
              <a:gd name="connsiteY34" fmla="*/ 2186977 h 2431049"/>
              <a:gd name="connsiteX35" fmla="*/ 3238650 w 3926071"/>
              <a:gd name="connsiteY35" fmla="*/ 2230520 h 2431049"/>
              <a:gd name="connsiteX36" fmla="*/ 3264776 w 3926071"/>
              <a:gd name="connsiteY36" fmla="*/ 2239228 h 2431049"/>
              <a:gd name="connsiteX37" fmla="*/ 3317027 w 3926071"/>
              <a:gd name="connsiteY37" fmla="*/ 2282771 h 2431049"/>
              <a:gd name="connsiteX38" fmla="*/ 3343153 w 3926071"/>
              <a:gd name="connsiteY38" fmla="*/ 2291480 h 2431049"/>
              <a:gd name="connsiteX39" fmla="*/ 3395404 w 3926071"/>
              <a:gd name="connsiteY39" fmla="*/ 2335022 h 2431049"/>
              <a:gd name="connsiteX40" fmla="*/ 3438947 w 3926071"/>
              <a:gd name="connsiteY40" fmla="*/ 2343731 h 2431049"/>
              <a:gd name="connsiteX41" fmla="*/ 3465073 w 3926071"/>
              <a:gd name="connsiteY41" fmla="*/ 2352440 h 2431049"/>
              <a:gd name="connsiteX42" fmla="*/ 3517324 w 3926071"/>
              <a:gd name="connsiteY42" fmla="*/ 2395982 h 2431049"/>
              <a:gd name="connsiteX43" fmla="*/ 3552159 w 3926071"/>
              <a:gd name="connsiteY43" fmla="*/ 2404691 h 2431049"/>
              <a:gd name="connsiteX44" fmla="*/ 3578284 w 3926071"/>
              <a:gd name="connsiteY44" fmla="*/ 2422108 h 2431049"/>
              <a:gd name="connsiteX45" fmla="*/ 3752456 w 3926071"/>
              <a:gd name="connsiteY45" fmla="*/ 2422108 h 2431049"/>
              <a:gd name="connsiteX46" fmla="*/ 3787290 w 3926071"/>
              <a:gd name="connsiteY46" fmla="*/ 2413400 h 2431049"/>
              <a:gd name="connsiteX47" fmla="*/ 3839542 w 3926071"/>
              <a:gd name="connsiteY47" fmla="*/ 2395982 h 2431049"/>
              <a:gd name="connsiteX48" fmla="*/ 3856959 w 3926071"/>
              <a:gd name="connsiteY48" fmla="*/ 2369857 h 2431049"/>
              <a:gd name="connsiteX49" fmla="*/ 3874376 w 3926071"/>
              <a:gd name="connsiteY49" fmla="*/ 2326314 h 2431049"/>
              <a:gd name="connsiteX50" fmla="*/ 3883084 w 3926071"/>
              <a:gd name="connsiteY50" fmla="*/ 2300188 h 2431049"/>
              <a:gd name="connsiteX51" fmla="*/ 3900502 w 3926071"/>
              <a:gd name="connsiteY51" fmla="*/ 2274062 h 2431049"/>
              <a:gd name="connsiteX52" fmla="*/ 3909210 w 3926071"/>
              <a:gd name="connsiteY52" fmla="*/ 2021514 h 2431049"/>
              <a:gd name="connsiteX53" fmla="*/ 3891793 w 3926071"/>
              <a:gd name="connsiteY53" fmla="*/ 1995388 h 2431049"/>
              <a:gd name="connsiteX54" fmla="*/ 3865667 w 3926071"/>
              <a:gd name="connsiteY54" fmla="*/ 1925720 h 2431049"/>
              <a:gd name="connsiteX55" fmla="*/ 3848250 w 3926071"/>
              <a:gd name="connsiteY55" fmla="*/ 1908302 h 2431049"/>
              <a:gd name="connsiteX56" fmla="*/ 3830833 w 3926071"/>
              <a:gd name="connsiteY56" fmla="*/ 1856051 h 2431049"/>
              <a:gd name="connsiteX57" fmla="*/ 3822124 w 3926071"/>
              <a:gd name="connsiteY57" fmla="*/ 1829925 h 2431049"/>
              <a:gd name="connsiteX58" fmla="*/ 3787290 w 3926071"/>
              <a:gd name="connsiteY58" fmla="*/ 1786382 h 2431049"/>
              <a:gd name="connsiteX59" fmla="*/ 3769873 w 3926071"/>
              <a:gd name="connsiteY59" fmla="*/ 1760257 h 2431049"/>
              <a:gd name="connsiteX60" fmla="*/ 3743747 w 3926071"/>
              <a:gd name="connsiteY60" fmla="*/ 1742840 h 2431049"/>
              <a:gd name="connsiteX61" fmla="*/ 3708913 w 3926071"/>
              <a:gd name="connsiteY61" fmla="*/ 1699297 h 2431049"/>
              <a:gd name="connsiteX62" fmla="*/ 3656662 w 3926071"/>
              <a:gd name="connsiteY62" fmla="*/ 1647045 h 2431049"/>
              <a:gd name="connsiteX63" fmla="*/ 3621827 w 3926071"/>
              <a:gd name="connsiteY63" fmla="*/ 1603502 h 2431049"/>
              <a:gd name="connsiteX64" fmla="*/ 3586993 w 3926071"/>
              <a:gd name="connsiteY64" fmla="*/ 1586085 h 2431049"/>
              <a:gd name="connsiteX65" fmla="*/ 3517324 w 3926071"/>
              <a:gd name="connsiteY65" fmla="*/ 1533834 h 2431049"/>
              <a:gd name="connsiteX66" fmla="*/ 3465073 w 3926071"/>
              <a:gd name="connsiteY66" fmla="*/ 1499000 h 2431049"/>
              <a:gd name="connsiteX67" fmla="*/ 3421530 w 3926071"/>
              <a:gd name="connsiteY67" fmla="*/ 1464165 h 2431049"/>
              <a:gd name="connsiteX68" fmla="*/ 3369279 w 3926071"/>
              <a:gd name="connsiteY68" fmla="*/ 1446748 h 2431049"/>
              <a:gd name="connsiteX69" fmla="*/ 3343153 w 3926071"/>
              <a:gd name="connsiteY69" fmla="*/ 1438040 h 2431049"/>
              <a:gd name="connsiteX70" fmla="*/ 3325736 w 3926071"/>
              <a:gd name="connsiteY70" fmla="*/ 1420622 h 2431049"/>
              <a:gd name="connsiteX71" fmla="*/ 3273484 w 3926071"/>
              <a:gd name="connsiteY71" fmla="*/ 1385788 h 2431049"/>
              <a:gd name="connsiteX72" fmla="*/ 3247359 w 3926071"/>
              <a:gd name="connsiteY72" fmla="*/ 1359662 h 2431049"/>
              <a:gd name="connsiteX73" fmla="*/ 3212524 w 3926071"/>
              <a:gd name="connsiteY73" fmla="*/ 1316120 h 2431049"/>
              <a:gd name="connsiteX74" fmla="*/ 3142856 w 3926071"/>
              <a:gd name="connsiteY74" fmla="*/ 1289994 h 2431049"/>
              <a:gd name="connsiteX75" fmla="*/ 3090604 w 3926071"/>
              <a:gd name="connsiteY75" fmla="*/ 1255160 h 2431049"/>
              <a:gd name="connsiteX76" fmla="*/ 3038353 w 3926071"/>
              <a:gd name="connsiteY76" fmla="*/ 1237742 h 2431049"/>
              <a:gd name="connsiteX77" fmla="*/ 2986102 w 3926071"/>
              <a:gd name="connsiteY77" fmla="*/ 1211617 h 2431049"/>
              <a:gd name="connsiteX78" fmla="*/ 2933850 w 3926071"/>
              <a:gd name="connsiteY78" fmla="*/ 1176782 h 2431049"/>
              <a:gd name="connsiteX79" fmla="*/ 2907724 w 3926071"/>
              <a:gd name="connsiteY79" fmla="*/ 1159365 h 2431049"/>
              <a:gd name="connsiteX80" fmla="*/ 2890307 w 3926071"/>
              <a:gd name="connsiteY80" fmla="*/ 1133240 h 2431049"/>
              <a:gd name="connsiteX81" fmla="*/ 2881599 w 3926071"/>
              <a:gd name="connsiteY81" fmla="*/ 1107114 h 2431049"/>
              <a:gd name="connsiteX82" fmla="*/ 2855473 w 3926071"/>
              <a:gd name="connsiteY82" fmla="*/ 1098405 h 2431049"/>
              <a:gd name="connsiteX83" fmla="*/ 2846764 w 3926071"/>
              <a:gd name="connsiteY83" fmla="*/ 1072280 h 2431049"/>
              <a:gd name="connsiteX84" fmla="*/ 2855473 w 3926071"/>
              <a:gd name="connsiteY84" fmla="*/ 1028737 h 2431049"/>
              <a:gd name="connsiteX85" fmla="*/ 2907724 w 3926071"/>
              <a:gd name="connsiteY85" fmla="*/ 1002611 h 2431049"/>
              <a:gd name="connsiteX86" fmla="*/ 2951267 w 3926071"/>
              <a:gd name="connsiteY86" fmla="*/ 967777 h 2431049"/>
              <a:gd name="connsiteX87" fmla="*/ 3029644 w 3926071"/>
              <a:gd name="connsiteY87" fmla="*/ 950360 h 2431049"/>
              <a:gd name="connsiteX88" fmla="*/ 3073187 w 3926071"/>
              <a:gd name="connsiteY88" fmla="*/ 915525 h 2431049"/>
              <a:gd name="connsiteX89" fmla="*/ 3090604 w 3926071"/>
              <a:gd name="connsiteY89" fmla="*/ 863274 h 2431049"/>
              <a:gd name="connsiteX90" fmla="*/ 3081896 w 3926071"/>
              <a:gd name="connsiteY90" fmla="*/ 793605 h 2431049"/>
              <a:gd name="connsiteX91" fmla="*/ 3064479 w 3926071"/>
              <a:gd name="connsiteY91" fmla="*/ 767480 h 2431049"/>
              <a:gd name="connsiteX92" fmla="*/ 3029644 w 3926071"/>
              <a:gd name="connsiteY92" fmla="*/ 697811 h 2431049"/>
              <a:gd name="connsiteX93" fmla="*/ 3012227 w 3926071"/>
              <a:gd name="connsiteY93" fmla="*/ 671685 h 2431049"/>
              <a:gd name="connsiteX94" fmla="*/ 2959976 w 3926071"/>
              <a:gd name="connsiteY94" fmla="*/ 654268 h 2431049"/>
              <a:gd name="connsiteX95" fmla="*/ 2933850 w 3926071"/>
              <a:gd name="connsiteY95" fmla="*/ 645560 h 2431049"/>
              <a:gd name="connsiteX96" fmla="*/ 2907724 w 3926071"/>
              <a:gd name="connsiteY96" fmla="*/ 628142 h 2431049"/>
              <a:gd name="connsiteX97" fmla="*/ 2855473 w 3926071"/>
              <a:gd name="connsiteY97" fmla="*/ 575891 h 2431049"/>
              <a:gd name="connsiteX98" fmla="*/ 2803222 w 3926071"/>
              <a:gd name="connsiteY98" fmla="*/ 541057 h 2431049"/>
              <a:gd name="connsiteX99" fmla="*/ 2777096 w 3926071"/>
              <a:gd name="connsiteY99" fmla="*/ 532348 h 2431049"/>
              <a:gd name="connsiteX100" fmla="*/ 2716136 w 3926071"/>
              <a:gd name="connsiteY100" fmla="*/ 506222 h 2431049"/>
              <a:gd name="connsiteX101" fmla="*/ 2602924 w 3926071"/>
              <a:gd name="connsiteY101" fmla="*/ 471388 h 2431049"/>
              <a:gd name="connsiteX102" fmla="*/ 2481004 w 3926071"/>
              <a:gd name="connsiteY102" fmla="*/ 401720 h 2431049"/>
              <a:gd name="connsiteX103" fmla="*/ 2123953 w 3926071"/>
              <a:gd name="connsiteY103" fmla="*/ 358177 h 2431049"/>
              <a:gd name="connsiteX104" fmla="*/ 1949782 w 3926071"/>
              <a:gd name="connsiteY104" fmla="*/ 410428 h 2431049"/>
              <a:gd name="connsiteX105" fmla="*/ 1836570 w 3926071"/>
              <a:gd name="connsiteY105" fmla="*/ 436554 h 2431049"/>
              <a:gd name="connsiteX106" fmla="*/ 1592730 w 3926071"/>
              <a:gd name="connsiteY106" fmla="*/ 497514 h 2431049"/>
              <a:gd name="connsiteX107" fmla="*/ 1348890 w 3926071"/>
              <a:gd name="connsiteY107" fmla="*/ 480097 h 2431049"/>
              <a:gd name="connsiteX108" fmla="*/ 1183427 w 3926071"/>
              <a:gd name="connsiteY108" fmla="*/ 323342 h 2431049"/>
              <a:gd name="connsiteX109" fmla="*/ 1122467 w 3926071"/>
              <a:gd name="connsiteY109" fmla="*/ 244965 h 2431049"/>
              <a:gd name="connsiteX110" fmla="*/ 974422 w 3926071"/>
              <a:gd name="connsiteY110" fmla="*/ 140462 h 2431049"/>
              <a:gd name="connsiteX111" fmla="*/ 782833 w 3926071"/>
              <a:gd name="connsiteY111" fmla="*/ 35960 h 2431049"/>
              <a:gd name="connsiteX112" fmla="*/ 617370 w 3926071"/>
              <a:gd name="connsiteY112" fmla="*/ 1125 h 2431049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2533256 w 3926071"/>
              <a:gd name="connsiteY12" fmla="*/ 1516417 h 2431049"/>
              <a:gd name="connsiteX13" fmla="*/ 2620342 w 3926071"/>
              <a:gd name="connsiteY13" fmla="*/ 1594794 h 2431049"/>
              <a:gd name="connsiteX14" fmla="*/ 2681302 w 3926071"/>
              <a:gd name="connsiteY14" fmla="*/ 1612211 h 2431049"/>
              <a:gd name="connsiteX15" fmla="*/ 2750970 w 3926071"/>
              <a:gd name="connsiteY15" fmla="*/ 1655754 h 2431049"/>
              <a:gd name="connsiteX16" fmla="*/ 2759679 w 3926071"/>
              <a:gd name="connsiteY16" fmla="*/ 1681880 h 2431049"/>
              <a:gd name="connsiteX17" fmla="*/ 2785804 w 3926071"/>
              <a:gd name="connsiteY17" fmla="*/ 1708005 h 2431049"/>
              <a:gd name="connsiteX18" fmla="*/ 2803222 w 3926071"/>
              <a:gd name="connsiteY18" fmla="*/ 1734131 h 2431049"/>
              <a:gd name="connsiteX19" fmla="*/ 2838056 w 3926071"/>
              <a:gd name="connsiteY19" fmla="*/ 1777674 h 2431049"/>
              <a:gd name="connsiteX20" fmla="*/ 2864182 w 3926071"/>
              <a:gd name="connsiteY20" fmla="*/ 1829925 h 2431049"/>
              <a:gd name="connsiteX21" fmla="*/ 2890307 w 3926071"/>
              <a:gd name="connsiteY21" fmla="*/ 1856051 h 2431049"/>
              <a:gd name="connsiteX22" fmla="*/ 2925142 w 3926071"/>
              <a:gd name="connsiteY22" fmla="*/ 1899594 h 2431049"/>
              <a:gd name="connsiteX23" fmla="*/ 2942559 w 3926071"/>
              <a:gd name="connsiteY23" fmla="*/ 1934428 h 2431049"/>
              <a:gd name="connsiteX24" fmla="*/ 2959976 w 3926071"/>
              <a:gd name="connsiteY24" fmla="*/ 1960554 h 2431049"/>
              <a:gd name="connsiteX25" fmla="*/ 2968684 w 3926071"/>
              <a:gd name="connsiteY25" fmla="*/ 1986680 h 2431049"/>
              <a:gd name="connsiteX26" fmla="*/ 2986102 w 3926071"/>
              <a:gd name="connsiteY26" fmla="*/ 2004097 h 2431049"/>
              <a:gd name="connsiteX27" fmla="*/ 3003519 w 3926071"/>
              <a:gd name="connsiteY27" fmla="*/ 2030222 h 2431049"/>
              <a:gd name="connsiteX28" fmla="*/ 3020936 w 3926071"/>
              <a:gd name="connsiteY28" fmla="*/ 2047640 h 2431049"/>
              <a:gd name="connsiteX29" fmla="*/ 3038353 w 3926071"/>
              <a:gd name="connsiteY29" fmla="*/ 2073765 h 2431049"/>
              <a:gd name="connsiteX30" fmla="*/ 3064479 w 3926071"/>
              <a:gd name="connsiteY30" fmla="*/ 2091182 h 2431049"/>
              <a:gd name="connsiteX31" fmla="*/ 3081896 w 3926071"/>
              <a:gd name="connsiteY31" fmla="*/ 2108600 h 2431049"/>
              <a:gd name="connsiteX32" fmla="*/ 3134147 w 3926071"/>
              <a:gd name="connsiteY32" fmla="*/ 2134725 h 2431049"/>
              <a:gd name="connsiteX33" fmla="*/ 3160273 w 3926071"/>
              <a:gd name="connsiteY33" fmla="*/ 2152142 h 2431049"/>
              <a:gd name="connsiteX34" fmla="*/ 3203816 w 3926071"/>
              <a:gd name="connsiteY34" fmla="*/ 2186977 h 2431049"/>
              <a:gd name="connsiteX35" fmla="*/ 3238650 w 3926071"/>
              <a:gd name="connsiteY35" fmla="*/ 2230520 h 2431049"/>
              <a:gd name="connsiteX36" fmla="*/ 3264776 w 3926071"/>
              <a:gd name="connsiteY36" fmla="*/ 2239228 h 2431049"/>
              <a:gd name="connsiteX37" fmla="*/ 3317027 w 3926071"/>
              <a:gd name="connsiteY37" fmla="*/ 2282771 h 2431049"/>
              <a:gd name="connsiteX38" fmla="*/ 3343153 w 3926071"/>
              <a:gd name="connsiteY38" fmla="*/ 2291480 h 2431049"/>
              <a:gd name="connsiteX39" fmla="*/ 3395404 w 3926071"/>
              <a:gd name="connsiteY39" fmla="*/ 2335022 h 2431049"/>
              <a:gd name="connsiteX40" fmla="*/ 3438947 w 3926071"/>
              <a:gd name="connsiteY40" fmla="*/ 2343731 h 2431049"/>
              <a:gd name="connsiteX41" fmla="*/ 3465073 w 3926071"/>
              <a:gd name="connsiteY41" fmla="*/ 2352440 h 2431049"/>
              <a:gd name="connsiteX42" fmla="*/ 3517324 w 3926071"/>
              <a:gd name="connsiteY42" fmla="*/ 2395982 h 2431049"/>
              <a:gd name="connsiteX43" fmla="*/ 3552159 w 3926071"/>
              <a:gd name="connsiteY43" fmla="*/ 2404691 h 2431049"/>
              <a:gd name="connsiteX44" fmla="*/ 3578284 w 3926071"/>
              <a:gd name="connsiteY44" fmla="*/ 2422108 h 2431049"/>
              <a:gd name="connsiteX45" fmla="*/ 3752456 w 3926071"/>
              <a:gd name="connsiteY45" fmla="*/ 2422108 h 2431049"/>
              <a:gd name="connsiteX46" fmla="*/ 3787290 w 3926071"/>
              <a:gd name="connsiteY46" fmla="*/ 2413400 h 2431049"/>
              <a:gd name="connsiteX47" fmla="*/ 3839542 w 3926071"/>
              <a:gd name="connsiteY47" fmla="*/ 2395982 h 2431049"/>
              <a:gd name="connsiteX48" fmla="*/ 3856959 w 3926071"/>
              <a:gd name="connsiteY48" fmla="*/ 2369857 h 2431049"/>
              <a:gd name="connsiteX49" fmla="*/ 3874376 w 3926071"/>
              <a:gd name="connsiteY49" fmla="*/ 2326314 h 2431049"/>
              <a:gd name="connsiteX50" fmla="*/ 3883084 w 3926071"/>
              <a:gd name="connsiteY50" fmla="*/ 2300188 h 2431049"/>
              <a:gd name="connsiteX51" fmla="*/ 3900502 w 3926071"/>
              <a:gd name="connsiteY51" fmla="*/ 2274062 h 2431049"/>
              <a:gd name="connsiteX52" fmla="*/ 3909210 w 3926071"/>
              <a:gd name="connsiteY52" fmla="*/ 2021514 h 2431049"/>
              <a:gd name="connsiteX53" fmla="*/ 3891793 w 3926071"/>
              <a:gd name="connsiteY53" fmla="*/ 1995388 h 2431049"/>
              <a:gd name="connsiteX54" fmla="*/ 3865667 w 3926071"/>
              <a:gd name="connsiteY54" fmla="*/ 1925720 h 2431049"/>
              <a:gd name="connsiteX55" fmla="*/ 3848250 w 3926071"/>
              <a:gd name="connsiteY55" fmla="*/ 1908302 h 2431049"/>
              <a:gd name="connsiteX56" fmla="*/ 3830833 w 3926071"/>
              <a:gd name="connsiteY56" fmla="*/ 1856051 h 2431049"/>
              <a:gd name="connsiteX57" fmla="*/ 3822124 w 3926071"/>
              <a:gd name="connsiteY57" fmla="*/ 1829925 h 2431049"/>
              <a:gd name="connsiteX58" fmla="*/ 3787290 w 3926071"/>
              <a:gd name="connsiteY58" fmla="*/ 1786382 h 2431049"/>
              <a:gd name="connsiteX59" fmla="*/ 3769873 w 3926071"/>
              <a:gd name="connsiteY59" fmla="*/ 1760257 h 2431049"/>
              <a:gd name="connsiteX60" fmla="*/ 3743747 w 3926071"/>
              <a:gd name="connsiteY60" fmla="*/ 1742840 h 2431049"/>
              <a:gd name="connsiteX61" fmla="*/ 3708913 w 3926071"/>
              <a:gd name="connsiteY61" fmla="*/ 1699297 h 2431049"/>
              <a:gd name="connsiteX62" fmla="*/ 3656662 w 3926071"/>
              <a:gd name="connsiteY62" fmla="*/ 1647045 h 2431049"/>
              <a:gd name="connsiteX63" fmla="*/ 3621827 w 3926071"/>
              <a:gd name="connsiteY63" fmla="*/ 1603502 h 2431049"/>
              <a:gd name="connsiteX64" fmla="*/ 3586993 w 3926071"/>
              <a:gd name="connsiteY64" fmla="*/ 1586085 h 2431049"/>
              <a:gd name="connsiteX65" fmla="*/ 3517324 w 3926071"/>
              <a:gd name="connsiteY65" fmla="*/ 1533834 h 2431049"/>
              <a:gd name="connsiteX66" fmla="*/ 3465073 w 3926071"/>
              <a:gd name="connsiteY66" fmla="*/ 1499000 h 2431049"/>
              <a:gd name="connsiteX67" fmla="*/ 3421530 w 3926071"/>
              <a:gd name="connsiteY67" fmla="*/ 1464165 h 2431049"/>
              <a:gd name="connsiteX68" fmla="*/ 3369279 w 3926071"/>
              <a:gd name="connsiteY68" fmla="*/ 1446748 h 2431049"/>
              <a:gd name="connsiteX69" fmla="*/ 3343153 w 3926071"/>
              <a:gd name="connsiteY69" fmla="*/ 1438040 h 2431049"/>
              <a:gd name="connsiteX70" fmla="*/ 3325736 w 3926071"/>
              <a:gd name="connsiteY70" fmla="*/ 1420622 h 2431049"/>
              <a:gd name="connsiteX71" fmla="*/ 3273484 w 3926071"/>
              <a:gd name="connsiteY71" fmla="*/ 1385788 h 2431049"/>
              <a:gd name="connsiteX72" fmla="*/ 3247359 w 3926071"/>
              <a:gd name="connsiteY72" fmla="*/ 1359662 h 2431049"/>
              <a:gd name="connsiteX73" fmla="*/ 3212524 w 3926071"/>
              <a:gd name="connsiteY73" fmla="*/ 1316120 h 2431049"/>
              <a:gd name="connsiteX74" fmla="*/ 3142856 w 3926071"/>
              <a:gd name="connsiteY74" fmla="*/ 1289994 h 2431049"/>
              <a:gd name="connsiteX75" fmla="*/ 3090604 w 3926071"/>
              <a:gd name="connsiteY75" fmla="*/ 1255160 h 2431049"/>
              <a:gd name="connsiteX76" fmla="*/ 3038353 w 3926071"/>
              <a:gd name="connsiteY76" fmla="*/ 1237742 h 2431049"/>
              <a:gd name="connsiteX77" fmla="*/ 2986102 w 3926071"/>
              <a:gd name="connsiteY77" fmla="*/ 1211617 h 2431049"/>
              <a:gd name="connsiteX78" fmla="*/ 2933850 w 3926071"/>
              <a:gd name="connsiteY78" fmla="*/ 1176782 h 2431049"/>
              <a:gd name="connsiteX79" fmla="*/ 2907724 w 3926071"/>
              <a:gd name="connsiteY79" fmla="*/ 1159365 h 2431049"/>
              <a:gd name="connsiteX80" fmla="*/ 2890307 w 3926071"/>
              <a:gd name="connsiteY80" fmla="*/ 1133240 h 2431049"/>
              <a:gd name="connsiteX81" fmla="*/ 2881599 w 3926071"/>
              <a:gd name="connsiteY81" fmla="*/ 1107114 h 2431049"/>
              <a:gd name="connsiteX82" fmla="*/ 2855473 w 3926071"/>
              <a:gd name="connsiteY82" fmla="*/ 1098405 h 2431049"/>
              <a:gd name="connsiteX83" fmla="*/ 2846764 w 3926071"/>
              <a:gd name="connsiteY83" fmla="*/ 1072280 h 2431049"/>
              <a:gd name="connsiteX84" fmla="*/ 2855473 w 3926071"/>
              <a:gd name="connsiteY84" fmla="*/ 1028737 h 2431049"/>
              <a:gd name="connsiteX85" fmla="*/ 2907724 w 3926071"/>
              <a:gd name="connsiteY85" fmla="*/ 1002611 h 2431049"/>
              <a:gd name="connsiteX86" fmla="*/ 2951267 w 3926071"/>
              <a:gd name="connsiteY86" fmla="*/ 967777 h 2431049"/>
              <a:gd name="connsiteX87" fmla="*/ 3029644 w 3926071"/>
              <a:gd name="connsiteY87" fmla="*/ 950360 h 2431049"/>
              <a:gd name="connsiteX88" fmla="*/ 3073187 w 3926071"/>
              <a:gd name="connsiteY88" fmla="*/ 915525 h 2431049"/>
              <a:gd name="connsiteX89" fmla="*/ 3090604 w 3926071"/>
              <a:gd name="connsiteY89" fmla="*/ 863274 h 2431049"/>
              <a:gd name="connsiteX90" fmla="*/ 3081896 w 3926071"/>
              <a:gd name="connsiteY90" fmla="*/ 793605 h 2431049"/>
              <a:gd name="connsiteX91" fmla="*/ 3064479 w 3926071"/>
              <a:gd name="connsiteY91" fmla="*/ 767480 h 2431049"/>
              <a:gd name="connsiteX92" fmla="*/ 3029644 w 3926071"/>
              <a:gd name="connsiteY92" fmla="*/ 697811 h 2431049"/>
              <a:gd name="connsiteX93" fmla="*/ 3012227 w 3926071"/>
              <a:gd name="connsiteY93" fmla="*/ 671685 h 2431049"/>
              <a:gd name="connsiteX94" fmla="*/ 2959976 w 3926071"/>
              <a:gd name="connsiteY94" fmla="*/ 654268 h 2431049"/>
              <a:gd name="connsiteX95" fmla="*/ 2933850 w 3926071"/>
              <a:gd name="connsiteY95" fmla="*/ 645560 h 2431049"/>
              <a:gd name="connsiteX96" fmla="*/ 2907724 w 3926071"/>
              <a:gd name="connsiteY96" fmla="*/ 628142 h 2431049"/>
              <a:gd name="connsiteX97" fmla="*/ 2855473 w 3926071"/>
              <a:gd name="connsiteY97" fmla="*/ 575891 h 2431049"/>
              <a:gd name="connsiteX98" fmla="*/ 2803222 w 3926071"/>
              <a:gd name="connsiteY98" fmla="*/ 541057 h 2431049"/>
              <a:gd name="connsiteX99" fmla="*/ 2716136 w 3926071"/>
              <a:gd name="connsiteY99" fmla="*/ 506222 h 2431049"/>
              <a:gd name="connsiteX100" fmla="*/ 2602924 w 3926071"/>
              <a:gd name="connsiteY100" fmla="*/ 471388 h 2431049"/>
              <a:gd name="connsiteX101" fmla="*/ 2481004 w 3926071"/>
              <a:gd name="connsiteY101" fmla="*/ 401720 h 2431049"/>
              <a:gd name="connsiteX102" fmla="*/ 2123953 w 3926071"/>
              <a:gd name="connsiteY102" fmla="*/ 358177 h 2431049"/>
              <a:gd name="connsiteX103" fmla="*/ 1949782 w 3926071"/>
              <a:gd name="connsiteY103" fmla="*/ 410428 h 2431049"/>
              <a:gd name="connsiteX104" fmla="*/ 1836570 w 3926071"/>
              <a:gd name="connsiteY104" fmla="*/ 436554 h 2431049"/>
              <a:gd name="connsiteX105" fmla="*/ 1592730 w 3926071"/>
              <a:gd name="connsiteY105" fmla="*/ 497514 h 2431049"/>
              <a:gd name="connsiteX106" fmla="*/ 1348890 w 3926071"/>
              <a:gd name="connsiteY106" fmla="*/ 480097 h 2431049"/>
              <a:gd name="connsiteX107" fmla="*/ 1183427 w 3926071"/>
              <a:gd name="connsiteY107" fmla="*/ 323342 h 2431049"/>
              <a:gd name="connsiteX108" fmla="*/ 1122467 w 3926071"/>
              <a:gd name="connsiteY108" fmla="*/ 244965 h 2431049"/>
              <a:gd name="connsiteX109" fmla="*/ 974422 w 3926071"/>
              <a:gd name="connsiteY109" fmla="*/ 140462 h 2431049"/>
              <a:gd name="connsiteX110" fmla="*/ 782833 w 3926071"/>
              <a:gd name="connsiteY110" fmla="*/ 35960 h 2431049"/>
              <a:gd name="connsiteX111" fmla="*/ 617370 w 3926071"/>
              <a:gd name="connsiteY111" fmla="*/ 1125 h 2431049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2533256 w 3926071"/>
              <a:gd name="connsiteY12" fmla="*/ 1516417 h 2431049"/>
              <a:gd name="connsiteX13" fmla="*/ 2620342 w 3926071"/>
              <a:gd name="connsiteY13" fmla="*/ 1594794 h 2431049"/>
              <a:gd name="connsiteX14" fmla="*/ 2750970 w 3926071"/>
              <a:gd name="connsiteY14" fmla="*/ 1655754 h 2431049"/>
              <a:gd name="connsiteX15" fmla="*/ 2759679 w 3926071"/>
              <a:gd name="connsiteY15" fmla="*/ 1681880 h 2431049"/>
              <a:gd name="connsiteX16" fmla="*/ 2785804 w 3926071"/>
              <a:gd name="connsiteY16" fmla="*/ 1708005 h 2431049"/>
              <a:gd name="connsiteX17" fmla="*/ 2803222 w 3926071"/>
              <a:gd name="connsiteY17" fmla="*/ 1734131 h 2431049"/>
              <a:gd name="connsiteX18" fmla="*/ 2838056 w 3926071"/>
              <a:gd name="connsiteY18" fmla="*/ 1777674 h 2431049"/>
              <a:gd name="connsiteX19" fmla="*/ 2864182 w 3926071"/>
              <a:gd name="connsiteY19" fmla="*/ 1829925 h 2431049"/>
              <a:gd name="connsiteX20" fmla="*/ 2890307 w 3926071"/>
              <a:gd name="connsiteY20" fmla="*/ 1856051 h 2431049"/>
              <a:gd name="connsiteX21" fmla="*/ 2925142 w 3926071"/>
              <a:gd name="connsiteY21" fmla="*/ 1899594 h 2431049"/>
              <a:gd name="connsiteX22" fmla="*/ 2942559 w 3926071"/>
              <a:gd name="connsiteY22" fmla="*/ 1934428 h 2431049"/>
              <a:gd name="connsiteX23" fmla="*/ 2959976 w 3926071"/>
              <a:gd name="connsiteY23" fmla="*/ 1960554 h 2431049"/>
              <a:gd name="connsiteX24" fmla="*/ 2968684 w 3926071"/>
              <a:gd name="connsiteY24" fmla="*/ 1986680 h 2431049"/>
              <a:gd name="connsiteX25" fmla="*/ 2986102 w 3926071"/>
              <a:gd name="connsiteY25" fmla="*/ 2004097 h 2431049"/>
              <a:gd name="connsiteX26" fmla="*/ 3003519 w 3926071"/>
              <a:gd name="connsiteY26" fmla="*/ 2030222 h 2431049"/>
              <a:gd name="connsiteX27" fmla="*/ 3020936 w 3926071"/>
              <a:gd name="connsiteY27" fmla="*/ 2047640 h 2431049"/>
              <a:gd name="connsiteX28" fmla="*/ 3038353 w 3926071"/>
              <a:gd name="connsiteY28" fmla="*/ 2073765 h 2431049"/>
              <a:gd name="connsiteX29" fmla="*/ 3064479 w 3926071"/>
              <a:gd name="connsiteY29" fmla="*/ 2091182 h 2431049"/>
              <a:gd name="connsiteX30" fmla="*/ 3081896 w 3926071"/>
              <a:gd name="connsiteY30" fmla="*/ 2108600 h 2431049"/>
              <a:gd name="connsiteX31" fmla="*/ 3134147 w 3926071"/>
              <a:gd name="connsiteY31" fmla="*/ 2134725 h 2431049"/>
              <a:gd name="connsiteX32" fmla="*/ 3160273 w 3926071"/>
              <a:gd name="connsiteY32" fmla="*/ 2152142 h 2431049"/>
              <a:gd name="connsiteX33" fmla="*/ 3203816 w 3926071"/>
              <a:gd name="connsiteY33" fmla="*/ 2186977 h 2431049"/>
              <a:gd name="connsiteX34" fmla="*/ 3238650 w 3926071"/>
              <a:gd name="connsiteY34" fmla="*/ 2230520 h 2431049"/>
              <a:gd name="connsiteX35" fmla="*/ 3264776 w 3926071"/>
              <a:gd name="connsiteY35" fmla="*/ 2239228 h 2431049"/>
              <a:gd name="connsiteX36" fmla="*/ 3317027 w 3926071"/>
              <a:gd name="connsiteY36" fmla="*/ 2282771 h 2431049"/>
              <a:gd name="connsiteX37" fmla="*/ 3343153 w 3926071"/>
              <a:gd name="connsiteY37" fmla="*/ 2291480 h 2431049"/>
              <a:gd name="connsiteX38" fmla="*/ 3395404 w 3926071"/>
              <a:gd name="connsiteY38" fmla="*/ 2335022 h 2431049"/>
              <a:gd name="connsiteX39" fmla="*/ 3438947 w 3926071"/>
              <a:gd name="connsiteY39" fmla="*/ 2343731 h 2431049"/>
              <a:gd name="connsiteX40" fmla="*/ 3465073 w 3926071"/>
              <a:gd name="connsiteY40" fmla="*/ 2352440 h 2431049"/>
              <a:gd name="connsiteX41" fmla="*/ 3517324 w 3926071"/>
              <a:gd name="connsiteY41" fmla="*/ 2395982 h 2431049"/>
              <a:gd name="connsiteX42" fmla="*/ 3552159 w 3926071"/>
              <a:gd name="connsiteY42" fmla="*/ 2404691 h 2431049"/>
              <a:gd name="connsiteX43" fmla="*/ 3578284 w 3926071"/>
              <a:gd name="connsiteY43" fmla="*/ 2422108 h 2431049"/>
              <a:gd name="connsiteX44" fmla="*/ 3752456 w 3926071"/>
              <a:gd name="connsiteY44" fmla="*/ 2422108 h 2431049"/>
              <a:gd name="connsiteX45" fmla="*/ 3787290 w 3926071"/>
              <a:gd name="connsiteY45" fmla="*/ 2413400 h 2431049"/>
              <a:gd name="connsiteX46" fmla="*/ 3839542 w 3926071"/>
              <a:gd name="connsiteY46" fmla="*/ 2395982 h 2431049"/>
              <a:gd name="connsiteX47" fmla="*/ 3856959 w 3926071"/>
              <a:gd name="connsiteY47" fmla="*/ 2369857 h 2431049"/>
              <a:gd name="connsiteX48" fmla="*/ 3874376 w 3926071"/>
              <a:gd name="connsiteY48" fmla="*/ 2326314 h 2431049"/>
              <a:gd name="connsiteX49" fmla="*/ 3883084 w 3926071"/>
              <a:gd name="connsiteY49" fmla="*/ 2300188 h 2431049"/>
              <a:gd name="connsiteX50" fmla="*/ 3900502 w 3926071"/>
              <a:gd name="connsiteY50" fmla="*/ 2274062 h 2431049"/>
              <a:gd name="connsiteX51" fmla="*/ 3909210 w 3926071"/>
              <a:gd name="connsiteY51" fmla="*/ 2021514 h 2431049"/>
              <a:gd name="connsiteX52" fmla="*/ 3891793 w 3926071"/>
              <a:gd name="connsiteY52" fmla="*/ 1995388 h 2431049"/>
              <a:gd name="connsiteX53" fmla="*/ 3865667 w 3926071"/>
              <a:gd name="connsiteY53" fmla="*/ 1925720 h 2431049"/>
              <a:gd name="connsiteX54" fmla="*/ 3848250 w 3926071"/>
              <a:gd name="connsiteY54" fmla="*/ 1908302 h 2431049"/>
              <a:gd name="connsiteX55" fmla="*/ 3830833 w 3926071"/>
              <a:gd name="connsiteY55" fmla="*/ 1856051 h 2431049"/>
              <a:gd name="connsiteX56" fmla="*/ 3822124 w 3926071"/>
              <a:gd name="connsiteY56" fmla="*/ 1829925 h 2431049"/>
              <a:gd name="connsiteX57" fmla="*/ 3787290 w 3926071"/>
              <a:gd name="connsiteY57" fmla="*/ 1786382 h 2431049"/>
              <a:gd name="connsiteX58" fmla="*/ 3769873 w 3926071"/>
              <a:gd name="connsiteY58" fmla="*/ 1760257 h 2431049"/>
              <a:gd name="connsiteX59" fmla="*/ 3743747 w 3926071"/>
              <a:gd name="connsiteY59" fmla="*/ 1742840 h 2431049"/>
              <a:gd name="connsiteX60" fmla="*/ 3708913 w 3926071"/>
              <a:gd name="connsiteY60" fmla="*/ 1699297 h 2431049"/>
              <a:gd name="connsiteX61" fmla="*/ 3656662 w 3926071"/>
              <a:gd name="connsiteY61" fmla="*/ 1647045 h 2431049"/>
              <a:gd name="connsiteX62" fmla="*/ 3621827 w 3926071"/>
              <a:gd name="connsiteY62" fmla="*/ 1603502 h 2431049"/>
              <a:gd name="connsiteX63" fmla="*/ 3586993 w 3926071"/>
              <a:gd name="connsiteY63" fmla="*/ 1586085 h 2431049"/>
              <a:gd name="connsiteX64" fmla="*/ 3517324 w 3926071"/>
              <a:gd name="connsiteY64" fmla="*/ 1533834 h 2431049"/>
              <a:gd name="connsiteX65" fmla="*/ 3465073 w 3926071"/>
              <a:gd name="connsiteY65" fmla="*/ 1499000 h 2431049"/>
              <a:gd name="connsiteX66" fmla="*/ 3421530 w 3926071"/>
              <a:gd name="connsiteY66" fmla="*/ 1464165 h 2431049"/>
              <a:gd name="connsiteX67" fmla="*/ 3369279 w 3926071"/>
              <a:gd name="connsiteY67" fmla="*/ 1446748 h 2431049"/>
              <a:gd name="connsiteX68" fmla="*/ 3343153 w 3926071"/>
              <a:gd name="connsiteY68" fmla="*/ 1438040 h 2431049"/>
              <a:gd name="connsiteX69" fmla="*/ 3325736 w 3926071"/>
              <a:gd name="connsiteY69" fmla="*/ 1420622 h 2431049"/>
              <a:gd name="connsiteX70" fmla="*/ 3273484 w 3926071"/>
              <a:gd name="connsiteY70" fmla="*/ 1385788 h 2431049"/>
              <a:gd name="connsiteX71" fmla="*/ 3247359 w 3926071"/>
              <a:gd name="connsiteY71" fmla="*/ 1359662 h 2431049"/>
              <a:gd name="connsiteX72" fmla="*/ 3212524 w 3926071"/>
              <a:gd name="connsiteY72" fmla="*/ 1316120 h 2431049"/>
              <a:gd name="connsiteX73" fmla="*/ 3142856 w 3926071"/>
              <a:gd name="connsiteY73" fmla="*/ 1289994 h 2431049"/>
              <a:gd name="connsiteX74" fmla="*/ 3090604 w 3926071"/>
              <a:gd name="connsiteY74" fmla="*/ 1255160 h 2431049"/>
              <a:gd name="connsiteX75" fmla="*/ 3038353 w 3926071"/>
              <a:gd name="connsiteY75" fmla="*/ 1237742 h 2431049"/>
              <a:gd name="connsiteX76" fmla="*/ 2986102 w 3926071"/>
              <a:gd name="connsiteY76" fmla="*/ 1211617 h 2431049"/>
              <a:gd name="connsiteX77" fmla="*/ 2933850 w 3926071"/>
              <a:gd name="connsiteY77" fmla="*/ 1176782 h 2431049"/>
              <a:gd name="connsiteX78" fmla="*/ 2907724 w 3926071"/>
              <a:gd name="connsiteY78" fmla="*/ 1159365 h 2431049"/>
              <a:gd name="connsiteX79" fmla="*/ 2890307 w 3926071"/>
              <a:gd name="connsiteY79" fmla="*/ 1133240 h 2431049"/>
              <a:gd name="connsiteX80" fmla="*/ 2881599 w 3926071"/>
              <a:gd name="connsiteY80" fmla="*/ 1107114 h 2431049"/>
              <a:gd name="connsiteX81" fmla="*/ 2855473 w 3926071"/>
              <a:gd name="connsiteY81" fmla="*/ 1098405 h 2431049"/>
              <a:gd name="connsiteX82" fmla="*/ 2846764 w 3926071"/>
              <a:gd name="connsiteY82" fmla="*/ 1072280 h 2431049"/>
              <a:gd name="connsiteX83" fmla="*/ 2855473 w 3926071"/>
              <a:gd name="connsiteY83" fmla="*/ 1028737 h 2431049"/>
              <a:gd name="connsiteX84" fmla="*/ 2907724 w 3926071"/>
              <a:gd name="connsiteY84" fmla="*/ 1002611 h 2431049"/>
              <a:gd name="connsiteX85" fmla="*/ 2951267 w 3926071"/>
              <a:gd name="connsiteY85" fmla="*/ 967777 h 2431049"/>
              <a:gd name="connsiteX86" fmla="*/ 3029644 w 3926071"/>
              <a:gd name="connsiteY86" fmla="*/ 950360 h 2431049"/>
              <a:gd name="connsiteX87" fmla="*/ 3073187 w 3926071"/>
              <a:gd name="connsiteY87" fmla="*/ 915525 h 2431049"/>
              <a:gd name="connsiteX88" fmla="*/ 3090604 w 3926071"/>
              <a:gd name="connsiteY88" fmla="*/ 863274 h 2431049"/>
              <a:gd name="connsiteX89" fmla="*/ 3081896 w 3926071"/>
              <a:gd name="connsiteY89" fmla="*/ 793605 h 2431049"/>
              <a:gd name="connsiteX90" fmla="*/ 3064479 w 3926071"/>
              <a:gd name="connsiteY90" fmla="*/ 767480 h 2431049"/>
              <a:gd name="connsiteX91" fmla="*/ 3029644 w 3926071"/>
              <a:gd name="connsiteY91" fmla="*/ 697811 h 2431049"/>
              <a:gd name="connsiteX92" fmla="*/ 3012227 w 3926071"/>
              <a:gd name="connsiteY92" fmla="*/ 671685 h 2431049"/>
              <a:gd name="connsiteX93" fmla="*/ 2959976 w 3926071"/>
              <a:gd name="connsiteY93" fmla="*/ 654268 h 2431049"/>
              <a:gd name="connsiteX94" fmla="*/ 2933850 w 3926071"/>
              <a:gd name="connsiteY94" fmla="*/ 645560 h 2431049"/>
              <a:gd name="connsiteX95" fmla="*/ 2907724 w 3926071"/>
              <a:gd name="connsiteY95" fmla="*/ 628142 h 2431049"/>
              <a:gd name="connsiteX96" fmla="*/ 2855473 w 3926071"/>
              <a:gd name="connsiteY96" fmla="*/ 575891 h 2431049"/>
              <a:gd name="connsiteX97" fmla="*/ 2803222 w 3926071"/>
              <a:gd name="connsiteY97" fmla="*/ 541057 h 2431049"/>
              <a:gd name="connsiteX98" fmla="*/ 2716136 w 3926071"/>
              <a:gd name="connsiteY98" fmla="*/ 506222 h 2431049"/>
              <a:gd name="connsiteX99" fmla="*/ 2602924 w 3926071"/>
              <a:gd name="connsiteY99" fmla="*/ 471388 h 2431049"/>
              <a:gd name="connsiteX100" fmla="*/ 2481004 w 3926071"/>
              <a:gd name="connsiteY100" fmla="*/ 401720 h 2431049"/>
              <a:gd name="connsiteX101" fmla="*/ 2123953 w 3926071"/>
              <a:gd name="connsiteY101" fmla="*/ 358177 h 2431049"/>
              <a:gd name="connsiteX102" fmla="*/ 1949782 w 3926071"/>
              <a:gd name="connsiteY102" fmla="*/ 410428 h 2431049"/>
              <a:gd name="connsiteX103" fmla="*/ 1836570 w 3926071"/>
              <a:gd name="connsiteY103" fmla="*/ 436554 h 2431049"/>
              <a:gd name="connsiteX104" fmla="*/ 1592730 w 3926071"/>
              <a:gd name="connsiteY104" fmla="*/ 497514 h 2431049"/>
              <a:gd name="connsiteX105" fmla="*/ 1348890 w 3926071"/>
              <a:gd name="connsiteY105" fmla="*/ 480097 h 2431049"/>
              <a:gd name="connsiteX106" fmla="*/ 1183427 w 3926071"/>
              <a:gd name="connsiteY106" fmla="*/ 323342 h 2431049"/>
              <a:gd name="connsiteX107" fmla="*/ 1122467 w 3926071"/>
              <a:gd name="connsiteY107" fmla="*/ 244965 h 2431049"/>
              <a:gd name="connsiteX108" fmla="*/ 974422 w 3926071"/>
              <a:gd name="connsiteY108" fmla="*/ 140462 h 2431049"/>
              <a:gd name="connsiteX109" fmla="*/ 782833 w 3926071"/>
              <a:gd name="connsiteY109" fmla="*/ 35960 h 2431049"/>
              <a:gd name="connsiteX110" fmla="*/ 617370 w 3926071"/>
              <a:gd name="connsiteY110" fmla="*/ 1125 h 2431049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2533256 w 3926071"/>
              <a:gd name="connsiteY12" fmla="*/ 1516417 h 2431049"/>
              <a:gd name="connsiteX13" fmla="*/ 2620342 w 3926071"/>
              <a:gd name="connsiteY13" fmla="*/ 1594794 h 2431049"/>
              <a:gd name="connsiteX14" fmla="*/ 2750970 w 3926071"/>
              <a:gd name="connsiteY14" fmla="*/ 1655754 h 2431049"/>
              <a:gd name="connsiteX15" fmla="*/ 2759679 w 3926071"/>
              <a:gd name="connsiteY15" fmla="*/ 1681880 h 2431049"/>
              <a:gd name="connsiteX16" fmla="*/ 2785804 w 3926071"/>
              <a:gd name="connsiteY16" fmla="*/ 1708005 h 2431049"/>
              <a:gd name="connsiteX17" fmla="*/ 2838056 w 3926071"/>
              <a:gd name="connsiteY17" fmla="*/ 1777674 h 2431049"/>
              <a:gd name="connsiteX18" fmla="*/ 2864182 w 3926071"/>
              <a:gd name="connsiteY18" fmla="*/ 1829925 h 2431049"/>
              <a:gd name="connsiteX19" fmla="*/ 2890307 w 3926071"/>
              <a:gd name="connsiteY19" fmla="*/ 1856051 h 2431049"/>
              <a:gd name="connsiteX20" fmla="*/ 2925142 w 3926071"/>
              <a:gd name="connsiteY20" fmla="*/ 1899594 h 2431049"/>
              <a:gd name="connsiteX21" fmla="*/ 2942559 w 3926071"/>
              <a:gd name="connsiteY21" fmla="*/ 1934428 h 2431049"/>
              <a:gd name="connsiteX22" fmla="*/ 2959976 w 3926071"/>
              <a:gd name="connsiteY22" fmla="*/ 1960554 h 2431049"/>
              <a:gd name="connsiteX23" fmla="*/ 2968684 w 3926071"/>
              <a:gd name="connsiteY23" fmla="*/ 1986680 h 2431049"/>
              <a:gd name="connsiteX24" fmla="*/ 2986102 w 3926071"/>
              <a:gd name="connsiteY24" fmla="*/ 2004097 h 2431049"/>
              <a:gd name="connsiteX25" fmla="*/ 3003519 w 3926071"/>
              <a:gd name="connsiteY25" fmla="*/ 2030222 h 2431049"/>
              <a:gd name="connsiteX26" fmla="*/ 3020936 w 3926071"/>
              <a:gd name="connsiteY26" fmla="*/ 2047640 h 2431049"/>
              <a:gd name="connsiteX27" fmla="*/ 3038353 w 3926071"/>
              <a:gd name="connsiteY27" fmla="*/ 2073765 h 2431049"/>
              <a:gd name="connsiteX28" fmla="*/ 3064479 w 3926071"/>
              <a:gd name="connsiteY28" fmla="*/ 2091182 h 2431049"/>
              <a:gd name="connsiteX29" fmla="*/ 3081896 w 3926071"/>
              <a:gd name="connsiteY29" fmla="*/ 2108600 h 2431049"/>
              <a:gd name="connsiteX30" fmla="*/ 3134147 w 3926071"/>
              <a:gd name="connsiteY30" fmla="*/ 2134725 h 2431049"/>
              <a:gd name="connsiteX31" fmla="*/ 3160273 w 3926071"/>
              <a:gd name="connsiteY31" fmla="*/ 2152142 h 2431049"/>
              <a:gd name="connsiteX32" fmla="*/ 3203816 w 3926071"/>
              <a:gd name="connsiteY32" fmla="*/ 2186977 h 2431049"/>
              <a:gd name="connsiteX33" fmla="*/ 3238650 w 3926071"/>
              <a:gd name="connsiteY33" fmla="*/ 2230520 h 2431049"/>
              <a:gd name="connsiteX34" fmla="*/ 3264776 w 3926071"/>
              <a:gd name="connsiteY34" fmla="*/ 2239228 h 2431049"/>
              <a:gd name="connsiteX35" fmla="*/ 3317027 w 3926071"/>
              <a:gd name="connsiteY35" fmla="*/ 2282771 h 2431049"/>
              <a:gd name="connsiteX36" fmla="*/ 3343153 w 3926071"/>
              <a:gd name="connsiteY36" fmla="*/ 2291480 h 2431049"/>
              <a:gd name="connsiteX37" fmla="*/ 3395404 w 3926071"/>
              <a:gd name="connsiteY37" fmla="*/ 2335022 h 2431049"/>
              <a:gd name="connsiteX38" fmla="*/ 3438947 w 3926071"/>
              <a:gd name="connsiteY38" fmla="*/ 2343731 h 2431049"/>
              <a:gd name="connsiteX39" fmla="*/ 3465073 w 3926071"/>
              <a:gd name="connsiteY39" fmla="*/ 2352440 h 2431049"/>
              <a:gd name="connsiteX40" fmla="*/ 3517324 w 3926071"/>
              <a:gd name="connsiteY40" fmla="*/ 2395982 h 2431049"/>
              <a:gd name="connsiteX41" fmla="*/ 3552159 w 3926071"/>
              <a:gd name="connsiteY41" fmla="*/ 2404691 h 2431049"/>
              <a:gd name="connsiteX42" fmla="*/ 3578284 w 3926071"/>
              <a:gd name="connsiteY42" fmla="*/ 2422108 h 2431049"/>
              <a:gd name="connsiteX43" fmla="*/ 3752456 w 3926071"/>
              <a:gd name="connsiteY43" fmla="*/ 2422108 h 2431049"/>
              <a:gd name="connsiteX44" fmla="*/ 3787290 w 3926071"/>
              <a:gd name="connsiteY44" fmla="*/ 2413400 h 2431049"/>
              <a:gd name="connsiteX45" fmla="*/ 3839542 w 3926071"/>
              <a:gd name="connsiteY45" fmla="*/ 2395982 h 2431049"/>
              <a:gd name="connsiteX46" fmla="*/ 3856959 w 3926071"/>
              <a:gd name="connsiteY46" fmla="*/ 2369857 h 2431049"/>
              <a:gd name="connsiteX47" fmla="*/ 3874376 w 3926071"/>
              <a:gd name="connsiteY47" fmla="*/ 2326314 h 2431049"/>
              <a:gd name="connsiteX48" fmla="*/ 3883084 w 3926071"/>
              <a:gd name="connsiteY48" fmla="*/ 2300188 h 2431049"/>
              <a:gd name="connsiteX49" fmla="*/ 3900502 w 3926071"/>
              <a:gd name="connsiteY49" fmla="*/ 2274062 h 2431049"/>
              <a:gd name="connsiteX50" fmla="*/ 3909210 w 3926071"/>
              <a:gd name="connsiteY50" fmla="*/ 2021514 h 2431049"/>
              <a:gd name="connsiteX51" fmla="*/ 3891793 w 3926071"/>
              <a:gd name="connsiteY51" fmla="*/ 1995388 h 2431049"/>
              <a:gd name="connsiteX52" fmla="*/ 3865667 w 3926071"/>
              <a:gd name="connsiteY52" fmla="*/ 1925720 h 2431049"/>
              <a:gd name="connsiteX53" fmla="*/ 3848250 w 3926071"/>
              <a:gd name="connsiteY53" fmla="*/ 1908302 h 2431049"/>
              <a:gd name="connsiteX54" fmla="*/ 3830833 w 3926071"/>
              <a:gd name="connsiteY54" fmla="*/ 1856051 h 2431049"/>
              <a:gd name="connsiteX55" fmla="*/ 3822124 w 3926071"/>
              <a:gd name="connsiteY55" fmla="*/ 1829925 h 2431049"/>
              <a:gd name="connsiteX56" fmla="*/ 3787290 w 3926071"/>
              <a:gd name="connsiteY56" fmla="*/ 1786382 h 2431049"/>
              <a:gd name="connsiteX57" fmla="*/ 3769873 w 3926071"/>
              <a:gd name="connsiteY57" fmla="*/ 1760257 h 2431049"/>
              <a:gd name="connsiteX58" fmla="*/ 3743747 w 3926071"/>
              <a:gd name="connsiteY58" fmla="*/ 1742840 h 2431049"/>
              <a:gd name="connsiteX59" fmla="*/ 3708913 w 3926071"/>
              <a:gd name="connsiteY59" fmla="*/ 1699297 h 2431049"/>
              <a:gd name="connsiteX60" fmla="*/ 3656662 w 3926071"/>
              <a:gd name="connsiteY60" fmla="*/ 1647045 h 2431049"/>
              <a:gd name="connsiteX61" fmla="*/ 3621827 w 3926071"/>
              <a:gd name="connsiteY61" fmla="*/ 1603502 h 2431049"/>
              <a:gd name="connsiteX62" fmla="*/ 3586993 w 3926071"/>
              <a:gd name="connsiteY62" fmla="*/ 1586085 h 2431049"/>
              <a:gd name="connsiteX63" fmla="*/ 3517324 w 3926071"/>
              <a:gd name="connsiteY63" fmla="*/ 1533834 h 2431049"/>
              <a:gd name="connsiteX64" fmla="*/ 3465073 w 3926071"/>
              <a:gd name="connsiteY64" fmla="*/ 1499000 h 2431049"/>
              <a:gd name="connsiteX65" fmla="*/ 3421530 w 3926071"/>
              <a:gd name="connsiteY65" fmla="*/ 1464165 h 2431049"/>
              <a:gd name="connsiteX66" fmla="*/ 3369279 w 3926071"/>
              <a:gd name="connsiteY66" fmla="*/ 1446748 h 2431049"/>
              <a:gd name="connsiteX67" fmla="*/ 3343153 w 3926071"/>
              <a:gd name="connsiteY67" fmla="*/ 1438040 h 2431049"/>
              <a:gd name="connsiteX68" fmla="*/ 3325736 w 3926071"/>
              <a:gd name="connsiteY68" fmla="*/ 1420622 h 2431049"/>
              <a:gd name="connsiteX69" fmla="*/ 3273484 w 3926071"/>
              <a:gd name="connsiteY69" fmla="*/ 1385788 h 2431049"/>
              <a:gd name="connsiteX70" fmla="*/ 3247359 w 3926071"/>
              <a:gd name="connsiteY70" fmla="*/ 1359662 h 2431049"/>
              <a:gd name="connsiteX71" fmla="*/ 3212524 w 3926071"/>
              <a:gd name="connsiteY71" fmla="*/ 1316120 h 2431049"/>
              <a:gd name="connsiteX72" fmla="*/ 3142856 w 3926071"/>
              <a:gd name="connsiteY72" fmla="*/ 1289994 h 2431049"/>
              <a:gd name="connsiteX73" fmla="*/ 3090604 w 3926071"/>
              <a:gd name="connsiteY73" fmla="*/ 1255160 h 2431049"/>
              <a:gd name="connsiteX74" fmla="*/ 3038353 w 3926071"/>
              <a:gd name="connsiteY74" fmla="*/ 1237742 h 2431049"/>
              <a:gd name="connsiteX75" fmla="*/ 2986102 w 3926071"/>
              <a:gd name="connsiteY75" fmla="*/ 1211617 h 2431049"/>
              <a:gd name="connsiteX76" fmla="*/ 2933850 w 3926071"/>
              <a:gd name="connsiteY76" fmla="*/ 1176782 h 2431049"/>
              <a:gd name="connsiteX77" fmla="*/ 2907724 w 3926071"/>
              <a:gd name="connsiteY77" fmla="*/ 1159365 h 2431049"/>
              <a:gd name="connsiteX78" fmla="*/ 2890307 w 3926071"/>
              <a:gd name="connsiteY78" fmla="*/ 1133240 h 2431049"/>
              <a:gd name="connsiteX79" fmla="*/ 2881599 w 3926071"/>
              <a:gd name="connsiteY79" fmla="*/ 1107114 h 2431049"/>
              <a:gd name="connsiteX80" fmla="*/ 2855473 w 3926071"/>
              <a:gd name="connsiteY80" fmla="*/ 1098405 h 2431049"/>
              <a:gd name="connsiteX81" fmla="*/ 2846764 w 3926071"/>
              <a:gd name="connsiteY81" fmla="*/ 1072280 h 2431049"/>
              <a:gd name="connsiteX82" fmla="*/ 2855473 w 3926071"/>
              <a:gd name="connsiteY82" fmla="*/ 1028737 h 2431049"/>
              <a:gd name="connsiteX83" fmla="*/ 2907724 w 3926071"/>
              <a:gd name="connsiteY83" fmla="*/ 1002611 h 2431049"/>
              <a:gd name="connsiteX84" fmla="*/ 2951267 w 3926071"/>
              <a:gd name="connsiteY84" fmla="*/ 967777 h 2431049"/>
              <a:gd name="connsiteX85" fmla="*/ 3029644 w 3926071"/>
              <a:gd name="connsiteY85" fmla="*/ 950360 h 2431049"/>
              <a:gd name="connsiteX86" fmla="*/ 3073187 w 3926071"/>
              <a:gd name="connsiteY86" fmla="*/ 915525 h 2431049"/>
              <a:gd name="connsiteX87" fmla="*/ 3090604 w 3926071"/>
              <a:gd name="connsiteY87" fmla="*/ 863274 h 2431049"/>
              <a:gd name="connsiteX88" fmla="*/ 3081896 w 3926071"/>
              <a:gd name="connsiteY88" fmla="*/ 793605 h 2431049"/>
              <a:gd name="connsiteX89" fmla="*/ 3064479 w 3926071"/>
              <a:gd name="connsiteY89" fmla="*/ 767480 h 2431049"/>
              <a:gd name="connsiteX90" fmla="*/ 3029644 w 3926071"/>
              <a:gd name="connsiteY90" fmla="*/ 697811 h 2431049"/>
              <a:gd name="connsiteX91" fmla="*/ 3012227 w 3926071"/>
              <a:gd name="connsiteY91" fmla="*/ 671685 h 2431049"/>
              <a:gd name="connsiteX92" fmla="*/ 2959976 w 3926071"/>
              <a:gd name="connsiteY92" fmla="*/ 654268 h 2431049"/>
              <a:gd name="connsiteX93" fmla="*/ 2933850 w 3926071"/>
              <a:gd name="connsiteY93" fmla="*/ 645560 h 2431049"/>
              <a:gd name="connsiteX94" fmla="*/ 2907724 w 3926071"/>
              <a:gd name="connsiteY94" fmla="*/ 628142 h 2431049"/>
              <a:gd name="connsiteX95" fmla="*/ 2855473 w 3926071"/>
              <a:gd name="connsiteY95" fmla="*/ 575891 h 2431049"/>
              <a:gd name="connsiteX96" fmla="*/ 2803222 w 3926071"/>
              <a:gd name="connsiteY96" fmla="*/ 541057 h 2431049"/>
              <a:gd name="connsiteX97" fmla="*/ 2716136 w 3926071"/>
              <a:gd name="connsiteY97" fmla="*/ 506222 h 2431049"/>
              <a:gd name="connsiteX98" fmla="*/ 2602924 w 3926071"/>
              <a:gd name="connsiteY98" fmla="*/ 471388 h 2431049"/>
              <a:gd name="connsiteX99" fmla="*/ 2481004 w 3926071"/>
              <a:gd name="connsiteY99" fmla="*/ 401720 h 2431049"/>
              <a:gd name="connsiteX100" fmla="*/ 2123953 w 3926071"/>
              <a:gd name="connsiteY100" fmla="*/ 358177 h 2431049"/>
              <a:gd name="connsiteX101" fmla="*/ 1949782 w 3926071"/>
              <a:gd name="connsiteY101" fmla="*/ 410428 h 2431049"/>
              <a:gd name="connsiteX102" fmla="*/ 1836570 w 3926071"/>
              <a:gd name="connsiteY102" fmla="*/ 436554 h 2431049"/>
              <a:gd name="connsiteX103" fmla="*/ 1592730 w 3926071"/>
              <a:gd name="connsiteY103" fmla="*/ 497514 h 2431049"/>
              <a:gd name="connsiteX104" fmla="*/ 1348890 w 3926071"/>
              <a:gd name="connsiteY104" fmla="*/ 480097 h 2431049"/>
              <a:gd name="connsiteX105" fmla="*/ 1183427 w 3926071"/>
              <a:gd name="connsiteY105" fmla="*/ 323342 h 2431049"/>
              <a:gd name="connsiteX106" fmla="*/ 1122467 w 3926071"/>
              <a:gd name="connsiteY106" fmla="*/ 244965 h 2431049"/>
              <a:gd name="connsiteX107" fmla="*/ 974422 w 3926071"/>
              <a:gd name="connsiteY107" fmla="*/ 140462 h 2431049"/>
              <a:gd name="connsiteX108" fmla="*/ 782833 w 3926071"/>
              <a:gd name="connsiteY108" fmla="*/ 35960 h 2431049"/>
              <a:gd name="connsiteX109" fmla="*/ 617370 w 3926071"/>
              <a:gd name="connsiteY109" fmla="*/ 1125 h 2431049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2533256 w 3926071"/>
              <a:gd name="connsiteY12" fmla="*/ 1516417 h 2431049"/>
              <a:gd name="connsiteX13" fmla="*/ 2620342 w 3926071"/>
              <a:gd name="connsiteY13" fmla="*/ 1594794 h 2431049"/>
              <a:gd name="connsiteX14" fmla="*/ 2750970 w 3926071"/>
              <a:gd name="connsiteY14" fmla="*/ 1655754 h 2431049"/>
              <a:gd name="connsiteX15" fmla="*/ 2759679 w 3926071"/>
              <a:gd name="connsiteY15" fmla="*/ 1681880 h 2431049"/>
              <a:gd name="connsiteX16" fmla="*/ 2785804 w 3926071"/>
              <a:gd name="connsiteY16" fmla="*/ 1708005 h 2431049"/>
              <a:gd name="connsiteX17" fmla="*/ 2838056 w 3926071"/>
              <a:gd name="connsiteY17" fmla="*/ 1777674 h 2431049"/>
              <a:gd name="connsiteX18" fmla="*/ 2864182 w 3926071"/>
              <a:gd name="connsiteY18" fmla="*/ 1829925 h 2431049"/>
              <a:gd name="connsiteX19" fmla="*/ 2890307 w 3926071"/>
              <a:gd name="connsiteY19" fmla="*/ 1856051 h 2431049"/>
              <a:gd name="connsiteX20" fmla="*/ 2925142 w 3926071"/>
              <a:gd name="connsiteY20" fmla="*/ 1899594 h 2431049"/>
              <a:gd name="connsiteX21" fmla="*/ 2942559 w 3926071"/>
              <a:gd name="connsiteY21" fmla="*/ 1934428 h 2431049"/>
              <a:gd name="connsiteX22" fmla="*/ 2959976 w 3926071"/>
              <a:gd name="connsiteY22" fmla="*/ 1960554 h 2431049"/>
              <a:gd name="connsiteX23" fmla="*/ 2968684 w 3926071"/>
              <a:gd name="connsiteY23" fmla="*/ 1986680 h 2431049"/>
              <a:gd name="connsiteX24" fmla="*/ 2986102 w 3926071"/>
              <a:gd name="connsiteY24" fmla="*/ 2004097 h 2431049"/>
              <a:gd name="connsiteX25" fmla="*/ 3003519 w 3926071"/>
              <a:gd name="connsiteY25" fmla="*/ 2030222 h 2431049"/>
              <a:gd name="connsiteX26" fmla="*/ 3020936 w 3926071"/>
              <a:gd name="connsiteY26" fmla="*/ 2047640 h 2431049"/>
              <a:gd name="connsiteX27" fmla="*/ 3038353 w 3926071"/>
              <a:gd name="connsiteY27" fmla="*/ 2073765 h 2431049"/>
              <a:gd name="connsiteX28" fmla="*/ 3064479 w 3926071"/>
              <a:gd name="connsiteY28" fmla="*/ 2091182 h 2431049"/>
              <a:gd name="connsiteX29" fmla="*/ 3081896 w 3926071"/>
              <a:gd name="connsiteY29" fmla="*/ 2108600 h 2431049"/>
              <a:gd name="connsiteX30" fmla="*/ 3134147 w 3926071"/>
              <a:gd name="connsiteY30" fmla="*/ 2134725 h 2431049"/>
              <a:gd name="connsiteX31" fmla="*/ 3203816 w 3926071"/>
              <a:gd name="connsiteY31" fmla="*/ 2186977 h 2431049"/>
              <a:gd name="connsiteX32" fmla="*/ 3238650 w 3926071"/>
              <a:gd name="connsiteY32" fmla="*/ 2230520 h 2431049"/>
              <a:gd name="connsiteX33" fmla="*/ 3264776 w 3926071"/>
              <a:gd name="connsiteY33" fmla="*/ 2239228 h 2431049"/>
              <a:gd name="connsiteX34" fmla="*/ 3317027 w 3926071"/>
              <a:gd name="connsiteY34" fmla="*/ 2282771 h 2431049"/>
              <a:gd name="connsiteX35" fmla="*/ 3343153 w 3926071"/>
              <a:gd name="connsiteY35" fmla="*/ 2291480 h 2431049"/>
              <a:gd name="connsiteX36" fmla="*/ 3395404 w 3926071"/>
              <a:gd name="connsiteY36" fmla="*/ 2335022 h 2431049"/>
              <a:gd name="connsiteX37" fmla="*/ 3438947 w 3926071"/>
              <a:gd name="connsiteY37" fmla="*/ 2343731 h 2431049"/>
              <a:gd name="connsiteX38" fmla="*/ 3465073 w 3926071"/>
              <a:gd name="connsiteY38" fmla="*/ 2352440 h 2431049"/>
              <a:gd name="connsiteX39" fmla="*/ 3517324 w 3926071"/>
              <a:gd name="connsiteY39" fmla="*/ 2395982 h 2431049"/>
              <a:gd name="connsiteX40" fmla="*/ 3552159 w 3926071"/>
              <a:gd name="connsiteY40" fmla="*/ 2404691 h 2431049"/>
              <a:gd name="connsiteX41" fmla="*/ 3578284 w 3926071"/>
              <a:gd name="connsiteY41" fmla="*/ 2422108 h 2431049"/>
              <a:gd name="connsiteX42" fmla="*/ 3752456 w 3926071"/>
              <a:gd name="connsiteY42" fmla="*/ 2422108 h 2431049"/>
              <a:gd name="connsiteX43" fmla="*/ 3787290 w 3926071"/>
              <a:gd name="connsiteY43" fmla="*/ 2413400 h 2431049"/>
              <a:gd name="connsiteX44" fmla="*/ 3839542 w 3926071"/>
              <a:gd name="connsiteY44" fmla="*/ 2395982 h 2431049"/>
              <a:gd name="connsiteX45" fmla="*/ 3856959 w 3926071"/>
              <a:gd name="connsiteY45" fmla="*/ 2369857 h 2431049"/>
              <a:gd name="connsiteX46" fmla="*/ 3874376 w 3926071"/>
              <a:gd name="connsiteY46" fmla="*/ 2326314 h 2431049"/>
              <a:gd name="connsiteX47" fmla="*/ 3883084 w 3926071"/>
              <a:gd name="connsiteY47" fmla="*/ 2300188 h 2431049"/>
              <a:gd name="connsiteX48" fmla="*/ 3900502 w 3926071"/>
              <a:gd name="connsiteY48" fmla="*/ 2274062 h 2431049"/>
              <a:gd name="connsiteX49" fmla="*/ 3909210 w 3926071"/>
              <a:gd name="connsiteY49" fmla="*/ 2021514 h 2431049"/>
              <a:gd name="connsiteX50" fmla="*/ 3891793 w 3926071"/>
              <a:gd name="connsiteY50" fmla="*/ 1995388 h 2431049"/>
              <a:gd name="connsiteX51" fmla="*/ 3865667 w 3926071"/>
              <a:gd name="connsiteY51" fmla="*/ 1925720 h 2431049"/>
              <a:gd name="connsiteX52" fmla="*/ 3848250 w 3926071"/>
              <a:gd name="connsiteY52" fmla="*/ 1908302 h 2431049"/>
              <a:gd name="connsiteX53" fmla="*/ 3830833 w 3926071"/>
              <a:gd name="connsiteY53" fmla="*/ 1856051 h 2431049"/>
              <a:gd name="connsiteX54" fmla="*/ 3822124 w 3926071"/>
              <a:gd name="connsiteY54" fmla="*/ 1829925 h 2431049"/>
              <a:gd name="connsiteX55" fmla="*/ 3787290 w 3926071"/>
              <a:gd name="connsiteY55" fmla="*/ 1786382 h 2431049"/>
              <a:gd name="connsiteX56" fmla="*/ 3769873 w 3926071"/>
              <a:gd name="connsiteY56" fmla="*/ 1760257 h 2431049"/>
              <a:gd name="connsiteX57" fmla="*/ 3743747 w 3926071"/>
              <a:gd name="connsiteY57" fmla="*/ 1742840 h 2431049"/>
              <a:gd name="connsiteX58" fmla="*/ 3708913 w 3926071"/>
              <a:gd name="connsiteY58" fmla="*/ 1699297 h 2431049"/>
              <a:gd name="connsiteX59" fmla="*/ 3656662 w 3926071"/>
              <a:gd name="connsiteY59" fmla="*/ 1647045 h 2431049"/>
              <a:gd name="connsiteX60" fmla="*/ 3621827 w 3926071"/>
              <a:gd name="connsiteY60" fmla="*/ 1603502 h 2431049"/>
              <a:gd name="connsiteX61" fmla="*/ 3586993 w 3926071"/>
              <a:gd name="connsiteY61" fmla="*/ 1586085 h 2431049"/>
              <a:gd name="connsiteX62" fmla="*/ 3517324 w 3926071"/>
              <a:gd name="connsiteY62" fmla="*/ 1533834 h 2431049"/>
              <a:gd name="connsiteX63" fmla="*/ 3465073 w 3926071"/>
              <a:gd name="connsiteY63" fmla="*/ 1499000 h 2431049"/>
              <a:gd name="connsiteX64" fmla="*/ 3421530 w 3926071"/>
              <a:gd name="connsiteY64" fmla="*/ 1464165 h 2431049"/>
              <a:gd name="connsiteX65" fmla="*/ 3369279 w 3926071"/>
              <a:gd name="connsiteY65" fmla="*/ 1446748 h 2431049"/>
              <a:gd name="connsiteX66" fmla="*/ 3343153 w 3926071"/>
              <a:gd name="connsiteY66" fmla="*/ 1438040 h 2431049"/>
              <a:gd name="connsiteX67" fmla="*/ 3325736 w 3926071"/>
              <a:gd name="connsiteY67" fmla="*/ 1420622 h 2431049"/>
              <a:gd name="connsiteX68" fmla="*/ 3273484 w 3926071"/>
              <a:gd name="connsiteY68" fmla="*/ 1385788 h 2431049"/>
              <a:gd name="connsiteX69" fmla="*/ 3247359 w 3926071"/>
              <a:gd name="connsiteY69" fmla="*/ 1359662 h 2431049"/>
              <a:gd name="connsiteX70" fmla="*/ 3212524 w 3926071"/>
              <a:gd name="connsiteY70" fmla="*/ 1316120 h 2431049"/>
              <a:gd name="connsiteX71" fmla="*/ 3142856 w 3926071"/>
              <a:gd name="connsiteY71" fmla="*/ 1289994 h 2431049"/>
              <a:gd name="connsiteX72" fmla="*/ 3090604 w 3926071"/>
              <a:gd name="connsiteY72" fmla="*/ 1255160 h 2431049"/>
              <a:gd name="connsiteX73" fmla="*/ 3038353 w 3926071"/>
              <a:gd name="connsiteY73" fmla="*/ 1237742 h 2431049"/>
              <a:gd name="connsiteX74" fmla="*/ 2986102 w 3926071"/>
              <a:gd name="connsiteY74" fmla="*/ 1211617 h 2431049"/>
              <a:gd name="connsiteX75" fmla="*/ 2933850 w 3926071"/>
              <a:gd name="connsiteY75" fmla="*/ 1176782 h 2431049"/>
              <a:gd name="connsiteX76" fmla="*/ 2907724 w 3926071"/>
              <a:gd name="connsiteY76" fmla="*/ 1159365 h 2431049"/>
              <a:gd name="connsiteX77" fmla="*/ 2890307 w 3926071"/>
              <a:gd name="connsiteY77" fmla="*/ 1133240 h 2431049"/>
              <a:gd name="connsiteX78" fmla="*/ 2881599 w 3926071"/>
              <a:gd name="connsiteY78" fmla="*/ 1107114 h 2431049"/>
              <a:gd name="connsiteX79" fmla="*/ 2855473 w 3926071"/>
              <a:gd name="connsiteY79" fmla="*/ 1098405 h 2431049"/>
              <a:gd name="connsiteX80" fmla="*/ 2846764 w 3926071"/>
              <a:gd name="connsiteY80" fmla="*/ 1072280 h 2431049"/>
              <a:gd name="connsiteX81" fmla="*/ 2855473 w 3926071"/>
              <a:gd name="connsiteY81" fmla="*/ 1028737 h 2431049"/>
              <a:gd name="connsiteX82" fmla="*/ 2907724 w 3926071"/>
              <a:gd name="connsiteY82" fmla="*/ 1002611 h 2431049"/>
              <a:gd name="connsiteX83" fmla="*/ 2951267 w 3926071"/>
              <a:gd name="connsiteY83" fmla="*/ 967777 h 2431049"/>
              <a:gd name="connsiteX84" fmla="*/ 3029644 w 3926071"/>
              <a:gd name="connsiteY84" fmla="*/ 950360 h 2431049"/>
              <a:gd name="connsiteX85" fmla="*/ 3073187 w 3926071"/>
              <a:gd name="connsiteY85" fmla="*/ 915525 h 2431049"/>
              <a:gd name="connsiteX86" fmla="*/ 3090604 w 3926071"/>
              <a:gd name="connsiteY86" fmla="*/ 863274 h 2431049"/>
              <a:gd name="connsiteX87" fmla="*/ 3081896 w 3926071"/>
              <a:gd name="connsiteY87" fmla="*/ 793605 h 2431049"/>
              <a:gd name="connsiteX88" fmla="*/ 3064479 w 3926071"/>
              <a:gd name="connsiteY88" fmla="*/ 767480 h 2431049"/>
              <a:gd name="connsiteX89" fmla="*/ 3029644 w 3926071"/>
              <a:gd name="connsiteY89" fmla="*/ 697811 h 2431049"/>
              <a:gd name="connsiteX90" fmla="*/ 3012227 w 3926071"/>
              <a:gd name="connsiteY90" fmla="*/ 671685 h 2431049"/>
              <a:gd name="connsiteX91" fmla="*/ 2959976 w 3926071"/>
              <a:gd name="connsiteY91" fmla="*/ 654268 h 2431049"/>
              <a:gd name="connsiteX92" fmla="*/ 2933850 w 3926071"/>
              <a:gd name="connsiteY92" fmla="*/ 645560 h 2431049"/>
              <a:gd name="connsiteX93" fmla="*/ 2907724 w 3926071"/>
              <a:gd name="connsiteY93" fmla="*/ 628142 h 2431049"/>
              <a:gd name="connsiteX94" fmla="*/ 2855473 w 3926071"/>
              <a:gd name="connsiteY94" fmla="*/ 575891 h 2431049"/>
              <a:gd name="connsiteX95" fmla="*/ 2803222 w 3926071"/>
              <a:gd name="connsiteY95" fmla="*/ 541057 h 2431049"/>
              <a:gd name="connsiteX96" fmla="*/ 2716136 w 3926071"/>
              <a:gd name="connsiteY96" fmla="*/ 506222 h 2431049"/>
              <a:gd name="connsiteX97" fmla="*/ 2602924 w 3926071"/>
              <a:gd name="connsiteY97" fmla="*/ 471388 h 2431049"/>
              <a:gd name="connsiteX98" fmla="*/ 2481004 w 3926071"/>
              <a:gd name="connsiteY98" fmla="*/ 401720 h 2431049"/>
              <a:gd name="connsiteX99" fmla="*/ 2123953 w 3926071"/>
              <a:gd name="connsiteY99" fmla="*/ 358177 h 2431049"/>
              <a:gd name="connsiteX100" fmla="*/ 1949782 w 3926071"/>
              <a:gd name="connsiteY100" fmla="*/ 410428 h 2431049"/>
              <a:gd name="connsiteX101" fmla="*/ 1836570 w 3926071"/>
              <a:gd name="connsiteY101" fmla="*/ 436554 h 2431049"/>
              <a:gd name="connsiteX102" fmla="*/ 1592730 w 3926071"/>
              <a:gd name="connsiteY102" fmla="*/ 497514 h 2431049"/>
              <a:gd name="connsiteX103" fmla="*/ 1348890 w 3926071"/>
              <a:gd name="connsiteY103" fmla="*/ 480097 h 2431049"/>
              <a:gd name="connsiteX104" fmla="*/ 1183427 w 3926071"/>
              <a:gd name="connsiteY104" fmla="*/ 323342 h 2431049"/>
              <a:gd name="connsiteX105" fmla="*/ 1122467 w 3926071"/>
              <a:gd name="connsiteY105" fmla="*/ 244965 h 2431049"/>
              <a:gd name="connsiteX106" fmla="*/ 974422 w 3926071"/>
              <a:gd name="connsiteY106" fmla="*/ 140462 h 2431049"/>
              <a:gd name="connsiteX107" fmla="*/ 782833 w 3926071"/>
              <a:gd name="connsiteY107" fmla="*/ 35960 h 2431049"/>
              <a:gd name="connsiteX108" fmla="*/ 617370 w 3926071"/>
              <a:gd name="connsiteY108" fmla="*/ 1125 h 2431049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2533256 w 3926071"/>
              <a:gd name="connsiteY12" fmla="*/ 1516417 h 2431049"/>
              <a:gd name="connsiteX13" fmla="*/ 2620342 w 3926071"/>
              <a:gd name="connsiteY13" fmla="*/ 1594794 h 2431049"/>
              <a:gd name="connsiteX14" fmla="*/ 2750970 w 3926071"/>
              <a:gd name="connsiteY14" fmla="*/ 1655754 h 2431049"/>
              <a:gd name="connsiteX15" fmla="*/ 2759679 w 3926071"/>
              <a:gd name="connsiteY15" fmla="*/ 1681880 h 2431049"/>
              <a:gd name="connsiteX16" fmla="*/ 2785804 w 3926071"/>
              <a:gd name="connsiteY16" fmla="*/ 1708005 h 2431049"/>
              <a:gd name="connsiteX17" fmla="*/ 2838056 w 3926071"/>
              <a:gd name="connsiteY17" fmla="*/ 1777674 h 2431049"/>
              <a:gd name="connsiteX18" fmla="*/ 2864182 w 3926071"/>
              <a:gd name="connsiteY18" fmla="*/ 1829925 h 2431049"/>
              <a:gd name="connsiteX19" fmla="*/ 2890307 w 3926071"/>
              <a:gd name="connsiteY19" fmla="*/ 1856051 h 2431049"/>
              <a:gd name="connsiteX20" fmla="*/ 2925142 w 3926071"/>
              <a:gd name="connsiteY20" fmla="*/ 1899594 h 2431049"/>
              <a:gd name="connsiteX21" fmla="*/ 2942559 w 3926071"/>
              <a:gd name="connsiteY21" fmla="*/ 1934428 h 2431049"/>
              <a:gd name="connsiteX22" fmla="*/ 2959976 w 3926071"/>
              <a:gd name="connsiteY22" fmla="*/ 1960554 h 2431049"/>
              <a:gd name="connsiteX23" fmla="*/ 2968684 w 3926071"/>
              <a:gd name="connsiteY23" fmla="*/ 1986680 h 2431049"/>
              <a:gd name="connsiteX24" fmla="*/ 2986102 w 3926071"/>
              <a:gd name="connsiteY24" fmla="*/ 2004097 h 2431049"/>
              <a:gd name="connsiteX25" fmla="*/ 3003519 w 3926071"/>
              <a:gd name="connsiteY25" fmla="*/ 2030222 h 2431049"/>
              <a:gd name="connsiteX26" fmla="*/ 3020936 w 3926071"/>
              <a:gd name="connsiteY26" fmla="*/ 2047640 h 2431049"/>
              <a:gd name="connsiteX27" fmla="*/ 3038353 w 3926071"/>
              <a:gd name="connsiteY27" fmla="*/ 2073765 h 2431049"/>
              <a:gd name="connsiteX28" fmla="*/ 3064479 w 3926071"/>
              <a:gd name="connsiteY28" fmla="*/ 2091182 h 2431049"/>
              <a:gd name="connsiteX29" fmla="*/ 3081896 w 3926071"/>
              <a:gd name="connsiteY29" fmla="*/ 2108600 h 2431049"/>
              <a:gd name="connsiteX30" fmla="*/ 3203816 w 3926071"/>
              <a:gd name="connsiteY30" fmla="*/ 2186977 h 2431049"/>
              <a:gd name="connsiteX31" fmla="*/ 3238650 w 3926071"/>
              <a:gd name="connsiteY31" fmla="*/ 2230520 h 2431049"/>
              <a:gd name="connsiteX32" fmla="*/ 3264776 w 3926071"/>
              <a:gd name="connsiteY32" fmla="*/ 2239228 h 2431049"/>
              <a:gd name="connsiteX33" fmla="*/ 3317027 w 3926071"/>
              <a:gd name="connsiteY33" fmla="*/ 2282771 h 2431049"/>
              <a:gd name="connsiteX34" fmla="*/ 3343153 w 3926071"/>
              <a:gd name="connsiteY34" fmla="*/ 2291480 h 2431049"/>
              <a:gd name="connsiteX35" fmla="*/ 3395404 w 3926071"/>
              <a:gd name="connsiteY35" fmla="*/ 2335022 h 2431049"/>
              <a:gd name="connsiteX36" fmla="*/ 3438947 w 3926071"/>
              <a:gd name="connsiteY36" fmla="*/ 2343731 h 2431049"/>
              <a:gd name="connsiteX37" fmla="*/ 3465073 w 3926071"/>
              <a:gd name="connsiteY37" fmla="*/ 2352440 h 2431049"/>
              <a:gd name="connsiteX38" fmla="*/ 3517324 w 3926071"/>
              <a:gd name="connsiteY38" fmla="*/ 2395982 h 2431049"/>
              <a:gd name="connsiteX39" fmla="*/ 3552159 w 3926071"/>
              <a:gd name="connsiteY39" fmla="*/ 2404691 h 2431049"/>
              <a:gd name="connsiteX40" fmla="*/ 3578284 w 3926071"/>
              <a:gd name="connsiteY40" fmla="*/ 2422108 h 2431049"/>
              <a:gd name="connsiteX41" fmla="*/ 3752456 w 3926071"/>
              <a:gd name="connsiteY41" fmla="*/ 2422108 h 2431049"/>
              <a:gd name="connsiteX42" fmla="*/ 3787290 w 3926071"/>
              <a:gd name="connsiteY42" fmla="*/ 2413400 h 2431049"/>
              <a:gd name="connsiteX43" fmla="*/ 3839542 w 3926071"/>
              <a:gd name="connsiteY43" fmla="*/ 2395982 h 2431049"/>
              <a:gd name="connsiteX44" fmla="*/ 3856959 w 3926071"/>
              <a:gd name="connsiteY44" fmla="*/ 2369857 h 2431049"/>
              <a:gd name="connsiteX45" fmla="*/ 3874376 w 3926071"/>
              <a:gd name="connsiteY45" fmla="*/ 2326314 h 2431049"/>
              <a:gd name="connsiteX46" fmla="*/ 3883084 w 3926071"/>
              <a:gd name="connsiteY46" fmla="*/ 2300188 h 2431049"/>
              <a:gd name="connsiteX47" fmla="*/ 3900502 w 3926071"/>
              <a:gd name="connsiteY47" fmla="*/ 2274062 h 2431049"/>
              <a:gd name="connsiteX48" fmla="*/ 3909210 w 3926071"/>
              <a:gd name="connsiteY48" fmla="*/ 2021514 h 2431049"/>
              <a:gd name="connsiteX49" fmla="*/ 3891793 w 3926071"/>
              <a:gd name="connsiteY49" fmla="*/ 1995388 h 2431049"/>
              <a:gd name="connsiteX50" fmla="*/ 3865667 w 3926071"/>
              <a:gd name="connsiteY50" fmla="*/ 1925720 h 2431049"/>
              <a:gd name="connsiteX51" fmla="*/ 3848250 w 3926071"/>
              <a:gd name="connsiteY51" fmla="*/ 1908302 h 2431049"/>
              <a:gd name="connsiteX52" fmla="*/ 3830833 w 3926071"/>
              <a:gd name="connsiteY52" fmla="*/ 1856051 h 2431049"/>
              <a:gd name="connsiteX53" fmla="*/ 3822124 w 3926071"/>
              <a:gd name="connsiteY53" fmla="*/ 1829925 h 2431049"/>
              <a:gd name="connsiteX54" fmla="*/ 3787290 w 3926071"/>
              <a:gd name="connsiteY54" fmla="*/ 1786382 h 2431049"/>
              <a:gd name="connsiteX55" fmla="*/ 3769873 w 3926071"/>
              <a:gd name="connsiteY55" fmla="*/ 1760257 h 2431049"/>
              <a:gd name="connsiteX56" fmla="*/ 3743747 w 3926071"/>
              <a:gd name="connsiteY56" fmla="*/ 1742840 h 2431049"/>
              <a:gd name="connsiteX57" fmla="*/ 3708913 w 3926071"/>
              <a:gd name="connsiteY57" fmla="*/ 1699297 h 2431049"/>
              <a:gd name="connsiteX58" fmla="*/ 3656662 w 3926071"/>
              <a:gd name="connsiteY58" fmla="*/ 1647045 h 2431049"/>
              <a:gd name="connsiteX59" fmla="*/ 3621827 w 3926071"/>
              <a:gd name="connsiteY59" fmla="*/ 1603502 h 2431049"/>
              <a:gd name="connsiteX60" fmla="*/ 3586993 w 3926071"/>
              <a:gd name="connsiteY60" fmla="*/ 1586085 h 2431049"/>
              <a:gd name="connsiteX61" fmla="*/ 3517324 w 3926071"/>
              <a:gd name="connsiteY61" fmla="*/ 1533834 h 2431049"/>
              <a:gd name="connsiteX62" fmla="*/ 3465073 w 3926071"/>
              <a:gd name="connsiteY62" fmla="*/ 1499000 h 2431049"/>
              <a:gd name="connsiteX63" fmla="*/ 3421530 w 3926071"/>
              <a:gd name="connsiteY63" fmla="*/ 1464165 h 2431049"/>
              <a:gd name="connsiteX64" fmla="*/ 3369279 w 3926071"/>
              <a:gd name="connsiteY64" fmla="*/ 1446748 h 2431049"/>
              <a:gd name="connsiteX65" fmla="*/ 3343153 w 3926071"/>
              <a:gd name="connsiteY65" fmla="*/ 1438040 h 2431049"/>
              <a:gd name="connsiteX66" fmla="*/ 3325736 w 3926071"/>
              <a:gd name="connsiteY66" fmla="*/ 1420622 h 2431049"/>
              <a:gd name="connsiteX67" fmla="*/ 3273484 w 3926071"/>
              <a:gd name="connsiteY67" fmla="*/ 1385788 h 2431049"/>
              <a:gd name="connsiteX68" fmla="*/ 3247359 w 3926071"/>
              <a:gd name="connsiteY68" fmla="*/ 1359662 h 2431049"/>
              <a:gd name="connsiteX69" fmla="*/ 3212524 w 3926071"/>
              <a:gd name="connsiteY69" fmla="*/ 1316120 h 2431049"/>
              <a:gd name="connsiteX70" fmla="*/ 3142856 w 3926071"/>
              <a:gd name="connsiteY70" fmla="*/ 1289994 h 2431049"/>
              <a:gd name="connsiteX71" fmla="*/ 3090604 w 3926071"/>
              <a:gd name="connsiteY71" fmla="*/ 1255160 h 2431049"/>
              <a:gd name="connsiteX72" fmla="*/ 3038353 w 3926071"/>
              <a:gd name="connsiteY72" fmla="*/ 1237742 h 2431049"/>
              <a:gd name="connsiteX73" fmla="*/ 2986102 w 3926071"/>
              <a:gd name="connsiteY73" fmla="*/ 1211617 h 2431049"/>
              <a:gd name="connsiteX74" fmla="*/ 2933850 w 3926071"/>
              <a:gd name="connsiteY74" fmla="*/ 1176782 h 2431049"/>
              <a:gd name="connsiteX75" fmla="*/ 2907724 w 3926071"/>
              <a:gd name="connsiteY75" fmla="*/ 1159365 h 2431049"/>
              <a:gd name="connsiteX76" fmla="*/ 2890307 w 3926071"/>
              <a:gd name="connsiteY76" fmla="*/ 1133240 h 2431049"/>
              <a:gd name="connsiteX77" fmla="*/ 2881599 w 3926071"/>
              <a:gd name="connsiteY77" fmla="*/ 1107114 h 2431049"/>
              <a:gd name="connsiteX78" fmla="*/ 2855473 w 3926071"/>
              <a:gd name="connsiteY78" fmla="*/ 1098405 h 2431049"/>
              <a:gd name="connsiteX79" fmla="*/ 2846764 w 3926071"/>
              <a:gd name="connsiteY79" fmla="*/ 1072280 h 2431049"/>
              <a:gd name="connsiteX80" fmla="*/ 2855473 w 3926071"/>
              <a:gd name="connsiteY80" fmla="*/ 1028737 h 2431049"/>
              <a:gd name="connsiteX81" fmla="*/ 2907724 w 3926071"/>
              <a:gd name="connsiteY81" fmla="*/ 1002611 h 2431049"/>
              <a:gd name="connsiteX82" fmla="*/ 2951267 w 3926071"/>
              <a:gd name="connsiteY82" fmla="*/ 967777 h 2431049"/>
              <a:gd name="connsiteX83" fmla="*/ 3029644 w 3926071"/>
              <a:gd name="connsiteY83" fmla="*/ 950360 h 2431049"/>
              <a:gd name="connsiteX84" fmla="*/ 3073187 w 3926071"/>
              <a:gd name="connsiteY84" fmla="*/ 915525 h 2431049"/>
              <a:gd name="connsiteX85" fmla="*/ 3090604 w 3926071"/>
              <a:gd name="connsiteY85" fmla="*/ 863274 h 2431049"/>
              <a:gd name="connsiteX86" fmla="*/ 3081896 w 3926071"/>
              <a:gd name="connsiteY86" fmla="*/ 793605 h 2431049"/>
              <a:gd name="connsiteX87" fmla="*/ 3064479 w 3926071"/>
              <a:gd name="connsiteY87" fmla="*/ 767480 h 2431049"/>
              <a:gd name="connsiteX88" fmla="*/ 3029644 w 3926071"/>
              <a:gd name="connsiteY88" fmla="*/ 697811 h 2431049"/>
              <a:gd name="connsiteX89" fmla="*/ 3012227 w 3926071"/>
              <a:gd name="connsiteY89" fmla="*/ 671685 h 2431049"/>
              <a:gd name="connsiteX90" fmla="*/ 2959976 w 3926071"/>
              <a:gd name="connsiteY90" fmla="*/ 654268 h 2431049"/>
              <a:gd name="connsiteX91" fmla="*/ 2933850 w 3926071"/>
              <a:gd name="connsiteY91" fmla="*/ 645560 h 2431049"/>
              <a:gd name="connsiteX92" fmla="*/ 2907724 w 3926071"/>
              <a:gd name="connsiteY92" fmla="*/ 628142 h 2431049"/>
              <a:gd name="connsiteX93" fmla="*/ 2855473 w 3926071"/>
              <a:gd name="connsiteY93" fmla="*/ 575891 h 2431049"/>
              <a:gd name="connsiteX94" fmla="*/ 2803222 w 3926071"/>
              <a:gd name="connsiteY94" fmla="*/ 541057 h 2431049"/>
              <a:gd name="connsiteX95" fmla="*/ 2716136 w 3926071"/>
              <a:gd name="connsiteY95" fmla="*/ 506222 h 2431049"/>
              <a:gd name="connsiteX96" fmla="*/ 2602924 w 3926071"/>
              <a:gd name="connsiteY96" fmla="*/ 471388 h 2431049"/>
              <a:gd name="connsiteX97" fmla="*/ 2481004 w 3926071"/>
              <a:gd name="connsiteY97" fmla="*/ 401720 h 2431049"/>
              <a:gd name="connsiteX98" fmla="*/ 2123953 w 3926071"/>
              <a:gd name="connsiteY98" fmla="*/ 358177 h 2431049"/>
              <a:gd name="connsiteX99" fmla="*/ 1949782 w 3926071"/>
              <a:gd name="connsiteY99" fmla="*/ 410428 h 2431049"/>
              <a:gd name="connsiteX100" fmla="*/ 1836570 w 3926071"/>
              <a:gd name="connsiteY100" fmla="*/ 436554 h 2431049"/>
              <a:gd name="connsiteX101" fmla="*/ 1592730 w 3926071"/>
              <a:gd name="connsiteY101" fmla="*/ 497514 h 2431049"/>
              <a:gd name="connsiteX102" fmla="*/ 1348890 w 3926071"/>
              <a:gd name="connsiteY102" fmla="*/ 480097 h 2431049"/>
              <a:gd name="connsiteX103" fmla="*/ 1183427 w 3926071"/>
              <a:gd name="connsiteY103" fmla="*/ 323342 h 2431049"/>
              <a:gd name="connsiteX104" fmla="*/ 1122467 w 3926071"/>
              <a:gd name="connsiteY104" fmla="*/ 244965 h 2431049"/>
              <a:gd name="connsiteX105" fmla="*/ 974422 w 3926071"/>
              <a:gd name="connsiteY105" fmla="*/ 140462 h 2431049"/>
              <a:gd name="connsiteX106" fmla="*/ 782833 w 3926071"/>
              <a:gd name="connsiteY106" fmla="*/ 35960 h 2431049"/>
              <a:gd name="connsiteX107" fmla="*/ 617370 w 3926071"/>
              <a:gd name="connsiteY107" fmla="*/ 1125 h 2431049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2533256 w 3926071"/>
              <a:gd name="connsiteY12" fmla="*/ 1516417 h 2431049"/>
              <a:gd name="connsiteX13" fmla="*/ 2620342 w 3926071"/>
              <a:gd name="connsiteY13" fmla="*/ 1594794 h 2431049"/>
              <a:gd name="connsiteX14" fmla="*/ 2750970 w 3926071"/>
              <a:gd name="connsiteY14" fmla="*/ 1655754 h 2431049"/>
              <a:gd name="connsiteX15" fmla="*/ 2759679 w 3926071"/>
              <a:gd name="connsiteY15" fmla="*/ 1681880 h 2431049"/>
              <a:gd name="connsiteX16" fmla="*/ 2785804 w 3926071"/>
              <a:gd name="connsiteY16" fmla="*/ 1708005 h 2431049"/>
              <a:gd name="connsiteX17" fmla="*/ 2838056 w 3926071"/>
              <a:gd name="connsiteY17" fmla="*/ 1777674 h 2431049"/>
              <a:gd name="connsiteX18" fmla="*/ 2864182 w 3926071"/>
              <a:gd name="connsiteY18" fmla="*/ 1829925 h 2431049"/>
              <a:gd name="connsiteX19" fmla="*/ 2890307 w 3926071"/>
              <a:gd name="connsiteY19" fmla="*/ 1856051 h 2431049"/>
              <a:gd name="connsiteX20" fmla="*/ 2925142 w 3926071"/>
              <a:gd name="connsiteY20" fmla="*/ 1899594 h 2431049"/>
              <a:gd name="connsiteX21" fmla="*/ 2942559 w 3926071"/>
              <a:gd name="connsiteY21" fmla="*/ 1934428 h 2431049"/>
              <a:gd name="connsiteX22" fmla="*/ 2959976 w 3926071"/>
              <a:gd name="connsiteY22" fmla="*/ 1960554 h 2431049"/>
              <a:gd name="connsiteX23" fmla="*/ 2968684 w 3926071"/>
              <a:gd name="connsiteY23" fmla="*/ 1986680 h 2431049"/>
              <a:gd name="connsiteX24" fmla="*/ 2986102 w 3926071"/>
              <a:gd name="connsiteY24" fmla="*/ 2004097 h 2431049"/>
              <a:gd name="connsiteX25" fmla="*/ 3003519 w 3926071"/>
              <a:gd name="connsiteY25" fmla="*/ 2030222 h 2431049"/>
              <a:gd name="connsiteX26" fmla="*/ 3020936 w 3926071"/>
              <a:gd name="connsiteY26" fmla="*/ 2047640 h 2431049"/>
              <a:gd name="connsiteX27" fmla="*/ 3038353 w 3926071"/>
              <a:gd name="connsiteY27" fmla="*/ 2073765 h 2431049"/>
              <a:gd name="connsiteX28" fmla="*/ 3064479 w 3926071"/>
              <a:gd name="connsiteY28" fmla="*/ 2091182 h 2431049"/>
              <a:gd name="connsiteX29" fmla="*/ 3203816 w 3926071"/>
              <a:gd name="connsiteY29" fmla="*/ 2186977 h 2431049"/>
              <a:gd name="connsiteX30" fmla="*/ 3238650 w 3926071"/>
              <a:gd name="connsiteY30" fmla="*/ 2230520 h 2431049"/>
              <a:gd name="connsiteX31" fmla="*/ 3264776 w 3926071"/>
              <a:gd name="connsiteY31" fmla="*/ 2239228 h 2431049"/>
              <a:gd name="connsiteX32" fmla="*/ 3317027 w 3926071"/>
              <a:gd name="connsiteY32" fmla="*/ 2282771 h 2431049"/>
              <a:gd name="connsiteX33" fmla="*/ 3343153 w 3926071"/>
              <a:gd name="connsiteY33" fmla="*/ 2291480 h 2431049"/>
              <a:gd name="connsiteX34" fmla="*/ 3395404 w 3926071"/>
              <a:gd name="connsiteY34" fmla="*/ 2335022 h 2431049"/>
              <a:gd name="connsiteX35" fmla="*/ 3438947 w 3926071"/>
              <a:gd name="connsiteY35" fmla="*/ 2343731 h 2431049"/>
              <a:gd name="connsiteX36" fmla="*/ 3465073 w 3926071"/>
              <a:gd name="connsiteY36" fmla="*/ 2352440 h 2431049"/>
              <a:gd name="connsiteX37" fmla="*/ 3517324 w 3926071"/>
              <a:gd name="connsiteY37" fmla="*/ 2395982 h 2431049"/>
              <a:gd name="connsiteX38" fmla="*/ 3552159 w 3926071"/>
              <a:gd name="connsiteY38" fmla="*/ 2404691 h 2431049"/>
              <a:gd name="connsiteX39" fmla="*/ 3578284 w 3926071"/>
              <a:gd name="connsiteY39" fmla="*/ 2422108 h 2431049"/>
              <a:gd name="connsiteX40" fmla="*/ 3752456 w 3926071"/>
              <a:gd name="connsiteY40" fmla="*/ 2422108 h 2431049"/>
              <a:gd name="connsiteX41" fmla="*/ 3787290 w 3926071"/>
              <a:gd name="connsiteY41" fmla="*/ 2413400 h 2431049"/>
              <a:gd name="connsiteX42" fmla="*/ 3839542 w 3926071"/>
              <a:gd name="connsiteY42" fmla="*/ 2395982 h 2431049"/>
              <a:gd name="connsiteX43" fmla="*/ 3856959 w 3926071"/>
              <a:gd name="connsiteY43" fmla="*/ 2369857 h 2431049"/>
              <a:gd name="connsiteX44" fmla="*/ 3874376 w 3926071"/>
              <a:gd name="connsiteY44" fmla="*/ 2326314 h 2431049"/>
              <a:gd name="connsiteX45" fmla="*/ 3883084 w 3926071"/>
              <a:gd name="connsiteY45" fmla="*/ 2300188 h 2431049"/>
              <a:gd name="connsiteX46" fmla="*/ 3900502 w 3926071"/>
              <a:gd name="connsiteY46" fmla="*/ 2274062 h 2431049"/>
              <a:gd name="connsiteX47" fmla="*/ 3909210 w 3926071"/>
              <a:gd name="connsiteY47" fmla="*/ 2021514 h 2431049"/>
              <a:gd name="connsiteX48" fmla="*/ 3891793 w 3926071"/>
              <a:gd name="connsiteY48" fmla="*/ 1995388 h 2431049"/>
              <a:gd name="connsiteX49" fmla="*/ 3865667 w 3926071"/>
              <a:gd name="connsiteY49" fmla="*/ 1925720 h 2431049"/>
              <a:gd name="connsiteX50" fmla="*/ 3848250 w 3926071"/>
              <a:gd name="connsiteY50" fmla="*/ 1908302 h 2431049"/>
              <a:gd name="connsiteX51" fmla="*/ 3830833 w 3926071"/>
              <a:gd name="connsiteY51" fmla="*/ 1856051 h 2431049"/>
              <a:gd name="connsiteX52" fmla="*/ 3822124 w 3926071"/>
              <a:gd name="connsiteY52" fmla="*/ 1829925 h 2431049"/>
              <a:gd name="connsiteX53" fmla="*/ 3787290 w 3926071"/>
              <a:gd name="connsiteY53" fmla="*/ 1786382 h 2431049"/>
              <a:gd name="connsiteX54" fmla="*/ 3769873 w 3926071"/>
              <a:gd name="connsiteY54" fmla="*/ 1760257 h 2431049"/>
              <a:gd name="connsiteX55" fmla="*/ 3743747 w 3926071"/>
              <a:gd name="connsiteY55" fmla="*/ 1742840 h 2431049"/>
              <a:gd name="connsiteX56" fmla="*/ 3708913 w 3926071"/>
              <a:gd name="connsiteY56" fmla="*/ 1699297 h 2431049"/>
              <a:gd name="connsiteX57" fmla="*/ 3656662 w 3926071"/>
              <a:gd name="connsiteY57" fmla="*/ 1647045 h 2431049"/>
              <a:gd name="connsiteX58" fmla="*/ 3621827 w 3926071"/>
              <a:gd name="connsiteY58" fmla="*/ 1603502 h 2431049"/>
              <a:gd name="connsiteX59" fmla="*/ 3586993 w 3926071"/>
              <a:gd name="connsiteY59" fmla="*/ 1586085 h 2431049"/>
              <a:gd name="connsiteX60" fmla="*/ 3517324 w 3926071"/>
              <a:gd name="connsiteY60" fmla="*/ 1533834 h 2431049"/>
              <a:gd name="connsiteX61" fmla="*/ 3465073 w 3926071"/>
              <a:gd name="connsiteY61" fmla="*/ 1499000 h 2431049"/>
              <a:gd name="connsiteX62" fmla="*/ 3421530 w 3926071"/>
              <a:gd name="connsiteY62" fmla="*/ 1464165 h 2431049"/>
              <a:gd name="connsiteX63" fmla="*/ 3369279 w 3926071"/>
              <a:gd name="connsiteY63" fmla="*/ 1446748 h 2431049"/>
              <a:gd name="connsiteX64" fmla="*/ 3343153 w 3926071"/>
              <a:gd name="connsiteY64" fmla="*/ 1438040 h 2431049"/>
              <a:gd name="connsiteX65" fmla="*/ 3325736 w 3926071"/>
              <a:gd name="connsiteY65" fmla="*/ 1420622 h 2431049"/>
              <a:gd name="connsiteX66" fmla="*/ 3273484 w 3926071"/>
              <a:gd name="connsiteY66" fmla="*/ 1385788 h 2431049"/>
              <a:gd name="connsiteX67" fmla="*/ 3247359 w 3926071"/>
              <a:gd name="connsiteY67" fmla="*/ 1359662 h 2431049"/>
              <a:gd name="connsiteX68" fmla="*/ 3212524 w 3926071"/>
              <a:gd name="connsiteY68" fmla="*/ 1316120 h 2431049"/>
              <a:gd name="connsiteX69" fmla="*/ 3142856 w 3926071"/>
              <a:gd name="connsiteY69" fmla="*/ 1289994 h 2431049"/>
              <a:gd name="connsiteX70" fmla="*/ 3090604 w 3926071"/>
              <a:gd name="connsiteY70" fmla="*/ 1255160 h 2431049"/>
              <a:gd name="connsiteX71" fmla="*/ 3038353 w 3926071"/>
              <a:gd name="connsiteY71" fmla="*/ 1237742 h 2431049"/>
              <a:gd name="connsiteX72" fmla="*/ 2986102 w 3926071"/>
              <a:gd name="connsiteY72" fmla="*/ 1211617 h 2431049"/>
              <a:gd name="connsiteX73" fmla="*/ 2933850 w 3926071"/>
              <a:gd name="connsiteY73" fmla="*/ 1176782 h 2431049"/>
              <a:gd name="connsiteX74" fmla="*/ 2907724 w 3926071"/>
              <a:gd name="connsiteY74" fmla="*/ 1159365 h 2431049"/>
              <a:gd name="connsiteX75" fmla="*/ 2890307 w 3926071"/>
              <a:gd name="connsiteY75" fmla="*/ 1133240 h 2431049"/>
              <a:gd name="connsiteX76" fmla="*/ 2881599 w 3926071"/>
              <a:gd name="connsiteY76" fmla="*/ 1107114 h 2431049"/>
              <a:gd name="connsiteX77" fmla="*/ 2855473 w 3926071"/>
              <a:gd name="connsiteY77" fmla="*/ 1098405 h 2431049"/>
              <a:gd name="connsiteX78" fmla="*/ 2846764 w 3926071"/>
              <a:gd name="connsiteY78" fmla="*/ 1072280 h 2431049"/>
              <a:gd name="connsiteX79" fmla="*/ 2855473 w 3926071"/>
              <a:gd name="connsiteY79" fmla="*/ 1028737 h 2431049"/>
              <a:gd name="connsiteX80" fmla="*/ 2907724 w 3926071"/>
              <a:gd name="connsiteY80" fmla="*/ 1002611 h 2431049"/>
              <a:gd name="connsiteX81" fmla="*/ 2951267 w 3926071"/>
              <a:gd name="connsiteY81" fmla="*/ 967777 h 2431049"/>
              <a:gd name="connsiteX82" fmla="*/ 3029644 w 3926071"/>
              <a:gd name="connsiteY82" fmla="*/ 950360 h 2431049"/>
              <a:gd name="connsiteX83" fmla="*/ 3073187 w 3926071"/>
              <a:gd name="connsiteY83" fmla="*/ 915525 h 2431049"/>
              <a:gd name="connsiteX84" fmla="*/ 3090604 w 3926071"/>
              <a:gd name="connsiteY84" fmla="*/ 863274 h 2431049"/>
              <a:gd name="connsiteX85" fmla="*/ 3081896 w 3926071"/>
              <a:gd name="connsiteY85" fmla="*/ 793605 h 2431049"/>
              <a:gd name="connsiteX86" fmla="*/ 3064479 w 3926071"/>
              <a:gd name="connsiteY86" fmla="*/ 767480 h 2431049"/>
              <a:gd name="connsiteX87" fmla="*/ 3029644 w 3926071"/>
              <a:gd name="connsiteY87" fmla="*/ 697811 h 2431049"/>
              <a:gd name="connsiteX88" fmla="*/ 3012227 w 3926071"/>
              <a:gd name="connsiteY88" fmla="*/ 671685 h 2431049"/>
              <a:gd name="connsiteX89" fmla="*/ 2959976 w 3926071"/>
              <a:gd name="connsiteY89" fmla="*/ 654268 h 2431049"/>
              <a:gd name="connsiteX90" fmla="*/ 2933850 w 3926071"/>
              <a:gd name="connsiteY90" fmla="*/ 645560 h 2431049"/>
              <a:gd name="connsiteX91" fmla="*/ 2907724 w 3926071"/>
              <a:gd name="connsiteY91" fmla="*/ 628142 h 2431049"/>
              <a:gd name="connsiteX92" fmla="*/ 2855473 w 3926071"/>
              <a:gd name="connsiteY92" fmla="*/ 575891 h 2431049"/>
              <a:gd name="connsiteX93" fmla="*/ 2803222 w 3926071"/>
              <a:gd name="connsiteY93" fmla="*/ 541057 h 2431049"/>
              <a:gd name="connsiteX94" fmla="*/ 2716136 w 3926071"/>
              <a:gd name="connsiteY94" fmla="*/ 506222 h 2431049"/>
              <a:gd name="connsiteX95" fmla="*/ 2602924 w 3926071"/>
              <a:gd name="connsiteY95" fmla="*/ 471388 h 2431049"/>
              <a:gd name="connsiteX96" fmla="*/ 2481004 w 3926071"/>
              <a:gd name="connsiteY96" fmla="*/ 401720 h 2431049"/>
              <a:gd name="connsiteX97" fmla="*/ 2123953 w 3926071"/>
              <a:gd name="connsiteY97" fmla="*/ 358177 h 2431049"/>
              <a:gd name="connsiteX98" fmla="*/ 1949782 w 3926071"/>
              <a:gd name="connsiteY98" fmla="*/ 410428 h 2431049"/>
              <a:gd name="connsiteX99" fmla="*/ 1836570 w 3926071"/>
              <a:gd name="connsiteY99" fmla="*/ 436554 h 2431049"/>
              <a:gd name="connsiteX100" fmla="*/ 1592730 w 3926071"/>
              <a:gd name="connsiteY100" fmla="*/ 497514 h 2431049"/>
              <a:gd name="connsiteX101" fmla="*/ 1348890 w 3926071"/>
              <a:gd name="connsiteY101" fmla="*/ 480097 h 2431049"/>
              <a:gd name="connsiteX102" fmla="*/ 1183427 w 3926071"/>
              <a:gd name="connsiteY102" fmla="*/ 323342 h 2431049"/>
              <a:gd name="connsiteX103" fmla="*/ 1122467 w 3926071"/>
              <a:gd name="connsiteY103" fmla="*/ 244965 h 2431049"/>
              <a:gd name="connsiteX104" fmla="*/ 974422 w 3926071"/>
              <a:gd name="connsiteY104" fmla="*/ 140462 h 2431049"/>
              <a:gd name="connsiteX105" fmla="*/ 782833 w 3926071"/>
              <a:gd name="connsiteY105" fmla="*/ 35960 h 2431049"/>
              <a:gd name="connsiteX106" fmla="*/ 617370 w 3926071"/>
              <a:gd name="connsiteY106" fmla="*/ 1125 h 2431049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2533256 w 3926071"/>
              <a:gd name="connsiteY12" fmla="*/ 1516417 h 2431049"/>
              <a:gd name="connsiteX13" fmla="*/ 2620342 w 3926071"/>
              <a:gd name="connsiteY13" fmla="*/ 1594794 h 2431049"/>
              <a:gd name="connsiteX14" fmla="*/ 2750970 w 3926071"/>
              <a:gd name="connsiteY14" fmla="*/ 1655754 h 2431049"/>
              <a:gd name="connsiteX15" fmla="*/ 2759679 w 3926071"/>
              <a:gd name="connsiteY15" fmla="*/ 1681880 h 2431049"/>
              <a:gd name="connsiteX16" fmla="*/ 2785804 w 3926071"/>
              <a:gd name="connsiteY16" fmla="*/ 1708005 h 2431049"/>
              <a:gd name="connsiteX17" fmla="*/ 2838056 w 3926071"/>
              <a:gd name="connsiteY17" fmla="*/ 1777674 h 2431049"/>
              <a:gd name="connsiteX18" fmla="*/ 2864182 w 3926071"/>
              <a:gd name="connsiteY18" fmla="*/ 1829925 h 2431049"/>
              <a:gd name="connsiteX19" fmla="*/ 2890307 w 3926071"/>
              <a:gd name="connsiteY19" fmla="*/ 1856051 h 2431049"/>
              <a:gd name="connsiteX20" fmla="*/ 2925142 w 3926071"/>
              <a:gd name="connsiteY20" fmla="*/ 1899594 h 2431049"/>
              <a:gd name="connsiteX21" fmla="*/ 2942559 w 3926071"/>
              <a:gd name="connsiteY21" fmla="*/ 1934428 h 2431049"/>
              <a:gd name="connsiteX22" fmla="*/ 2959976 w 3926071"/>
              <a:gd name="connsiteY22" fmla="*/ 1960554 h 2431049"/>
              <a:gd name="connsiteX23" fmla="*/ 2968684 w 3926071"/>
              <a:gd name="connsiteY23" fmla="*/ 1986680 h 2431049"/>
              <a:gd name="connsiteX24" fmla="*/ 2986102 w 3926071"/>
              <a:gd name="connsiteY24" fmla="*/ 2004097 h 2431049"/>
              <a:gd name="connsiteX25" fmla="*/ 3003519 w 3926071"/>
              <a:gd name="connsiteY25" fmla="*/ 2030222 h 2431049"/>
              <a:gd name="connsiteX26" fmla="*/ 3020936 w 3926071"/>
              <a:gd name="connsiteY26" fmla="*/ 2047640 h 2431049"/>
              <a:gd name="connsiteX27" fmla="*/ 3038353 w 3926071"/>
              <a:gd name="connsiteY27" fmla="*/ 2073765 h 2431049"/>
              <a:gd name="connsiteX28" fmla="*/ 3203816 w 3926071"/>
              <a:gd name="connsiteY28" fmla="*/ 2186977 h 2431049"/>
              <a:gd name="connsiteX29" fmla="*/ 3238650 w 3926071"/>
              <a:gd name="connsiteY29" fmla="*/ 2230520 h 2431049"/>
              <a:gd name="connsiteX30" fmla="*/ 3264776 w 3926071"/>
              <a:gd name="connsiteY30" fmla="*/ 2239228 h 2431049"/>
              <a:gd name="connsiteX31" fmla="*/ 3317027 w 3926071"/>
              <a:gd name="connsiteY31" fmla="*/ 2282771 h 2431049"/>
              <a:gd name="connsiteX32" fmla="*/ 3343153 w 3926071"/>
              <a:gd name="connsiteY32" fmla="*/ 2291480 h 2431049"/>
              <a:gd name="connsiteX33" fmla="*/ 3395404 w 3926071"/>
              <a:gd name="connsiteY33" fmla="*/ 2335022 h 2431049"/>
              <a:gd name="connsiteX34" fmla="*/ 3438947 w 3926071"/>
              <a:gd name="connsiteY34" fmla="*/ 2343731 h 2431049"/>
              <a:gd name="connsiteX35" fmla="*/ 3465073 w 3926071"/>
              <a:gd name="connsiteY35" fmla="*/ 2352440 h 2431049"/>
              <a:gd name="connsiteX36" fmla="*/ 3517324 w 3926071"/>
              <a:gd name="connsiteY36" fmla="*/ 2395982 h 2431049"/>
              <a:gd name="connsiteX37" fmla="*/ 3552159 w 3926071"/>
              <a:gd name="connsiteY37" fmla="*/ 2404691 h 2431049"/>
              <a:gd name="connsiteX38" fmla="*/ 3578284 w 3926071"/>
              <a:gd name="connsiteY38" fmla="*/ 2422108 h 2431049"/>
              <a:gd name="connsiteX39" fmla="*/ 3752456 w 3926071"/>
              <a:gd name="connsiteY39" fmla="*/ 2422108 h 2431049"/>
              <a:gd name="connsiteX40" fmla="*/ 3787290 w 3926071"/>
              <a:gd name="connsiteY40" fmla="*/ 2413400 h 2431049"/>
              <a:gd name="connsiteX41" fmla="*/ 3839542 w 3926071"/>
              <a:gd name="connsiteY41" fmla="*/ 2395982 h 2431049"/>
              <a:gd name="connsiteX42" fmla="*/ 3856959 w 3926071"/>
              <a:gd name="connsiteY42" fmla="*/ 2369857 h 2431049"/>
              <a:gd name="connsiteX43" fmla="*/ 3874376 w 3926071"/>
              <a:gd name="connsiteY43" fmla="*/ 2326314 h 2431049"/>
              <a:gd name="connsiteX44" fmla="*/ 3883084 w 3926071"/>
              <a:gd name="connsiteY44" fmla="*/ 2300188 h 2431049"/>
              <a:gd name="connsiteX45" fmla="*/ 3900502 w 3926071"/>
              <a:gd name="connsiteY45" fmla="*/ 2274062 h 2431049"/>
              <a:gd name="connsiteX46" fmla="*/ 3909210 w 3926071"/>
              <a:gd name="connsiteY46" fmla="*/ 2021514 h 2431049"/>
              <a:gd name="connsiteX47" fmla="*/ 3891793 w 3926071"/>
              <a:gd name="connsiteY47" fmla="*/ 1995388 h 2431049"/>
              <a:gd name="connsiteX48" fmla="*/ 3865667 w 3926071"/>
              <a:gd name="connsiteY48" fmla="*/ 1925720 h 2431049"/>
              <a:gd name="connsiteX49" fmla="*/ 3848250 w 3926071"/>
              <a:gd name="connsiteY49" fmla="*/ 1908302 h 2431049"/>
              <a:gd name="connsiteX50" fmla="*/ 3830833 w 3926071"/>
              <a:gd name="connsiteY50" fmla="*/ 1856051 h 2431049"/>
              <a:gd name="connsiteX51" fmla="*/ 3822124 w 3926071"/>
              <a:gd name="connsiteY51" fmla="*/ 1829925 h 2431049"/>
              <a:gd name="connsiteX52" fmla="*/ 3787290 w 3926071"/>
              <a:gd name="connsiteY52" fmla="*/ 1786382 h 2431049"/>
              <a:gd name="connsiteX53" fmla="*/ 3769873 w 3926071"/>
              <a:gd name="connsiteY53" fmla="*/ 1760257 h 2431049"/>
              <a:gd name="connsiteX54" fmla="*/ 3743747 w 3926071"/>
              <a:gd name="connsiteY54" fmla="*/ 1742840 h 2431049"/>
              <a:gd name="connsiteX55" fmla="*/ 3708913 w 3926071"/>
              <a:gd name="connsiteY55" fmla="*/ 1699297 h 2431049"/>
              <a:gd name="connsiteX56" fmla="*/ 3656662 w 3926071"/>
              <a:gd name="connsiteY56" fmla="*/ 1647045 h 2431049"/>
              <a:gd name="connsiteX57" fmla="*/ 3621827 w 3926071"/>
              <a:gd name="connsiteY57" fmla="*/ 1603502 h 2431049"/>
              <a:gd name="connsiteX58" fmla="*/ 3586993 w 3926071"/>
              <a:gd name="connsiteY58" fmla="*/ 1586085 h 2431049"/>
              <a:gd name="connsiteX59" fmla="*/ 3517324 w 3926071"/>
              <a:gd name="connsiteY59" fmla="*/ 1533834 h 2431049"/>
              <a:gd name="connsiteX60" fmla="*/ 3465073 w 3926071"/>
              <a:gd name="connsiteY60" fmla="*/ 1499000 h 2431049"/>
              <a:gd name="connsiteX61" fmla="*/ 3421530 w 3926071"/>
              <a:gd name="connsiteY61" fmla="*/ 1464165 h 2431049"/>
              <a:gd name="connsiteX62" fmla="*/ 3369279 w 3926071"/>
              <a:gd name="connsiteY62" fmla="*/ 1446748 h 2431049"/>
              <a:gd name="connsiteX63" fmla="*/ 3343153 w 3926071"/>
              <a:gd name="connsiteY63" fmla="*/ 1438040 h 2431049"/>
              <a:gd name="connsiteX64" fmla="*/ 3325736 w 3926071"/>
              <a:gd name="connsiteY64" fmla="*/ 1420622 h 2431049"/>
              <a:gd name="connsiteX65" fmla="*/ 3273484 w 3926071"/>
              <a:gd name="connsiteY65" fmla="*/ 1385788 h 2431049"/>
              <a:gd name="connsiteX66" fmla="*/ 3247359 w 3926071"/>
              <a:gd name="connsiteY66" fmla="*/ 1359662 h 2431049"/>
              <a:gd name="connsiteX67" fmla="*/ 3212524 w 3926071"/>
              <a:gd name="connsiteY67" fmla="*/ 1316120 h 2431049"/>
              <a:gd name="connsiteX68" fmla="*/ 3142856 w 3926071"/>
              <a:gd name="connsiteY68" fmla="*/ 1289994 h 2431049"/>
              <a:gd name="connsiteX69" fmla="*/ 3090604 w 3926071"/>
              <a:gd name="connsiteY69" fmla="*/ 1255160 h 2431049"/>
              <a:gd name="connsiteX70" fmla="*/ 3038353 w 3926071"/>
              <a:gd name="connsiteY70" fmla="*/ 1237742 h 2431049"/>
              <a:gd name="connsiteX71" fmla="*/ 2986102 w 3926071"/>
              <a:gd name="connsiteY71" fmla="*/ 1211617 h 2431049"/>
              <a:gd name="connsiteX72" fmla="*/ 2933850 w 3926071"/>
              <a:gd name="connsiteY72" fmla="*/ 1176782 h 2431049"/>
              <a:gd name="connsiteX73" fmla="*/ 2907724 w 3926071"/>
              <a:gd name="connsiteY73" fmla="*/ 1159365 h 2431049"/>
              <a:gd name="connsiteX74" fmla="*/ 2890307 w 3926071"/>
              <a:gd name="connsiteY74" fmla="*/ 1133240 h 2431049"/>
              <a:gd name="connsiteX75" fmla="*/ 2881599 w 3926071"/>
              <a:gd name="connsiteY75" fmla="*/ 1107114 h 2431049"/>
              <a:gd name="connsiteX76" fmla="*/ 2855473 w 3926071"/>
              <a:gd name="connsiteY76" fmla="*/ 1098405 h 2431049"/>
              <a:gd name="connsiteX77" fmla="*/ 2846764 w 3926071"/>
              <a:gd name="connsiteY77" fmla="*/ 1072280 h 2431049"/>
              <a:gd name="connsiteX78" fmla="*/ 2855473 w 3926071"/>
              <a:gd name="connsiteY78" fmla="*/ 1028737 h 2431049"/>
              <a:gd name="connsiteX79" fmla="*/ 2907724 w 3926071"/>
              <a:gd name="connsiteY79" fmla="*/ 1002611 h 2431049"/>
              <a:gd name="connsiteX80" fmla="*/ 2951267 w 3926071"/>
              <a:gd name="connsiteY80" fmla="*/ 967777 h 2431049"/>
              <a:gd name="connsiteX81" fmla="*/ 3029644 w 3926071"/>
              <a:gd name="connsiteY81" fmla="*/ 950360 h 2431049"/>
              <a:gd name="connsiteX82" fmla="*/ 3073187 w 3926071"/>
              <a:gd name="connsiteY82" fmla="*/ 915525 h 2431049"/>
              <a:gd name="connsiteX83" fmla="*/ 3090604 w 3926071"/>
              <a:gd name="connsiteY83" fmla="*/ 863274 h 2431049"/>
              <a:gd name="connsiteX84" fmla="*/ 3081896 w 3926071"/>
              <a:gd name="connsiteY84" fmla="*/ 793605 h 2431049"/>
              <a:gd name="connsiteX85" fmla="*/ 3064479 w 3926071"/>
              <a:gd name="connsiteY85" fmla="*/ 767480 h 2431049"/>
              <a:gd name="connsiteX86" fmla="*/ 3029644 w 3926071"/>
              <a:gd name="connsiteY86" fmla="*/ 697811 h 2431049"/>
              <a:gd name="connsiteX87" fmla="*/ 3012227 w 3926071"/>
              <a:gd name="connsiteY87" fmla="*/ 671685 h 2431049"/>
              <a:gd name="connsiteX88" fmla="*/ 2959976 w 3926071"/>
              <a:gd name="connsiteY88" fmla="*/ 654268 h 2431049"/>
              <a:gd name="connsiteX89" fmla="*/ 2933850 w 3926071"/>
              <a:gd name="connsiteY89" fmla="*/ 645560 h 2431049"/>
              <a:gd name="connsiteX90" fmla="*/ 2907724 w 3926071"/>
              <a:gd name="connsiteY90" fmla="*/ 628142 h 2431049"/>
              <a:gd name="connsiteX91" fmla="*/ 2855473 w 3926071"/>
              <a:gd name="connsiteY91" fmla="*/ 575891 h 2431049"/>
              <a:gd name="connsiteX92" fmla="*/ 2803222 w 3926071"/>
              <a:gd name="connsiteY92" fmla="*/ 541057 h 2431049"/>
              <a:gd name="connsiteX93" fmla="*/ 2716136 w 3926071"/>
              <a:gd name="connsiteY93" fmla="*/ 506222 h 2431049"/>
              <a:gd name="connsiteX94" fmla="*/ 2602924 w 3926071"/>
              <a:gd name="connsiteY94" fmla="*/ 471388 h 2431049"/>
              <a:gd name="connsiteX95" fmla="*/ 2481004 w 3926071"/>
              <a:gd name="connsiteY95" fmla="*/ 401720 h 2431049"/>
              <a:gd name="connsiteX96" fmla="*/ 2123953 w 3926071"/>
              <a:gd name="connsiteY96" fmla="*/ 358177 h 2431049"/>
              <a:gd name="connsiteX97" fmla="*/ 1949782 w 3926071"/>
              <a:gd name="connsiteY97" fmla="*/ 410428 h 2431049"/>
              <a:gd name="connsiteX98" fmla="*/ 1836570 w 3926071"/>
              <a:gd name="connsiteY98" fmla="*/ 436554 h 2431049"/>
              <a:gd name="connsiteX99" fmla="*/ 1592730 w 3926071"/>
              <a:gd name="connsiteY99" fmla="*/ 497514 h 2431049"/>
              <a:gd name="connsiteX100" fmla="*/ 1348890 w 3926071"/>
              <a:gd name="connsiteY100" fmla="*/ 480097 h 2431049"/>
              <a:gd name="connsiteX101" fmla="*/ 1183427 w 3926071"/>
              <a:gd name="connsiteY101" fmla="*/ 323342 h 2431049"/>
              <a:gd name="connsiteX102" fmla="*/ 1122467 w 3926071"/>
              <a:gd name="connsiteY102" fmla="*/ 244965 h 2431049"/>
              <a:gd name="connsiteX103" fmla="*/ 974422 w 3926071"/>
              <a:gd name="connsiteY103" fmla="*/ 140462 h 2431049"/>
              <a:gd name="connsiteX104" fmla="*/ 782833 w 3926071"/>
              <a:gd name="connsiteY104" fmla="*/ 35960 h 2431049"/>
              <a:gd name="connsiteX105" fmla="*/ 617370 w 3926071"/>
              <a:gd name="connsiteY105" fmla="*/ 1125 h 2431049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2533256 w 3926071"/>
              <a:gd name="connsiteY12" fmla="*/ 1516417 h 2431049"/>
              <a:gd name="connsiteX13" fmla="*/ 2620342 w 3926071"/>
              <a:gd name="connsiteY13" fmla="*/ 1594794 h 2431049"/>
              <a:gd name="connsiteX14" fmla="*/ 2750970 w 3926071"/>
              <a:gd name="connsiteY14" fmla="*/ 1655754 h 2431049"/>
              <a:gd name="connsiteX15" fmla="*/ 2759679 w 3926071"/>
              <a:gd name="connsiteY15" fmla="*/ 1681880 h 2431049"/>
              <a:gd name="connsiteX16" fmla="*/ 2785804 w 3926071"/>
              <a:gd name="connsiteY16" fmla="*/ 1708005 h 2431049"/>
              <a:gd name="connsiteX17" fmla="*/ 2838056 w 3926071"/>
              <a:gd name="connsiteY17" fmla="*/ 1777674 h 2431049"/>
              <a:gd name="connsiteX18" fmla="*/ 2864182 w 3926071"/>
              <a:gd name="connsiteY18" fmla="*/ 1829925 h 2431049"/>
              <a:gd name="connsiteX19" fmla="*/ 2890307 w 3926071"/>
              <a:gd name="connsiteY19" fmla="*/ 1856051 h 2431049"/>
              <a:gd name="connsiteX20" fmla="*/ 2925142 w 3926071"/>
              <a:gd name="connsiteY20" fmla="*/ 1899594 h 2431049"/>
              <a:gd name="connsiteX21" fmla="*/ 2942559 w 3926071"/>
              <a:gd name="connsiteY21" fmla="*/ 1934428 h 2431049"/>
              <a:gd name="connsiteX22" fmla="*/ 2959976 w 3926071"/>
              <a:gd name="connsiteY22" fmla="*/ 1960554 h 2431049"/>
              <a:gd name="connsiteX23" fmla="*/ 2968684 w 3926071"/>
              <a:gd name="connsiteY23" fmla="*/ 1986680 h 2431049"/>
              <a:gd name="connsiteX24" fmla="*/ 2986102 w 3926071"/>
              <a:gd name="connsiteY24" fmla="*/ 2004097 h 2431049"/>
              <a:gd name="connsiteX25" fmla="*/ 3003519 w 3926071"/>
              <a:gd name="connsiteY25" fmla="*/ 2030222 h 2431049"/>
              <a:gd name="connsiteX26" fmla="*/ 3020936 w 3926071"/>
              <a:gd name="connsiteY26" fmla="*/ 2047640 h 2431049"/>
              <a:gd name="connsiteX27" fmla="*/ 3203816 w 3926071"/>
              <a:gd name="connsiteY27" fmla="*/ 2186977 h 2431049"/>
              <a:gd name="connsiteX28" fmla="*/ 3238650 w 3926071"/>
              <a:gd name="connsiteY28" fmla="*/ 2230520 h 2431049"/>
              <a:gd name="connsiteX29" fmla="*/ 3264776 w 3926071"/>
              <a:gd name="connsiteY29" fmla="*/ 2239228 h 2431049"/>
              <a:gd name="connsiteX30" fmla="*/ 3317027 w 3926071"/>
              <a:gd name="connsiteY30" fmla="*/ 2282771 h 2431049"/>
              <a:gd name="connsiteX31" fmla="*/ 3343153 w 3926071"/>
              <a:gd name="connsiteY31" fmla="*/ 2291480 h 2431049"/>
              <a:gd name="connsiteX32" fmla="*/ 3395404 w 3926071"/>
              <a:gd name="connsiteY32" fmla="*/ 2335022 h 2431049"/>
              <a:gd name="connsiteX33" fmla="*/ 3438947 w 3926071"/>
              <a:gd name="connsiteY33" fmla="*/ 2343731 h 2431049"/>
              <a:gd name="connsiteX34" fmla="*/ 3465073 w 3926071"/>
              <a:gd name="connsiteY34" fmla="*/ 2352440 h 2431049"/>
              <a:gd name="connsiteX35" fmla="*/ 3517324 w 3926071"/>
              <a:gd name="connsiteY35" fmla="*/ 2395982 h 2431049"/>
              <a:gd name="connsiteX36" fmla="*/ 3552159 w 3926071"/>
              <a:gd name="connsiteY36" fmla="*/ 2404691 h 2431049"/>
              <a:gd name="connsiteX37" fmla="*/ 3578284 w 3926071"/>
              <a:gd name="connsiteY37" fmla="*/ 2422108 h 2431049"/>
              <a:gd name="connsiteX38" fmla="*/ 3752456 w 3926071"/>
              <a:gd name="connsiteY38" fmla="*/ 2422108 h 2431049"/>
              <a:gd name="connsiteX39" fmla="*/ 3787290 w 3926071"/>
              <a:gd name="connsiteY39" fmla="*/ 2413400 h 2431049"/>
              <a:gd name="connsiteX40" fmla="*/ 3839542 w 3926071"/>
              <a:gd name="connsiteY40" fmla="*/ 2395982 h 2431049"/>
              <a:gd name="connsiteX41" fmla="*/ 3856959 w 3926071"/>
              <a:gd name="connsiteY41" fmla="*/ 2369857 h 2431049"/>
              <a:gd name="connsiteX42" fmla="*/ 3874376 w 3926071"/>
              <a:gd name="connsiteY42" fmla="*/ 2326314 h 2431049"/>
              <a:gd name="connsiteX43" fmla="*/ 3883084 w 3926071"/>
              <a:gd name="connsiteY43" fmla="*/ 2300188 h 2431049"/>
              <a:gd name="connsiteX44" fmla="*/ 3900502 w 3926071"/>
              <a:gd name="connsiteY44" fmla="*/ 2274062 h 2431049"/>
              <a:gd name="connsiteX45" fmla="*/ 3909210 w 3926071"/>
              <a:gd name="connsiteY45" fmla="*/ 2021514 h 2431049"/>
              <a:gd name="connsiteX46" fmla="*/ 3891793 w 3926071"/>
              <a:gd name="connsiteY46" fmla="*/ 1995388 h 2431049"/>
              <a:gd name="connsiteX47" fmla="*/ 3865667 w 3926071"/>
              <a:gd name="connsiteY47" fmla="*/ 1925720 h 2431049"/>
              <a:gd name="connsiteX48" fmla="*/ 3848250 w 3926071"/>
              <a:gd name="connsiteY48" fmla="*/ 1908302 h 2431049"/>
              <a:gd name="connsiteX49" fmla="*/ 3830833 w 3926071"/>
              <a:gd name="connsiteY49" fmla="*/ 1856051 h 2431049"/>
              <a:gd name="connsiteX50" fmla="*/ 3822124 w 3926071"/>
              <a:gd name="connsiteY50" fmla="*/ 1829925 h 2431049"/>
              <a:gd name="connsiteX51" fmla="*/ 3787290 w 3926071"/>
              <a:gd name="connsiteY51" fmla="*/ 1786382 h 2431049"/>
              <a:gd name="connsiteX52" fmla="*/ 3769873 w 3926071"/>
              <a:gd name="connsiteY52" fmla="*/ 1760257 h 2431049"/>
              <a:gd name="connsiteX53" fmla="*/ 3743747 w 3926071"/>
              <a:gd name="connsiteY53" fmla="*/ 1742840 h 2431049"/>
              <a:gd name="connsiteX54" fmla="*/ 3708913 w 3926071"/>
              <a:gd name="connsiteY54" fmla="*/ 1699297 h 2431049"/>
              <a:gd name="connsiteX55" fmla="*/ 3656662 w 3926071"/>
              <a:gd name="connsiteY55" fmla="*/ 1647045 h 2431049"/>
              <a:gd name="connsiteX56" fmla="*/ 3621827 w 3926071"/>
              <a:gd name="connsiteY56" fmla="*/ 1603502 h 2431049"/>
              <a:gd name="connsiteX57" fmla="*/ 3586993 w 3926071"/>
              <a:gd name="connsiteY57" fmla="*/ 1586085 h 2431049"/>
              <a:gd name="connsiteX58" fmla="*/ 3517324 w 3926071"/>
              <a:gd name="connsiteY58" fmla="*/ 1533834 h 2431049"/>
              <a:gd name="connsiteX59" fmla="*/ 3465073 w 3926071"/>
              <a:gd name="connsiteY59" fmla="*/ 1499000 h 2431049"/>
              <a:gd name="connsiteX60" fmla="*/ 3421530 w 3926071"/>
              <a:gd name="connsiteY60" fmla="*/ 1464165 h 2431049"/>
              <a:gd name="connsiteX61" fmla="*/ 3369279 w 3926071"/>
              <a:gd name="connsiteY61" fmla="*/ 1446748 h 2431049"/>
              <a:gd name="connsiteX62" fmla="*/ 3343153 w 3926071"/>
              <a:gd name="connsiteY62" fmla="*/ 1438040 h 2431049"/>
              <a:gd name="connsiteX63" fmla="*/ 3325736 w 3926071"/>
              <a:gd name="connsiteY63" fmla="*/ 1420622 h 2431049"/>
              <a:gd name="connsiteX64" fmla="*/ 3273484 w 3926071"/>
              <a:gd name="connsiteY64" fmla="*/ 1385788 h 2431049"/>
              <a:gd name="connsiteX65" fmla="*/ 3247359 w 3926071"/>
              <a:gd name="connsiteY65" fmla="*/ 1359662 h 2431049"/>
              <a:gd name="connsiteX66" fmla="*/ 3212524 w 3926071"/>
              <a:gd name="connsiteY66" fmla="*/ 1316120 h 2431049"/>
              <a:gd name="connsiteX67" fmla="*/ 3142856 w 3926071"/>
              <a:gd name="connsiteY67" fmla="*/ 1289994 h 2431049"/>
              <a:gd name="connsiteX68" fmla="*/ 3090604 w 3926071"/>
              <a:gd name="connsiteY68" fmla="*/ 1255160 h 2431049"/>
              <a:gd name="connsiteX69" fmla="*/ 3038353 w 3926071"/>
              <a:gd name="connsiteY69" fmla="*/ 1237742 h 2431049"/>
              <a:gd name="connsiteX70" fmla="*/ 2986102 w 3926071"/>
              <a:gd name="connsiteY70" fmla="*/ 1211617 h 2431049"/>
              <a:gd name="connsiteX71" fmla="*/ 2933850 w 3926071"/>
              <a:gd name="connsiteY71" fmla="*/ 1176782 h 2431049"/>
              <a:gd name="connsiteX72" fmla="*/ 2907724 w 3926071"/>
              <a:gd name="connsiteY72" fmla="*/ 1159365 h 2431049"/>
              <a:gd name="connsiteX73" fmla="*/ 2890307 w 3926071"/>
              <a:gd name="connsiteY73" fmla="*/ 1133240 h 2431049"/>
              <a:gd name="connsiteX74" fmla="*/ 2881599 w 3926071"/>
              <a:gd name="connsiteY74" fmla="*/ 1107114 h 2431049"/>
              <a:gd name="connsiteX75" fmla="*/ 2855473 w 3926071"/>
              <a:gd name="connsiteY75" fmla="*/ 1098405 h 2431049"/>
              <a:gd name="connsiteX76" fmla="*/ 2846764 w 3926071"/>
              <a:gd name="connsiteY76" fmla="*/ 1072280 h 2431049"/>
              <a:gd name="connsiteX77" fmla="*/ 2855473 w 3926071"/>
              <a:gd name="connsiteY77" fmla="*/ 1028737 h 2431049"/>
              <a:gd name="connsiteX78" fmla="*/ 2907724 w 3926071"/>
              <a:gd name="connsiteY78" fmla="*/ 1002611 h 2431049"/>
              <a:gd name="connsiteX79" fmla="*/ 2951267 w 3926071"/>
              <a:gd name="connsiteY79" fmla="*/ 967777 h 2431049"/>
              <a:gd name="connsiteX80" fmla="*/ 3029644 w 3926071"/>
              <a:gd name="connsiteY80" fmla="*/ 950360 h 2431049"/>
              <a:gd name="connsiteX81" fmla="*/ 3073187 w 3926071"/>
              <a:gd name="connsiteY81" fmla="*/ 915525 h 2431049"/>
              <a:gd name="connsiteX82" fmla="*/ 3090604 w 3926071"/>
              <a:gd name="connsiteY82" fmla="*/ 863274 h 2431049"/>
              <a:gd name="connsiteX83" fmla="*/ 3081896 w 3926071"/>
              <a:gd name="connsiteY83" fmla="*/ 793605 h 2431049"/>
              <a:gd name="connsiteX84" fmla="*/ 3064479 w 3926071"/>
              <a:gd name="connsiteY84" fmla="*/ 767480 h 2431049"/>
              <a:gd name="connsiteX85" fmla="*/ 3029644 w 3926071"/>
              <a:gd name="connsiteY85" fmla="*/ 697811 h 2431049"/>
              <a:gd name="connsiteX86" fmla="*/ 3012227 w 3926071"/>
              <a:gd name="connsiteY86" fmla="*/ 671685 h 2431049"/>
              <a:gd name="connsiteX87" fmla="*/ 2959976 w 3926071"/>
              <a:gd name="connsiteY87" fmla="*/ 654268 h 2431049"/>
              <a:gd name="connsiteX88" fmla="*/ 2933850 w 3926071"/>
              <a:gd name="connsiteY88" fmla="*/ 645560 h 2431049"/>
              <a:gd name="connsiteX89" fmla="*/ 2907724 w 3926071"/>
              <a:gd name="connsiteY89" fmla="*/ 628142 h 2431049"/>
              <a:gd name="connsiteX90" fmla="*/ 2855473 w 3926071"/>
              <a:gd name="connsiteY90" fmla="*/ 575891 h 2431049"/>
              <a:gd name="connsiteX91" fmla="*/ 2803222 w 3926071"/>
              <a:gd name="connsiteY91" fmla="*/ 541057 h 2431049"/>
              <a:gd name="connsiteX92" fmla="*/ 2716136 w 3926071"/>
              <a:gd name="connsiteY92" fmla="*/ 506222 h 2431049"/>
              <a:gd name="connsiteX93" fmla="*/ 2602924 w 3926071"/>
              <a:gd name="connsiteY93" fmla="*/ 471388 h 2431049"/>
              <a:gd name="connsiteX94" fmla="*/ 2481004 w 3926071"/>
              <a:gd name="connsiteY94" fmla="*/ 401720 h 2431049"/>
              <a:gd name="connsiteX95" fmla="*/ 2123953 w 3926071"/>
              <a:gd name="connsiteY95" fmla="*/ 358177 h 2431049"/>
              <a:gd name="connsiteX96" fmla="*/ 1949782 w 3926071"/>
              <a:gd name="connsiteY96" fmla="*/ 410428 h 2431049"/>
              <a:gd name="connsiteX97" fmla="*/ 1836570 w 3926071"/>
              <a:gd name="connsiteY97" fmla="*/ 436554 h 2431049"/>
              <a:gd name="connsiteX98" fmla="*/ 1592730 w 3926071"/>
              <a:gd name="connsiteY98" fmla="*/ 497514 h 2431049"/>
              <a:gd name="connsiteX99" fmla="*/ 1348890 w 3926071"/>
              <a:gd name="connsiteY99" fmla="*/ 480097 h 2431049"/>
              <a:gd name="connsiteX100" fmla="*/ 1183427 w 3926071"/>
              <a:gd name="connsiteY100" fmla="*/ 323342 h 2431049"/>
              <a:gd name="connsiteX101" fmla="*/ 1122467 w 3926071"/>
              <a:gd name="connsiteY101" fmla="*/ 244965 h 2431049"/>
              <a:gd name="connsiteX102" fmla="*/ 974422 w 3926071"/>
              <a:gd name="connsiteY102" fmla="*/ 140462 h 2431049"/>
              <a:gd name="connsiteX103" fmla="*/ 782833 w 3926071"/>
              <a:gd name="connsiteY103" fmla="*/ 35960 h 2431049"/>
              <a:gd name="connsiteX104" fmla="*/ 617370 w 3926071"/>
              <a:gd name="connsiteY104" fmla="*/ 1125 h 2431049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2533256 w 3926071"/>
              <a:gd name="connsiteY12" fmla="*/ 1516417 h 2431049"/>
              <a:gd name="connsiteX13" fmla="*/ 2620342 w 3926071"/>
              <a:gd name="connsiteY13" fmla="*/ 1594794 h 2431049"/>
              <a:gd name="connsiteX14" fmla="*/ 2750970 w 3926071"/>
              <a:gd name="connsiteY14" fmla="*/ 1655754 h 2431049"/>
              <a:gd name="connsiteX15" fmla="*/ 2759679 w 3926071"/>
              <a:gd name="connsiteY15" fmla="*/ 1681880 h 2431049"/>
              <a:gd name="connsiteX16" fmla="*/ 2785804 w 3926071"/>
              <a:gd name="connsiteY16" fmla="*/ 1708005 h 2431049"/>
              <a:gd name="connsiteX17" fmla="*/ 2838056 w 3926071"/>
              <a:gd name="connsiteY17" fmla="*/ 1777674 h 2431049"/>
              <a:gd name="connsiteX18" fmla="*/ 2864182 w 3926071"/>
              <a:gd name="connsiteY18" fmla="*/ 1829925 h 2431049"/>
              <a:gd name="connsiteX19" fmla="*/ 2890307 w 3926071"/>
              <a:gd name="connsiteY19" fmla="*/ 1856051 h 2431049"/>
              <a:gd name="connsiteX20" fmla="*/ 2925142 w 3926071"/>
              <a:gd name="connsiteY20" fmla="*/ 1899594 h 2431049"/>
              <a:gd name="connsiteX21" fmla="*/ 2942559 w 3926071"/>
              <a:gd name="connsiteY21" fmla="*/ 1934428 h 2431049"/>
              <a:gd name="connsiteX22" fmla="*/ 2959976 w 3926071"/>
              <a:gd name="connsiteY22" fmla="*/ 1960554 h 2431049"/>
              <a:gd name="connsiteX23" fmla="*/ 2968684 w 3926071"/>
              <a:gd name="connsiteY23" fmla="*/ 1986680 h 2431049"/>
              <a:gd name="connsiteX24" fmla="*/ 2986102 w 3926071"/>
              <a:gd name="connsiteY24" fmla="*/ 2004097 h 2431049"/>
              <a:gd name="connsiteX25" fmla="*/ 3003519 w 3926071"/>
              <a:gd name="connsiteY25" fmla="*/ 2030222 h 2431049"/>
              <a:gd name="connsiteX26" fmla="*/ 3203816 w 3926071"/>
              <a:gd name="connsiteY26" fmla="*/ 2186977 h 2431049"/>
              <a:gd name="connsiteX27" fmla="*/ 3238650 w 3926071"/>
              <a:gd name="connsiteY27" fmla="*/ 2230520 h 2431049"/>
              <a:gd name="connsiteX28" fmla="*/ 3264776 w 3926071"/>
              <a:gd name="connsiteY28" fmla="*/ 2239228 h 2431049"/>
              <a:gd name="connsiteX29" fmla="*/ 3317027 w 3926071"/>
              <a:gd name="connsiteY29" fmla="*/ 2282771 h 2431049"/>
              <a:gd name="connsiteX30" fmla="*/ 3343153 w 3926071"/>
              <a:gd name="connsiteY30" fmla="*/ 2291480 h 2431049"/>
              <a:gd name="connsiteX31" fmla="*/ 3395404 w 3926071"/>
              <a:gd name="connsiteY31" fmla="*/ 2335022 h 2431049"/>
              <a:gd name="connsiteX32" fmla="*/ 3438947 w 3926071"/>
              <a:gd name="connsiteY32" fmla="*/ 2343731 h 2431049"/>
              <a:gd name="connsiteX33" fmla="*/ 3465073 w 3926071"/>
              <a:gd name="connsiteY33" fmla="*/ 2352440 h 2431049"/>
              <a:gd name="connsiteX34" fmla="*/ 3517324 w 3926071"/>
              <a:gd name="connsiteY34" fmla="*/ 2395982 h 2431049"/>
              <a:gd name="connsiteX35" fmla="*/ 3552159 w 3926071"/>
              <a:gd name="connsiteY35" fmla="*/ 2404691 h 2431049"/>
              <a:gd name="connsiteX36" fmla="*/ 3578284 w 3926071"/>
              <a:gd name="connsiteY36" fmla="*/ 2422108 h 2431049"/>
              <a:gd name="connsiteX37" fmla="*/ 3752456 w 3926071"/>
              <a:gd name="connsiteY37" fmla="*/ 2422108 h 2431049"/>
              <a:gd name="connsiteX38" fmla="*/ 3787290 w 3926071"/>
              <a:gd name="connsiteY38" fmla="*/ 2413400 h 2431049"/>
              <a:gd name="connsiteX39" fmla="*/ 3839542 w 3926071"/>
              <a:gd name="connsiteY39" fmla="*/ 2395982 h 2431049"/>
              <a:gd name="connsiteX40" fmla="*/ 3856959 w 3926071"/>
              <a:gd name="connsiteY40" fmla="*/ 2369857 h 2431049"/>
              <a:gd name="connsiteX41" fmla="*/ 3874376 w 3926071"/>
              <a:gd name="connsiteY41" fmla="*/ 2326314 h 2431049"/>
              <a:gd name="connsiteX42" fmla="*/ 3883084 w 3926071"/>
              <a:gd name="connsiteY42" fmla="*/ 2300188 h 2431049"/>
              <a:gd name="connsiteX43" fmla="*/ 3900502 w 3926071"/>
              <a:gd name="connsiteY43" fmla="*/ 2274062 h 2431049"/>
              <a:gd name="connsiteX44" fmla="*/ 3909210 w 3926071"/>
              <a:gd name="connsiteY44" fmla="*/ 2021514 h 2431049"/>
              <a:gd name="connsiteX45" fmla="*/ 3891793 w 3926071"/>
              <a:gd name="connsiteY45" fmla="*/ 1995388 h 2431049"/>
              <a:gd name="connsiteX46" fmla="*/ 3865667 w 3926071"/>
              <a:gd name="connsiteY46" fmla="*/ 1925720 h 2431049"/>
              <a:gd name="connsiteX47" fmla="*/ 3848250 w 3926071"/>
              <a:gd name="connsiteY47" fmla="*/ 1908302 h 2431049"/>
              <a:gd name="connsiteX48" fmla="*/ 3830833 w 3926071"/>
              <a:gd name="connsiteY48" fmla="*/ 1856051 h 2431049"/>
              <a:gd name="connsiteX49" fmla="*/ 3822124 w 3926071"/>
              <a:gd name="connsiteY49" fmla="*/ 1829925 h 2431049"/>
              <a:gd name="connsiteX50" fmla="*/ 3787290 w 3926071"/>
              <a:gd name="connsiteY50" fmla="*/ 1786382 h 2431049"/>
              <a:gd name="connsiteX51" fmla="*/ 3769873 w 3926071"/>
              <a:gd name="connsiteY51" fmla="*/ 1760257 h 2431049"/>
              <a:gd name="connsiteX52" fmla="*/ 3743747 w 3926071"/>
              <a:gd name="connsiteY52" fmla="*/ 1742840 h 2431049"/>
              <a:gd name="connsiteX53" fmla="*/ 3708913 w 3926071"/>
              <a:gd name="connsiteY53" fmla="*/ 1699297 h 2431049"/>
              <a:gd name="connsiteX54" fmla="*/ 3656662 w 3926071"/>
              <a:gd name="connsiteY54" fmla="*/ 1647045 h 2431049"/>
              <a:gd name="connsiteX55" fmla="*/ 3621827 w 3926071"/>
              <a:gd name="connsiteY55" fmla="*/ 1603502 h 2431049"/>
              <a:gd name="connsiteX56" fmla="*/ 3586993 w 3926071"/>
              <a:gd name="connsiteY56" fmla="*/ 1586085 h 2431049"/>
              <a:gd name="connsiteX57" fmla="*/ 3517324 w 3926071"/>
              <a:gd name="connsiteY57" fmla="*/ 1533834 h 2431049"/>
              <a:gd name="connsiteX58" fmla="*/ 3465073 w 3926071"/>
              <a:gd name="connsiteY58" fmla="*/ 1499000 h 2431049"/>
              <a:gd name="connsiteX59" fmla="*/ 3421530 w 3926071"/>
              <a:gd name="connsiteY59" fmla="*/ 1464165 h 2431049"/>
              <a:gd name="connsiteX60" fmla="*/ 3369279 w 3926071"/>
              <a:gd name="connsiteY60" fmla="*/ 1446748 h 2431049"/>
              <a:gd name="connsiteX61" fmla="*/ 3343153 w 3926071"/>
              <a:gd name="connsiteY61" fmla="*/ 1438040 h 2431049"/>
              <a:gd name="connsiteX62" fmla="*/ 3325736 w 3926071"/>
              <a:gd name="connsiteY62" fmla="*/ 1420622 h 2431049"/>
              <a:gd name="connsiteX63" fmla="*/ 3273484 w 3926071"/>
              <a:gd name="connsiteY63" fmla="*/ 1385788 h 2431049"/>
              <a:gd name="connsiteX64" fmla="*/ 3247359 w 3926071"/>
              <a:gd name="connsiteY64" fmla="*/ 1359662 h 2431049"/>
              <a:gd name="connsiteX65" fmla="*/ 3212524 w 3926071"/>
              <a:gd name="connsiteY65" fmla="*/ 1316120 h 2431049"/>
              <a:gd name="connsiteX66" fmla="*/ 3142856 w 3926071"/>
              <a:gd name="connsiteY66" fmla="*/ 1289994 h 2431049"/>
              <a:gd name="connsiteX67" fmla="*/ 3090604 w 3926071"/>
              <a:gd name="connsiteY67" fmla="*/ 1255160 h 2431049"/>
              <a:gd name="connsiteX68" fmla="*/ 3038353 w 3926071"/>
              <a:gd name="connsiteY68" fmla="*/ 1237742 h 2431049"/>
              <a:gd name="connsiteX69" fmla="*/ 2986102 w 3926071"/>
              <a:gd name="connsiteY69" fmla="*/ 1211617 h 2431049"/>
              <a:gd name="connsiteX70" fmla="*/ 2933850 w 3926071"/>
              <a:gd name="connsiteY70" fmla="*/ 1176782 h 2431049"/>
              <a:gd name="connsiteX71" fmla="*/ 2907724 w 3926071"/>
              <a:gd name="connsiteY71" fmla="*/ 1159365 h 2431049"/>
              <a:gd name="connsiteX72" fmla="*/ 2890307 w 3926071"/>
              <a:gd name="connsiteY72" fmla="*/ 1133240 h 2431049"/>
              <a:gd name="connsiteX73" fmla="*/ 2881599 w 3926071"/>
              <a:gd name="connsiteY73" fmla="*/ 1107114 h 2431049"/>
              <a:gd name="connsiteX74" fmla="*/ 2855473 w 3926071"/>
              <a:gd name="connsiteY74" fmla="*/ 1098405 h 2431049"/>
              <a:gd name="connsiteX75" fmla="*/ 2846764 w 3926071"/>
              <a:gd name="connsiteY75" fmla="*/ 1072280 h 2431049"/>
              <a:gd name="connsiteX76" fmla="*/ 2855473 w 3926071"/>
              <a:gd name="connsiteY76" fmla="*/ 1028737 h 2431049"/>
              <a:gd name="connsiteX77" fmla="*/ 2907724 w 3926071"/>
              <a:gd name="connsiteY77" fmla="*/ 1002611 h 2431049"/>
              <a:gd name="connsiteX78" fmla="*/ 2951267 w 3926071"/>
              <a:gd name="connsiteY78" fmla="*/ 967777 h 2431049"/>
              <a:gd name="connsiteX79" fmla="*/ 3029644 w 3926071"/>
              <a:gd name="connsiteY79" fmla="*/ 950360 h 2431049"/>
              <a:gd name="connsiteX80" fmla="*/ 3073187 w 3926071"/>
              <a:gd name="connsiteY80" fmla="*/ 915525 h 2431049"/>
              <a:gd name="connsiteX81" fmla="*/ 3090604 w 3926071"/>
              <a:gd name="connsiteY81" fmla="*/ 863274 h 2431049"/>
              <a:gd name="connsiteX82" fmla="*/ 3081896 w 3926071"/>
              <a:gd name="connsiteY82" fmla="*/ 793605 h 2431049"/>
              <a:gd name="connsiteX83" fmla="*/ 3064479 w 3926071"/>
              <a:gd name="connsiteY83" fmla="*/ 767480 h 2431049"/>
              <a:gd name="connsiteX84" fmla="*/ 3029644 w 3926071"/>
              <a:gd name="connsiteY84" fmla="*/ 697811 h 2431049"/>
              <a:gd name="connsiteX85" fmla="*/ 3012227 w 3926071"/>
              <a:gd name="connsiteY85" fmla="*/ 671685 h 2431049"/>
              <a:gd name="connsiteX86" fmla="*/ 2959976 w 3926071"/>
              <a:gd name="connsiteY86" fmla="*/ 654268 h 2431049"/>
              <a:gd name="connsiteX87" fmla="*/ 2933850 w 3926071"/>
              <a:gd name="connsiteY87" fmla="*/ 645560 h 2431049"/>
              <a:gd name="connsiteX88" fmla="*/ 2907724 w 3926071"/>
              <a:gd name="connsiteY88" fmla="*/ 628142 h 2431049"/>
              <a:gd name="connsiteX89" fmla="*/ 2855473 w 3926071"/>
              <a:gd name="connsiteY89" fmla="*/ 575891 h 2431049"/>
              <a:gd name="connsiteX90" fmla="*/ 2803222 w 3926071"/>
              <a:gd name="connsiteY90" fmla="*/ 541057 h 2431049"/>
              <a:gd name="connsiteX91" fmla="*/ 2716136 w 3926071"/>
              <a:gd name="connsiteY91" fmla="*/ 506222 h 2431049"/>
              <a:gd name="connsiteX92" fmla="*/ 2602924 w 3926071"/>
              <a:gd name="connsiteY92" fmla="*/ 471388 h 2431049"/>
              <a:gd name="connsiteX93" fmla="*/ 2481004 w 3926071"/>
              <a:gd name="connsiteY93" fmla="*/ 401720 h 2431049"/>
              <a:gd name="connsiteX94" fmla="*/ 2123953 w 3926071"/>
              <a:gd name="connsiteY94" fmla="*/ 358177 h 2431049"/>
              <a:gd name="connsiteX95" fmla="*/ 1949782 w 3926071"/>
              <a:gd name="connsiteY95" fmla="*/ 410428 h 2431049"/>
              <a:gd name="connsiteX96" fmla="*/ 1836570 w 3926071"/>
              <a:gd name="connsiteY96" fmla="*/ 436554 h 2431049"/>
              <a:gd name="connsiteX97" fmla="*/ 1592730 w 3926071"/>
              <a:gd name="connsiteY97" fmla="*/ 497514 h 2431049"/>
              <a:gd name="connsiteX98" fmla="*/ 1348890 w 3926071"/>
              <a:gd name="connsiteY98" fmla="*/ 480097 h 2431049"/>
              <a:gd name="connsiteX99" fmla="*/ 1183427 w 3926071"/>
              <a:gd name="connsiteY99" fmla="*/ 323342 h 2431049"/>
              <a:gd name="connsiteX100" fmla="*/ 1122467 w 3926071"/>
              <a:gd name="connsiteY100" fmla="*/ 244965 h 2431049"/>
              <a:gd name="connsiteX101" fmla="*/ 974422 w 3926071"/>
              <a:gd name="connsiteY101" fmla="*/ 140462 h 2431049"/>
              <a:gd name="connsiteX102" fmla="*/ 782833 w 3926071"/>
              <a:gd name="connsiteY102" fmla="*/ 35960 h 2431049"/>
              <a:gd name="connsiteX103" fmla="*/ 617370 w 3926071"/>
              <a:gd name="connsiteY103" fmla="*/ 1125 h 2431049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2533256 w 3926071"/>
              <a:gd name="connsiteY12" fmla="*/ 1516417 h 2431049"/>
              <a:gd name="connsiteX13" fmla="*/ 2620342 w 3926071"/>
              <a:gd name="connsiteY13" fmla="*/ 1594794 h 2431049"/>
              <a:gd name="connsiteX14" fmla="*/ 2750970 w 3926071"/>
              <a:gd name="connsiteY14" fmla="*/ 1655754 h 2431049"/>
              <a:gd name="connsiteX15" fmla="*/ 2759679 w 3926071"/>
              <a:gd name="connsiteY15" fmla="*/ 1681880 h 2431049"/>
              <a:gd name="connsiteX16" fmla="*/ 2785804 w 3926071"/>
              <a:gd name="connsiteY16" fmla="*/ 1708005 h 2431049"/>
              <a:gd name="connsiteX17" fmla="*/ 2838056 w 3926071"/>
              <a:gd name="connsiteY17" fmla="*/ 1777674 h 2431049"/>
              <a:gd name="connsiteX18" fmla="*/ 2864182 w 3926071"/>
              <a:gd name="connsiteY18" fmla="*/ 1829925 h 2431049"/>
              <a:gd name="connsiteX19" fmla="*/ 2890307 w 3926071"/>
              <a:gd name="connsiteY19" fmla="*/ 1856051 h 2431049"/>
              <a:gd name="connsiteX20" fmla="*/ 2925142 w 3926071"/>
              <a:gd name="connsiteY20" fmla="*/ 1899594 h 2431049"/>
              <a:gd name="connsiteX21" fmla="*/ 2942559 w 3926071"/>
              <a:gd name="connsiteY21" fmla="*/ 1934428 h 2431049"/>
              <a:gd name="connsiteX22" fmla="*/ 2959976 w 3926071"/>
              <a:gd name="connsiteY22" fmla="*/ 1960554 h 2431049"/>
              <a:gd name="connsiteX23" fmla="*/ 2968684 w 3926071"/>
              <a:gd name="connsiteY23" fmla="*/ 1986680 h 2431049"/>
              <a:gd name="connsiteX24" fmla="*/ 2986102 w 3926071"/>
              <a:gd name="connsiteY24" fmla="*/ 2004097 h 2431049"/>
              <a:gd name="connsiteX25" fmla="*/ 3203816 w 3926071"/>
              <a:gd name="connsiteY25" fmla="*/ 2186977 h 2431049"/>
              <a:gd name="connsiteX26" fmla="*/ 3238650 w 3926071"/>
              <a:gd name="connsiteY26" fmla="*/ 2230520 h 2431049"/>
              <a:gd name="connsiteX27" fmla="*/ 3264776 w 3926071"/>
              <a:gd name="connsiteY27" fmla="*/ 2239228 h 2431049"/>
              <a:gd name="connsiteX28" fmla="*/ 3317027 w 3926071"/>
              <a:gd name="connsiteY28" fmla="*/ 2282771 h 2431049"/>
              <a:gd name="connsiteX29" fmla="*/ 3343153 w 3926071"/>
              <a:gd name="connsiteY29" fmla="*/ 2291480 h 2431049"/>
              <a:gd name="connsiteX30" fmla="*/ 3395404 w 3926071"/>
              <a:gd name="connsiteY30" fmla="*/ 2335022 h 2431049"/>
              <a:gd name="connsiteX31" fmla="*/ 3438947 w 3926071"/>
              <a:gd name="connsiteY31" fmla="*/ 2343731 h 2431049"/>
              <a:gd name="connsiteX32" fmla="*/ 3465073 w 3926071"/>
              <a:gd name="connsiteY32" fmla="*/ 2352440 h 2431049"/>
              <a:gd name="connsiteX33" fmla="*/ 3517324 w 3926071"/>
              <a:gd name="connsiteY33" fmla="*/ 2395982 h 2431049"/>
              <a:gd name="connsiteX34" fmla="*/ 3552159 w 3926071"/>
              <a:gd name="connsiteY34" fmla="*/ 2404691 h 2431049"/>
              <a:gd name="connsiteX35" fmla="*/ 3578284 w 3926071"/>
              <a:gd name="connsiteY35" fmla="*/ 2422108 h 2431049"/>
              <a:gd name="connsiteX36" fmla="*/ 3752456 w 3926071"/>
              <a:gd name="connsiteY36" fmla="*/ 2422108 h 2431049"/>
              <a:gd name="connsiteX37" fmla="*/ 3787290 w 3926071"/>
              <a:gd name="connsiteY37" fmla="*/ 2413400 h 2431049"/>
              <a:gd name="connsiteX38" fmla="*/ 3839542 w 3926071"/>
              <a:gd name="connsiteY38" fmla="*/ 2395982 h 2431049"/>
              <a:gd name="connsiteX39" fmla="*/ 3856959 w 3926071"/>
              <a:gd name="connsiteY39" fmla="*/ 2369857 h 2431049"/>
              <a:gd name="connsiteX40" fmla="*/ 3874376 w 3926071"/>
              <a:gd name="connsiteY40" fmla="*/ 2326314 h 2431049"/>
              <a:gd name="connsiteX41" fmla="*/ 3883084 w 3926071"/>
              <a:gd name="connsiteY41" fmla="*/ 2300188 h 2431049"/>
              <a:gd name="connsiteX42" fmla="*/ 3900502 w 3926071"/>
              <a:gd name="connsiteY42" fmla="*/ 2274062 h 2431049"/>
              <a:gd name="connsiteX43" fmla="*/ 3909210 w 3926071"/>
              <a:gd name="connsiteY43" fmla="*/ 2021514 h 2431049"/>
              <a:gd name="connsiteX44" fmla="*/ 3891793 w 3926071"/>
              <a:gd name="connsiteY44" fmla="*/ 1995388 h 2431049"/>
              <a:gd name="connsiteX45" fmla="*/ 3865667 w 3926071"/>
              <a:gd name="connsiteY45" fmla="*/ 1925720 h 2431049"/>
              <a:gd name="connsiteX46" fmla="*/ 3848250 w 3926071"/>
              <a:gd name="connsiteY46" fmla="*/ 1908302 h 2431049"/>
              <a:gd name="connsiteX47" fmla="*/ 3830833 w 3926071"/>
              <a:gd name="connsiteY47" fmla="*/ 1856051 h 2431049"/>
              <a:gd name="connsiteX48" fmla="*/ 3822124 w 3926071"/>
              <a:gd name="connsiteY48" fmla="*/ 1829925 h 2431049"/>
              <a:gd name="connsiteX49" fmla="*/ 3787290 w 3926071"/>
              <a:gd name="connsiteY49" fmla="*/ 1786382 h 2431049"/>
              <a:gd name="connsiteX50" fmla="*/ 3769873 w 3926071"/>
              <a:gd name="connsiteY50" fmla="*/ 1760257 h 2431049"/>
              <a:gd name="connsiteX51" fmla="*/ 3743747 w 3926071"/>
              <a:gd name="connsiteY51" fmla="*/ 1742840 h 2431049"/>
              <a:gd name="connsiteX52" fmla="*/ 3708913 w 3926071"/>
              <a:gd name="connsiteY52" fmla="*/ 1699297 h 2431049"/>
              <a:gd name="connsiteX53" fmla="*/ 3656662 w 3926071"/>
              <a:gd name="connsiteY53" fmla="*/ 1647045 h 2431049"/>
              <a:gd name="connsiteX54" fmla="*/ 3621827 w 3926071"/>
              <a:gd name="connsiteY54" fmla="*/ 1603502 h 2431049"/>
              <a:gd name="connsiteX55" fmla="*/ 3586993 w 3926071"/>
              <a:gd name="connsiteY55" fmla="*/ 1586085 h 2431049"/>
              <a:gd name="connsiteX56" fmla="*/ 3517324 w 3926071"/>
              <a:gd name="connsiteY56" fmla="*/ 1533834 h 2431049"/>
              <a:gd name="connsiteX57" fmla="*/ 3465073 w 3926071"/>
              <a:gd name="connsiteY57" fmla="*/ 1499000 h 2431049"/>
              <a:gd name="connsiteX58" fmla="*/ 3421530 w 3926071"/>
              <a:gd name="connsiteY58" fmla="*/ 1464165 h 2431049"/>
              <a:gd name="connsiteX59" fmla="*/ 3369279 w 3926071"/>
              <a:gd name="connsiteY59" fmla="*/ 1446748 h 2431049"/>
              <a:gd name="connsiteX60" fmla="*/ 3343153 w 3926071"/>
              <a:gd name="connsiteY60" fmla="*/ 1438040 h 2431049"/>
              <a:gd name="connsiteX61" fmla="*/ 3325736 w 3926071"/>
              <a:gd name="connsiteY61" fmla="*/ 1420622 h 2431049"/>
              <a:gd name="connsiteX62" fmla="*/ 3273484 w 3926071"/>
              <a:gd name="connsiteY62" fmla="*/ 1385788 h 2431049"/>
              <a:gd name="connsiteX63" fmla="*/ 3247359 w 3926071"/>
              <a:gd name="connsiteY63" fmla="*/ 1359662 h 2431049"/>
              <a:gd name="connsiteX64" fmla="*/ 3212524 w 3926071"/>
              <a:gd name="connsiteY64" fmla="*/ 1316120 h 2431049"/>
              <a:gd name="connsiteX65" fmla="*/ 3142856 w 3926071"/>
              <a:gd name="connsiteY65" fmla="*/ 1289994 h 2431049"/>
              <a:gd name="connsiteX66" fmla="*/ 3090604 w 3926071"/>
              <a:gd name="connsiteY66" fmla="*/ 1255160 h 2431049"/>
              <a:gd name="connsiteX67" fmla="*/ 3038353 w 3926071"/>
              <a:gd name="connsiteY67" fmla="*/ 1237742 h 2431049"/>
              <a:gd name="connsiteX68" fmla="*/ 2986102 w 3926071"/>
              <a:gd name="connsiteY68" fmla="*/ 1211617 h 2431049"/>
              <a:gd name="connsiteX69" fmla="*/ 2933850 w 3926071"/>
              <a:gd name="connsiteY69" fmla="*/ 1176782 h 2431049"/>
              <a:gd name="connsiteX70" fmla="*/ 2907724 w 3926071"/>
              <a:gd name="connsiteY70" fmla="*/ 1159365 h 2431049"/>
              <a:gd name="connsiteX71" fmla="*/ 2890307 w 3926071"/>
              <a:gd name="connsiteY71" fmla="*/ 1133240 h 2431049"/>
              <a:gd name="connsiteX72" fmla="*/ 2881599 w 3926071"/>
              <a:gd name="connsiteY72" fmla="*/ 1107114 h 2431049"/>
              <a:gd name="connsiteX73" fmla="*/ 2855473 w 3926071"/>
              <a:gd name="connsiteY73" fmla="*/ 1098405 h 2431049"/>
              <a:gd name="connsiteX74" fmla="*/ 2846764 w 3926071"/>
              <a:gd name="connsiteY74" fmla="*/ 1072280 h 2431049"/>
              <a:gd name="connsiteX75" fmla="*/ 2855473 w 3926071"/>
              <a:gd name="connsiteY75" fmla="*/ 1028737 h 2431049"/>
              <a:gd name="connsiteX76" fmla="*/ 2907724 w 3926071"/>
              <a:gd name="connsiteY76" fmla="*/ 1002611 h 2431049"/>
              <a:gd name="connsiteX77" fmla="*/ 2951267 w 3926071"/>
              <a:gd name="connsiteY77" fmla="*/ 967777 h 2431049"/>
              <a:gd name="connsiteX78" fmla="*/ 3029644 w 3926071"/>
              <a:gd name="connsiteY78" fmla="*/ 950360 h 2431049"/>
              <a:gd name="connsiteX79" fmla="*/ 3073187 w 3926071"/>
              <a:gd name="connsiteY79" fmla="*/ 915525 h 2431049"/>
              <a:gd name="connsiteX80" fmla="*/ 3090604 w 3926071"/>
              <a:gd name="connsiteY80" fmla="*/ 863274 h 2431049"/>
              <a:gd name="connsiteX81" fmla="*/ 3081896 w 3926071"/>
              <a:gd name="connsiteY81" fmla="*/ 793605 h 2431049"/>
              <a:gd name="connsiteX82" fmla="*/ 3064479 w 3926071"/>
              <a:gd name="connsiteY82" fmla="*/ 767480 h 2431049"/>
              <a:gd name="connsiteX83" fmla="*/ 3029644 w 3926071"/>
              <a:gd name="connsiteY83" fmla="*/ 697811 h 2431049"/>
              <a:gd name="connsiteX84" fmla="*/ 3012227 w 3926071"/>
              <a:gd name="connsiteY84" fmla="*/ 671685 h 2431049"/>
              <a:gd name="connsiteX85" fmla="*/ 2959976 w 3926071"/>
              <a:gd name="connsiteY85" fmla="*/ 654268 h 2431049"/>
              <a:gd name="connsiteX86" fmla="*/ 2933850 w 3926071"/>
              <a:gd name="connsiteY86" fmla="*/ 645560 h 2431049"/>
              <a:gd name="connsiteX87" fmla="*/ 2907724 w 3926071"/>
              <a:gd name="connsiteY87" fmla="*/ 628142 h 2431049"/>
              <a:gd name="connsiteX88" fmla="*/ 2855473 w 3926071"/>
              <a:gd name="connsiteY88" fmla="*/ 575891 h 2431049"/>
              <a:gd name="connsiteX89" fmla="*/ 2803222 w 3926071"/>
              <a:gd name="connsiteY89" fmla="*/ 541057 h 2431049"/>
              <a:gd name="connsiteX90" fmla="*/ 2716136 w 3926071"/>
              <a:gd name="connsiteY90" fmla="*/ 506222 h 2431049"/>
              <a:gd name="connsiteX91" fmla="*/ 2602924 w 3926071"/>
              <a:gd name="connsiteY91" fmla="*/ 471388 h 2431049"/>
              <a:gd name="connsiteX92" fmla="*/ 2481004 w 3926071"/>
              <a:gd name="connsiteY92" fmla="*/ 401720 h 2431049"/>
              <a:gd name="connsiteX93" fmla="*/ 2123953 w 3926071"/>
              <a:gd name="connsiteY93" fmla="*/ 358177 h 2431049"/>
              <a:gd name="connsiteX94" fmla="*/ 1949782 w 3926071"/>
              <a:gd name="connsiteY94" fmla="*/ 410428 h 2431049"/>
              <a:gd name="connsiteX95" fmla="*/ 1836570 w 3926071"/>
              <a:gd name="connsiteY95" fmla="*/ 436554 h 2431049"/>
              <a:gd name="connsiteX96" fmla="*/ 1592730 w 3926071"/>
              <a:gd name="connsiteY96" fmla="*/ 497514 h 2431049"/>
              <a:gd name="connsiteX97" fmla="*/ 1348890 w 3926071"/>
              <a:gd name="connsiteY97" fmla="*/ 480097 h 2431049"/>
              <a:gd name="connsiteX98" fmla="*/ 1183427 w 3926071"/>
              <a:gd name="connsiteY98" fmla="*/ 323342 h 2431049"/>
              <a:gd name="connsiteX99" fmla="*/ 1122467 w 3926071"/>
              <a:gd name="connsiteY99" fmla="*/ 244965 h 2431049"/>
              <a:gd name="connsiteX100" fmla="*/ 974422 w 3926071"/>
              <a:gd name="connsiteY100" fmla="*/ 140462 h 2431049"/>
              <a:gd name="connsiteX101" fmla="*/ 782833 w 3926071"/>
              <a:gd name="connsiteY101" fmla="*/ 35960 h 2431049"/>
              <a:gd name="connsiteX102" fmla="*/ 617370 w 3926071"/>
              <a:gd name="connsiteY102" fmla="*/ 1125 h 2431049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2533256 w 3926071"/>
              <a:gd name="connsiteY12" fmla="*/ 1516417 h 2431049"/>
              <a:gd name="connsiteX13" fmla="*/ 2620342 w 3926071"/>
              <a:gd name="connsiteY13" fmla="*/ 1594794 h 2431049"/>
              <a:gd name="connsiteX14" fmla="*/ 2750970 w 3926071"/>
              <a:gd name="connsiteY14" fmla="*/ 1655754 h 2431049"/>
              <a:gd name="connsiteX15" fmla="*/ 2759679 w 3926071"/>
              <a:gd name="connsiteY15" fmla="*/ 1681880 h 2431049"/>
              <a:gd name="connsiteX16" fmla="*/ 2785804 w 3926071"/>
              <a:gd name="connsiteY16" fmla="*/ 1708005 h 2431049"/>
              <a:gd name="connsiteX17" fmla="*/ 2838056 w 3926071"/>
              <a:gd name="connsiteY17" fmla="*/ 1777674 h 2431049"/>
              <a:gd name="connsiteX18" fmla="*/ 2864182 w 3926071"/>
              <a:gd name="connsiteY18" fmla="*/ 1829925 h 2431049"/>
              <a:gd name="connsiteX19" fmla="*/ 2890307 w 3926071"/>
              <a:gd name="connsiteY19" fmla="*/ 1856051 h 2431049"/>
              <a:gd name="connsiteX20" fmla="*/ 2925142 w 3926071"/>
              <a:gd name="connsiteY20" fmla="*/ 1899594 h 2431049"/>
              <a:gd name="connsiteX21" fmla="*/ 2942559 w 3926071"/>
              <a:gd name="connsiteY21" fmla="*/ 1934428 h 2431049"/>
              <a:gd name="connsiteX22" fmla="*/ 2959976 w 3926071"/>
              <a:gd name="connsiteY22" fmla="*/ 1960554 h 2431049"/>
              <a:gd name="connsiteX23" fmla="*/ 2968684 w 3926071"/>
              <a:gd name="connsiteY23" fmla="*/ 1986680 h 2431049"/>
              <a:gd name="connsiteX24" fmla="*/ 3203816 w 3926071"/>
              <a:gd name="connsiteY24" fmla="*/ 2186977 h 2431049"/>
              <a:gd name="connsiteX25" fmla="*/ 3238650 w 3926071"/>
              <a:gd name="connsiteY25" fmla="*/ 2230520 h 2431049"/>
              <a:gd name="connsiteX26" fmla="*/ 3264776 w 3926071"/>
              <a:gd name="connsiteY26" fmla="*/ 2239228 h 2431049"/>
              <a:gd name="connsiteX27" fmla="*/ 3317027 w 3926071"/>
              <a:gd name="connsiteY27" fmla="*/ 2282771 h 2431049"/>
              <a:gd name="connsiteX28" fmla="*/ 3343153 w 3926071"/>
              <a:gd name="connsiteY28" fmla="*/ 2291480 h 2431049"/>
              <a:gd name="connsiteX29" fmla="*/ 3395404 w 3926071"/>
              <a:gd name="connsiteY29" fmla="*/ 2335022 h 2431049"/>
              <a:gd name="connsiteX30" fmla="*/ 3438947 w 3926071"/>
              <a:gd name="connsiteY30" fmla="*/ 2343731 h 2431049"/>
              <a:gd name="connsiteX31" fmla="*/ 3465073 w 3926071"/>
              <a:gd name="connsiteY31" fmla="*/ 2352440 h 2431049"/>
              <a:gd name="connsiteX32" fmla="*/ 3517324 w 3926071"/>
              <a:gd name="connsiteY32" fmla="*/ 2395982 h 2431049"/>
              <a:gd name="connsiteX33" fmla="*/ 3552159 w 3926071"/>
              <a:gd name="connsiteY33" fmla="*/ 2404691 h 2431049"/>
              <a:gd name="connsiteX34" fmla="*/ 3578284 w 3926071"/>
              <a:gd name="connsiteY34" fmla="*/ 2422108 h 2431049"/>
              <a:gd name="connsiteX35" fmla="*/ 3752456 w 3926071"/>
              <a:gd name="connsiteY35" fmla="*/ 2422108 h 2431049"/>
              <a:gd name="connsiteX36" fmla="*/ 3787290 w 3926071"/>
              <a:gd name="connsiteY36" fmla="*/ 2413400 h 2431049"/>
              <a:gd name="connsiteX37" fmla="*/ 3839542 w 3926071"/>
              <a:gd name="connsiteY37" fmla="*/ 2395982 h 2431049"/>
              <a:gd name="connsiteX38" fmla="*/ 3856959 w 3926071"/>
              <a:gd name="connsiteY38" fmla="*/ 2369857 h 2431049"/>
              <a:gd name="connsiteX39" fmla="*/ 3874376 w 3926071"/>
              <a:gd name="connsiteY39" fmla="*/ 2326314 h 2431049"/>
              <a:gd name="connsiteX40" fmla="*/ 3883084 w 3926071"/>
              <a:gd name="connsiteY40" fmla="*/ 2300188 h 2431049"/>
              <a:gd name="connsiteX41" fmla="*/ 3900502 w 3926071"/>
              <a:gd name="connsiteY41" fmla="*/ 2274062 h 2431049"/>
              <a:gd name="connsiteX42" fmla="*/ 3909210 w 3926071"/>
              <a:gd name="connsiteY42" fmla="*/ 2021514 h 2431049"/>
              <a:gd name="connsiteX43" fmla="*/ 3891793 w 3926071"/>
              <a:gd name="connsiteY43" fmla="*/ 1995388 h 2431049"/>
              <a:gd name="connsiteX44" fmla="*/ 3865667 w 3926071"/>
              <a:gd name="connsiteY44" fmla="*/ 1925720 h 2431049"/>
              <a:gd name="connsiteX45" fmla="*/ 3848250 w 3926071"/>
              <a:gd name="connsiteY45" fmla="*/ 1908302 h 2431049"/>
              <a:gd name="connsiteX46" fmla="*/ 3830833 w 3926071"/>
              <a:gd name="connsiteY46" fmla="*/ 1856051 h 2431049"/>
              <a:gd name="connsiteX47" fmla="*/ 3822124 w 3926071"/>
              <a:gd name="connsiteY47" fmla="*/ 1829925 h 2431049"/>
              <a:gd name="connsiteX48" fmla="*/ 3787290 w 3926071"/>
              <a:gd name="connsiteY48" fmla="*/ 1786382 h 2431049"/>
              <a:gd name="connsiteX49" fmla="*/ 3769873 w 3926071"/>
              <a:gd name="connsiteY49" fmla="*/ 1760257 h 2431049"/>
              <a:gd name="connsiteX50" fmla="*/ 3743747 w 3926071"/>
              <a:gd name="connsiteY50" fmla="*/ 1742840 h 2431049"/>
              <a:gd name="connsiteX51" fmla="*/ 3708913 w 3926071"/>
              <a:gd name="connsiteY51" fmla="*/ 1699297 h 2431049"/>
              <a:gd name="connsiteX52" fmla="*/ 3656662 w 3926071"/>
              <a:gd name="connsiteY52" fmla="*/ 1647045 h 2431049"/>
              <a:gd name="connsiteX53" fmla="*/ 3621827 w 3926071"/>
              <a:gd name="connsiteY53" fmla="*/ 1603502 h 2431049"/>
              <a:gd name="connsiteX54" fmla="*/ 3586993 w 3926071"/>
              <a:gd name="connsiteY54" fmla="*/ 1586085 h 2431049"/>
              <a:gd name="connsiteX55" fmla="*/ 3517324 w 3926071"/>
              <a:gd name="connsiteY55" fmla="*/ 1533834 h 2431049"/>
              <a:gd name="connsiteX56" fmla="*/ 3465073 w 3926071"/>
              <a:gd name="connsiteY56" fmla="*/ 1499000 h 2431049"/>
              <a:gd name="connsiteX57" fmla="*/ 3421530 w 3926071"/>
              <a:gd name="connsiteY57" fmla="*/ 1464165 h 2431049"/>
              <a:gd name="connsiteX58" fmla="*/ 3369279 w 3926071"/>
              <a:gd name="connsiteY58" fmla="*/ 1446748 h 2431049"/>
              <a:gd name="connsiteX59" fmla="*/ 3343153 w 3926071"/>
              <a:gd name="connsiteY59" fmla="*/ 1438040 h 2431049"/>
              <a:gd name="connsiteX60" fmla="*/ 3325736 w 3926071"/>
              <a:gd name="connsiteY60" fmla="*/ 1420622 h 2431049"/>
              <a:gd name="connsiteX61" fmla="*/ 3273484 w 3926071"/>
              <a:gd name="connsiteY61" fmla="*/ 1385788 h 2431049"/>
              <a:gd name="connsiteX62" fmla="*/ 3247359 w 3926071"/>
              <a:gd name="connsiteY62" fmla="*/ 1359662 h 2431049"/>
              <a:gd name="connsiteX63" fmla="*/ 3212524 w 3926071"/>
              <a:gd name="connsiteY63" fmla="*/ 1316120 h 2431049"/>
              <a:gd name="connsiteX64" fmla="*/ 3142856 w 3926071"/>
              <a:gd name="connsiteY64" fmla="*/ 1289994 h 2431049"/>
              <a:gd name="connsiteX65" fmla="*/ 3090604 w 3926071"/>
              <a:gd name="connsiteY65" fmla="*/ 1255160 h 2431049"/>
              <a:gd name="connsiteX66" fmla="*/ 3038353 w 3926071"/>
              <a:gd name="connsiteY66" fmla="*/ 1237742 h 2431049"/>
              <a:gd name="connsiteX67" fmla="*/ 2986102 w 3926071"/>
              <a:gd name="connsiteY67" fmla="*/ 1211617 h 2431049"/>
              <a:gd name="connsiteX68" fmla="*/ 2933850 w 3926071"/>
              <a:gd name="connsiteY68" fmla="*/ 1176782 h 2431049"/>
              <a:gd name="connsiteX69" fmla="*/ 2907724 w 3926071"/>
              <a:gd name="connsiteY69" fmla="*/ 1159365 h 2431049"/>
              <a:gd name="connsiteX70" fmla="*/ 2890307 w 3926071"/>
              <a:gd name="connsiteY70" fmla="*/ 1133240 h 2431049"/>
              <a:gd name="connsiteX71" fmla="*/ 2881599 w 3926071"/>
              <a:gd name="connsiteY71" fmla="*/ 1107114 h 2431049"/>
              <a:gd name="connsiteX72" fmla="*/ 2855473 w 3926071"/>
              <a:gd name="connsiteY72" fmla="*/ 1098405 h 2431049"/>
              <a:gd name="connsiteX73" fmla="*/ 2846764 w 3926071"/>
              <a:gd name="connsiteY73" fmla="*/ 1072280 h 2431049"/>
              <a:gd name="connsiteX74" fmla="*/ 2855473 w 3926071"/>
              <a:gd name="connsiteY74" fmla="*/ 1028737 h 2431049"/>
              <a:gd name="connsiteX75" fmla="*/ 2907724 w 3926071"/>
              <a:gd name="connsiteY75" fmla="*/ 1002611 h 2431049"/>
              <a:gd name="connsiteX76" fmla="*/ 2951267 w 3926071"/>
              <a:gd name="connsiteY76" fmla="*/ 967777 h 2431049"/>
              <a:gd name="connsiteX77" fmla="*/ 3029644 w 3926071"/>
              <a:gd name="connsiteY77" fmla="*/ 950360 h 2431049"/>
              <a:gd name="connsiteX78" fmla="*/ 3073187 w 3926071"/>
              <a:gd name="connsiteY78" fmla="*/ 915525 h 2431049"/>
              <a:gd name="connsiteX79" fmla="*/ 3090604 w 3926071"/>
              <a:gd name="connsiteY79" fmla="*/ 863274 h 2431049"/>
              <a:gd name="connsiteX80" fmla="*/ 3081896 w 3926071"/>
              <a:gd name="connsiteY80" fmla="*/ 793605 h 2431049"/>
              <a:gd name="connsiteX81" fmla="*/ 3064479 w 3926071"/>
              <a:gd name="connsiteY81" fmla="*/ 767480 h 2431049"/>
              <a:gd name="connsiteX82" fmla="*/ 3029644 w 3926071"/>
              <a:gd name="connsiteY82" fmla="*/ 697811 h 2431049"/>
              <a:gd name="connsiteX83" fmla="*/ 3012227 w 3926071"/>
              <a:gd name="connsiteY83" fmla="*/ 671685 h 2431049"/>
              <a:gd name="connsiteX84" fmla="*/ 2959976 w 3926071"/>
              <a:gd name="connsiteY84" fmla="*/ 654268 h 2431049"/>
              <a:gd name="connsiteX85" fmla="*/ 2933850 w 3926071"/>
              <a:gd name="connsiteY85" fmla="*/ 645560 h 2431049"/>
              <a:gd name="connsiteX86" fmla="*/ 2907724 w 3926071"/>
              <a:gd name="connsiteY86" fmla="*/ 628142 h 2431049"/>
              <a:gd name="connsiteX87" fmla="*/ 2855473 w 3926071"/>
              <a:gd name="connsiteY87" fmla="*/ 575891 h 2431049"/>
              <a:gd name="connsiteX88" fmla="*/ 2803222 w 3926071"/>
              <a:gd name="connsiteY88" fmla="*/ 541057 h 2431049"/>
              <a:gd name="connsiteX89" fmla="*/ 2716136 w 3926071"/>
              <a:gd name="connsiteY89" fmla="*/ 506222 h 2431049"/>
              <a:gd name="connsiteX90" fmla="*/ 2602924 w 3926071"/>
              <a:gd name="connsiteY90" fmla="*/ 471388 h 2431049"/>
              <a:gd name="connsiteX91" fmla="*/ 2481004 w 3926071"/>
              <a:gd name="connsiteY91" fmla="*/ 401720 h 2431049"/>
              <a:gd name="connsiteX92" fmla="*/ 2123953 w 3926071"/>
              <a:gd name="connsiteY92" fmla="*/ 358177 h 2431049"/>
              <a:gd name="connsiteX93" fmla="*/ 1949782 w 3926071"/>
              <a:gd name="connsiteY93" fmla="*/ 410428 h 2431049"/>
              <a:gd name="connsiteX94" fmla="*/ 1836570 w 3926071"/>
              <a:gd name="connsiteY94" fmla="*/ 436554 h 2431049"/>
              <a:gd name="connsiteX95" fmla="*/ 1592730 w 3926071"/>
              <a:gd name="connsiteY95" fmla="*/ 497514 h 2431049"/>
              <a:gd name="connsiteX96" fmla="*/ 1348890 w 3926071"/>
              <a:gd name="connsiteY96" fmla="*/ 480097 h 2431049"/>
              <a:gd name="connsiteX97" fmla="*/ 1183427 w 3926071"/>
              <a:gd name="connsiteY97" fmla="*/ 323342 h 2431049"/>
              <a:gd name="connsiteX98" fmla="*/ 1122467 w 3926071"/>
              <a:gd name="connsiteY98" fmla="*/ 244965 h 2431049"/>
              <a:gd name="connsiteX99" fmla="*/ 974422 w 3926071"/>
              <a:gd name="connsiteY99" fmla="*/ 140462 h 2431049"/>
              <a:gd name="connsiteX100" fmla="*/ 782833 w 3926071"/>
              <a:gd name="connsiteY100" fmla="*/ 35960 h 2431049"/>
              <a:gd name="connsiteX101" fmla="*/ 617370 w 3926071"/>
              <a:gd name="connsiteY101" fmla="*/ 1125 h 2431049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2533256 w 3926071"/>
              <a:gd name="connsiteY12" fmla="*/ 1516417 h 2431049"/>
              <a:gd name="connsiteX13" fmla="*/ 2620342 w 3926071"/>
              <a:gd name="connsiteY13" fmla="*/ 1594794 h 2431049"/>
              <a:gd name="connsiteX14" fmla="*/ 2750970 w 3926071"/>
              <a:gd name="connsiteY14" fmla="*/ 1655754 h 2431049"/>
              <a:gd name="connsiteX15" fmla="*/ 2759679 w 3926071"/>
              <a:gd name="connsiteY15" fmla="*/ 1681880 h 2431049"/>
              <a:gd name="connsiteX16" fmla="*/ 2785804 w 3926071"/>
              <a:gd name="connsiteY16" fmla="*/ 1708005 h 2431049"/>
              <a:gd name="connsiteX17" fmla="*/ 2838056 w 3926071"/>
              <a:gd name="connsiteY17" fmla="*/ 1777674 h 2431049"/>
              <a:gd name="connsiteX18" fmla="*/ 2864182 w 3926071"/>
              <a:gd name="connsiteY18" fmla="*/ 1829925 h 2431049"/>
              <a:gd name="connsiteX19" fmla="*/ 2890307 w 3926071"/>
              <a:gd name="connsiteY19" fmla="*/ 1856051 h 2431049"/>
              <a:gd name="connsiteX20" fmla="*/ 2925142 w 3926071"/>
              <a:gd name="connsiteY20" fmla="*/ 1899594 h 2431049"/>
              <a:gd name="connsiteX21" fmla="*/ 2942559 w 3926071"/>
              <a:gd name="connsiteY21" fmla="*/ 1934428 h 2431049"/>
              <a:gd name="connsiteX22" fmla="*/ 2959976 w 3926071"/>
              <a:gd name="connsiteY22" fmla="*/ 1960554 h 2431049"/>
              <a:gd name="connsiteX23" fmla="*/ 3203816 w 3926071"/>
              <a:gd name="connsiteY23" fmla="*/ 2186977 h 2431049"/>
              <a:gd name="connsiteX24" fmla="*/ 3238650 w 3926071"/>
              <a:gd name="connsiteY24" fmla="*/ 2230520 h 2431049"/>
              <a:gd name="connsiteX25" fmla="*/ 3264776 w 3926071"/>
              <a:gd name="connsiteY25" fmla="*/ 2239228 h 2431049"/>
              <a:gd name="connsiteX26" fmla="*/ 3317027 w 3926071"/>
              <a:gd name="connsiteY26" fmla="*/ 2282771 h 2431049"/>
              <a:gd name="connsiteX27" fmla="*/ 3343153 w 3926071"/>
              <a:gd name="connsiteY27" fmla="*/ 2291480 h 2431049"/>
              <a:gd name="connsiteX28" fmla="*/ 3395404 w 3926071"/>
              <a:gd name="connsiteY28" fmla="*/ 2335022 h 2431049"/>
              <a:gd name="connsiteX29" fmla="*/ 3438947 w 3926071"/>
              <a:gd name="connsiteY29" fmla="*/ 2343731 h 2431049"/>
              <a:gd name="connsiteX30" fmla="*/ 3465073 w 3926071"/>
              <a:gd name="connsiteY30" fmla="*/ 2352440 h 2431049"/>
              <a:gd name="connsiteX31" fmla="*/ 3517324 w 3926071"/>
              <a:gd name="connsiteY31" fmla="*/ 2395982 h 2431049"/>
              <a:gd name="connsiteX32" fmla="*/ 3552159 w 3926071"/>
              <a:gd name="connsiteY32" fmla="*/ 2404691 h 2431049"/>
              <a:gd name="connsiteX33" fmla="*/ 3578284 w 3926071"/>
              <a:gd name="connsiteY33" fmla="*/ 2422108 h 2431049"/>
              <a:gd name="connsiteX34" fmla="*/ 3752456 w 3926071"/>
              <a:gd name="connsiteY34" fmla="*/ 2422108 h 2431049"/>
              <a:gd name="connsiteX35" fmla="*/ 3787290 w 3926071"/>
              <a:gd name="connsiteY35" fmla="*/ 2413400 h 2431049"/>
              <a:gd name="connsiteX36" fmla="*/ 3839542 w 3926071"/>
              <a:gd name="connsiteY36" fmla="*/ 2395982 h 2431049"/>
              <a:gd name="connsiteX37" fmla="*/ 3856959 w 3926071"/>
              <a:gd name="connsiteY37" fmla="*/ 2369857 h 2431049"/>
              <a:gd name="connsiteX38" fmla="*/ 3874376 w 3926071"/>
              <a:gd name="connsiteY38" fmla="*/ 2326314 h 2431049"/>
              <a:gd name="connsiteX39" fmla="*/ 3883084 w 3926071"/>
              <a:gd name="connsiteY39" fmla="*/ 2300188 h 2431049"/>
              <a:gd name="connsiteX40" fmla="*/ 3900502 w 3926071"/>
              <a:gd name="connsiteY40" fmla="*/ 2274062 h 2431049"/>
              <a:gd name="connsiteX41" fmla="*/ 3909210 w 3926071"/>
              <a:gd name="connsiteY41" fmla="*/ 2021514 h 2431049"/>
              <a:gd name="connsiteX42" fmla="*/ 3891793 w 3926071"/>
              <a:gd name="connsiteY42" fmla="*/ 1995388 h 2431049"/>
              <a:gd name="connsiteX43" fmla="*/ 3865667 w 3926071"/>
              <a:gd name="connsiteY43" fmla="*/ 1925720 h 2431049"/>
              <a:gd name="connsiteX44" fmla="*/ 3848250 w 3926071"/>
              <a:gd name="connsiteY44" fmla="*/ 1908302 h 2431049"/>
              <a:gd name="connsiteX45" fmla="*/ 3830833 w 3926071"/>
              <a:gd name="connsiteY45" fmla="*/ 1856051 h 2431049"/>
              <a:gd name="connsiteX46" fmla="*/ 3822124 w 3926071"/>
              <a:gd name="connsiteY46" fmla="*/ 1829925 h 2431049"/>
              <a:gd name="connsiteX47" fmla="*/ 3787290 w 3926071"/>
              <a:gd name="connsiteY47" fmla="*/ 1786382 h 2431049"/>
              <a:gd name="connsiteX48" fmla="*/ 3769873 w 3926071"/>
              <a:gd name="connsiteY48" fmla="*/ 1760257 h 2431049"/>
              <a:gd name="connsiteX49" fmla="*/ 3743747 w 3926071"/>
              <a:gd name="connsiteY49" fmla="*/ 1742840 h 2431049"/>
              <a:gd name="connsiteX50" fmla="*/ 3708913 w 3926071"/>
              <a:gd name="connsiteY50" fmla="*/ 1699297 h 2431049"/>
              <a:gd name="connsiteX51" fmla="*/ 3656662 w 3926071"/>
              <a:gd name="connsiteY51" fmla="*/ 1647045 h 2431049"/>
              <a:gd name="connsiteX52" fmla="*/ 3621827 w 3926071"/>
              <a:gd name="connsiteY52" fmla="*/ 1603502 h 2431049"/>
              <a:gd name="connsiteX53" fmla="*/ 3586993 w 3926071"/>
              <a:gd name="connsiteY53" fmla="*/ 1586085 h 2431049"/>
              <a:gd name="connsiteX54" fmla="*/ 3517324 w 3926071"/>
              <a:gd name="connsiteY54" fmla="*/ 1533834 h 2431049"/>
              <a:gd name="connsiteX55" fmla="*/ 3465073 w 3926071"/>
              <a:gd name="connsiteY55" fmla="*/ 1499000 h 2431049"/>
              <a:gd name="connsiteX56" fmla="*/ 3421530 w 3926071"/>
              <a:gd name="connsiteY56" fmla="*/ 1464165 h 2431049"/>
              <a:gd name="connsiteX57" fmla="*/ 3369279 w 3926071"/>
              <a:gd name="connsiteY57" fmla="*/ 1446748 h 2431049"/>
              <a:gd name="connsiteX58" fmla="*/ 3343153 w 3926071"/>
              <a:gd name="connsiteY58" fmla="*/ 1438040 h 2431049"/>
              <a:gd name="connsiteX59" fmla="*/ 3325736 w 3926071"/>
              <a:gd name="connsiteY59" fmla="*/ 1420622 h 2431049"/>
              <a:gd name="connsiteX60" fmla="*/ 3273484 w 3926071"/>
              <a:gd name="connsiteY60" fmla="*/ 1385788 h 2431049"/>
              <a:gd name="connsiteX61" fmla="*/ 3247359 w 3926071"/>
              <a:gd name="connsiteY61" fmla="*/ 1359662 h 2431049"/>
              <a:gd name="connsiteX62" fmla="*/ 3212524 w 3926071"/>
              <a:gd name="connsiteY62" fmla="*/ 1316120 h 2431049"/>
              <a:gd name="connsiteX63" fmla="*/ 3142856 w 3926071"/>
              <a:gd name="connsiteY63" fmla="*/ 1289994 h 2431049"/>
              <a:gd name="connsiteX64" fmla="*/ 3090604 w 3926071"/>
              <a:gd name="connsiteY64" fmla="*/ 1255160 h 2431049"/>
              <a:gd name="connsiteX65" fmla="*/ 3038353 w 3926071"/>
              <a:gd name="connsiteY65" fmla="*/ 1237742 h 2431049"/>
              <a:gd name="connsiteX66" fmla="*/ 2986102 w 3926071"/>
              <a:gd name="connsiteY66" fmla="*/ 1211617 h 2431049"/>
              <a:gd name="connsiteX67" fmla="*/ 2933850 w 3926071"/>
              <a:gd name="connsiteY67" fmla="*/ 1176782 h 2431049"/>
              <a:gd name="connsiteX68" fmla="*/ 2907724 w 3926071"/>
              <a:gd name="connsiteY68" fmla="*/ 1159365 h 2431049"/>
              <a:gd name="connsiteX69" fmla="*/ 2890307 w 3926071"/>
              <a:gd name="connsiteY69" fmla="*/ 1133240 h 2431049"/>
              <a:gd name="connsiteX70" fmla="*/ 2881599 w 3926071"/>
              <a:gd name="connsiteY70" fmla="*/ 1107114 h 2431049"/>
              <a:gd name="connsiteX71" fmla="*/ 2855473 w 3926071"/>
              <a:gd name="connsiteY71" fmla="*/ 1098405 h 2431049"/>
              <a:gd name="connsiteX72" fmla="*/ 2846764 w 3926071"/>
              <a:gd name="connsiteY72" fmla="*/ 1072280 h 2431049"/>
              <a:gd name="connsiteX73" fmla="*/ 2855473 w 3926071"/>
              <a:gd name="connsiteY73" fmla="*/ 1028737 h 2431049"/>
              <a:gd name="connsiteX74" fmla="*/ 2907724 w 3926071"/>
              <a:gd name="connsiteY74" fmla="*/ 1002611 h 2431049"/>
              <a:gd name="connsiteX75" fmla="*/ 2951267 w 3926071"/>
              <a:gd name="connsiteY75" fmla="*/ 967777 h 2431049"/>
              <a:gd name="connsiteX76" fmla="*/ 3029644 w 3926071"/>
              <a:gd name="connsiteY76" fmla="*/ 950360 h 2431049"/>
              <a:gd name="connsiteX77" fmla="*/ 3073187 w 3926071"/>
              <a:gd name="connsiteY77" fmla="*/ 915525 h 2431049"/>
              <a:gd name="connsiteX78" fmla="*/ 3090604 w 3926071"/>
              <a:gd name="connsiteY78" fmla="*/ 863274 h 2431049"/>
              <a:gd name="connsiteX79" fmla="*/ 3081896 w 3926071"/>
              <a:gd name="connsiteY79" fmla="*/ 793605 h 2431049"/>
              <a:gd name="connsiteX80" fmla="*/ 3064479 w 3926071"/>
              <a:gd name="connsiteY80" fmla="*/ 767480 h 2431049"/>
              <a:gd name="connsiteX81" fmla="*/ 3029644 w 3926071"/>
              <a:gd name="connsiteY81" fmla="*/ 697811 h 2431049"/>
              <a:gd name="connsiteX82" fmla="*/ 3012227 w 3926071"/>
              <a:gd name="connsiteY82" fmla="*/ 671685 h 2431049"/>
              <a:gd name="connsiteX83" fmla="*/ 2959976 w 3926071"/>
              <a:gd name="connsiteY83" fmla="*/ 654268 h 2431049"/>
              <a:gd name="connsiteX84" fmla="*/ 2933850 w 3926071"/>
              <a:gd name="connsiteY84" fmla="*/ 645560 h 2431049"/>
              <a:gd name="connsiteX85" fmla="*/ 2907724 w 3926071"/>
              <a:gd name="connsiteY85" fmla="*/ 628142 h 2431049"/>
              <a:gd name="connsiteX86" fmla="*/ 2855473 w 3926071"/>
              <a:gd name="connsiteY86" fmla="*/ 575891 h 2431049"/>
              <a:gd name="connsiteX87" fmla="*/ 2803222 w 3926071"/>
              <a:gd name="connsiteY87" fmla="*/ 541057 h 2431049"/>
              <a:gd name="connsiteX88" fmla="*/ 2716136 w 3926071"/>
              <a:gd name="connsiteY88" fmla="*/ 506222 h 2431049"/>
              <a:gd name="connsiteX89" fmla="*/ 2602924 w 3926071"/>
              <a:gd name="connsiteY89" fmla="*/ 471388 h 2431049"/>
              <a:gd name="connsiteX90" fmla="*/ 2481004 w 3926071"/>
              <a:gd name="connsiteY90" fmla="*/ 401720 h 2431049"/>
              <a:gd name="connsiteX91" fmla="*/ 2123953 w 3926071"/>
              <a:gd name="connsiteY91" fmla="*/ 358177 h 2431049"/>
              <a:gd name="connsiteX92" fmla="*/ 1949782 w 3926071"/>
              <a:gd name="connsiteY92" fmla="*/ 410428 h 2431049"/>
              <a:gd name="connsiteX93" fmla="*/ 1836570 w 3926071"/>
              <a:gd name="connsiteY93" fmla="*/ 436554 h 2431049"/>
              <a:gd name="connsiteX94" fmla="*/ 1592730 w 3926071"/>
              <a:gd name="connsiteY94" fmla="*/ 497514 h 2431049"/>
              <a:gd name="connsiteX95" fmla="*/ 1348890 w 3926071"/>
              <a:gd name="connsiteY95" fmla="*/ 480097 h 2431049"/>
              <a:gd name="connsiteX96" fmla="*/ 1183427 w 3926071"/>
              <a:gd name="connsiteY96" fmla="*/ 323342 h 2431049"/>
              <a:gd name="connsiteX97" fmla="*/ 1122467 w 3926071"/>
              <a:gd name="connsiteY97" fmla="*/ 244965 h 2431049"/>
              <a:gd name="connsiteX98" fmla="*/ 974422 w 3926071"/>
              <a:gd name="connsiteY98" fmla="*/ 140462 h 2431049"/>
              <a:gd name="connsiteX99" fmla="*/ 782833 w 3926071"/>
              <a:gd name="connsiteY99" fmla="*/ 35960 h 2431049"/>
              <a:gd name="connsiteX100" fmla="*/ 617370 w 3926071"/>
              <a:gd name="connsiteY100" fmla="*/ 1125 h 2431049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2533256 w 3926071"/>
              <a:gd name="connsiteY12" fmla="*/ 1516417 h 2431049"/>
              <a:gd name="connsiteX13" fmla="*/ 2620342 w 3926071"/>
              <a:gd name="connsiteY13" fmla="*/ 1594794 h 2431049"/>
              <a:gd name="connsiteX14" fmla="*/ 2750970 w 3926071"/>
              <a:gd name="connsiteY14" fmla="*/ 1655754 h 2431049"/>
              <a:gd name="connsiteX15" fmla="*/ 2759679 w 3926071"/>
              <a:gd name="connsiteY15" fmla="*/ 1681880 h 2431049"/>
              <a:gd name="connsiteX16" fmla="*/ 2785804 w 3926071"/>
              <a:gd name="connsiteY16" fmla="*/ 1708005 h 2431049"/>
              <a:gd name="connsiteX17" fmla="*/ 2838056 w 3926071"/>
              <a:gd name="connsiteY17" fmla="*/ 1777674 h 2431049"/>
              <a:gd name="connsiteX18" fmla="*/ 2864182 w 3926071"/>
              <a:gd name="connsiteY18" fmla="*/ 1829925 h 2431049"/>
              <a:gd name="connsiteX19" fmla="*/ 2890307 w 3926071"/>
              <a:gd name="connsiteY19" fmla="*/ 1856051 h 2431049"/>
              <a:gd name="connsiteX20" fmla="*/ 2925142 w 3926071"/>
              <a:gd name="connsiteY20" fmla="*/ 1899594 h 2431049"/>
              <a:gd name="connsiteX21" fmla="*/ 2942559 w 3926071"/>
              <a:gd name="connsiteY21" fmla="*/ 1934428 h 2431049"/>
              <a:gd name="connsiteX22" fmla="*/ 3203816 w 3926071"/>
              <a:gd name="connsiteY22" fmla="*/ 2186977 h 2431049"/>
              <a:gd name="connsiteX23" fmla="*/ 3238650 w 3926071"/>
              <a:gd name="connsiteY23" fmla="*/ 2230520 h 2431049"/>
              <a:gd name="connsiteX24" fmla="*/ 3264776 w 3926071"/>
              <a:gd name="connsiteY24" fmla="*/ 2239228 h 2431049"/>
              <a:gd name="connsiteX25" fmla="*/ 3317027 w 3926071"/>
              <a:gd name="connsiteY25" fmla="*/ 2282771 h 2431049"/>
              <a:gd name="connsiteX26" fmla="*/ 3343153 w 3926071"/>
              <a:gd name="connsiteY26" fmla="*/ 2291480 h 2431049"/>
              <a:gd name="connsiteX27" fmla="*/ 3395404 w 3926071"/>
              <a:gd name="connsiteY27" fmla="*/ 2335022 h 2431049"/>
              <a:gd name="connsiteX28" fmla="*/ 3438947 w 3926071"/>
              <a:gd name="connsiteY28" fmla="*/ 2343731 h 2431049"/>
              <a:gd name="connsiteX29" fmla="*/ 3465073 w 3926071"/>
              <a:gd name="connsiteY29" fmla="*/ 2352440 h 2431049"/>
              <a:gd name="connsiteX30" fmla="*/ 3517324 w 3926071"/>
              <a:gd name="connsiteY30" fmla="*/ 2395982 h 2431049"/>
              <a:gd name="connsiteX31" fmla="*/ 3552159 w 3926071"/>
              <a:gd name="connsiteY31" fmla="*/ 2404691 h 2431049"/>
              <a:gd name="connsiteX32" fmla="*/ 3578284 w 3926071"/>
              <a:gd name="connsiteY32" fmla="*/ 2422108 h 2431049"/>
              <a:gd name="connsiteX33" fmla="*/ 3752456 w 3926071"/>
              <a:gd name="connsiteY33" fmla="*/ 2422108 h 2431049"/>
              <a:gd name="connsiteX34" fmla="*/ 3787290 w 3926071"/>
              <a:gd name="connsiteY34" fmla="*/ 2413400 h 2431049"/>
              <a:gd name="connsiteX35" fmla="*/ 3839542 w 3926071"/>
              <a:gd name="connsiteY35" fmla="*/ 2395982 h 2431049"/>
              <a:gd name="connsiteX36" fmla="*/ 3856959 w 3926071"/>
              <a:gd name="connsiteY36" fmla="*/ 2369857 h 2431049"/>
              <a:gd name="connsiteX37" fmla="*/ 3874376 w 3926071"/>
              <a:gd name="connsiteY37" fmla="*/ 2326314 h 2431049"/>
              <a:gd name="connsiteX38" fmla="*/ 3883084 w 3926071"/>
              <a:gd name="connsiteY38" fmla="*/ 2300188 h 2431049"/>
              <a:gd name="connsiteX39" fmla="*/ 3900502 w 3926071"/>
              <a:gd name="connsiteY39" fmla="*/ 2274062 h 2431049"/>
              <a:gd name="connsiteX40" fmla="*/ 3909210 w 3926071"/>
              <a:gd name="connsiteY40" fmla="*/ 2021514 h 2431049"/>
              <a:gd name="connsiteX41" fmla="*/ 3891793 w 3926071"/>
              <a:gd name="connsiteY41" fmla="*/ 1995388 h 2431049"/>
              <a:gd name="connsiteX42" fmla="*/ 3865667 w 3926071"/>
              <a:gd name="connsiteY42" fmla="*/ 1925720 h 2431049"/>
              <a:gd name="connsiteX43" fmla="*/ 3848250 w 3926071"/>
              <a:gd name="connsiteY43" fmla="*/ 1908302 h 2431049"/>
              <a:gd name="connsiteX44" fmla="*/ 3830833 w 3926071"/>
              <a:gd name="connsiteY44" fmla="*/ 1856051 h 2431049"/>
              <a:gd name="connsiteX45" fmla="*/ 3822124 w 3926071"/>
              <a:gd name="connsiteY45" fmla="*/ 1829925 h 2431049"/>
              <a:gd name="connsiteX46" fmla="*/ 3787290 w 3926071"/>
              <a:gd name="connsiteY46" fmla="*/ 1786382 h 2431049"/>
              <a:gd name="connsiteX47" fmla="*/ 3769873 w 3926071"/>
              <a:gd name="connsiteY47" fmla="*/ 1760257 h 2431049"/>
              <a:gd name="connsiteX48" fmla="*/ 3743747 w 3926071"/>
              <a:gd name="connsiteY48" fmla="*/ 1742840 h 2431049"/>
              <a:gd name="connsiteX49" fmla="*/ 3708913 w 3926071"/>
              <a:gd name="connsiteY49" fmla="*/ 1699297 h 2431049"/>
              <a:gd name="connsiteX50" fmla="*/ 3656662 w 3926071"/>
              <a:gd name="connsiteY50" fmla="*/ 1647045 h 2431049"/>
              <a:gd name="connsiteX51" fmla="*/ 3621827 w 3926071"/>
              <a:gd name="connsiteY51" fmla="*/ 1603502 h 2431049"/>
              <a:gd name="connsiteX52" fmla="*/ 3586993 w 3926071"/>
              <a:gd name="connsiteY52" fmla="*/ 1586085 h 2431049"/>
              <a:gd name="connsiteX53" fmla="*/ 3517324 w 3926071"/>
              <a:gd name="connsiteY53" fmla="*/ 1533834 h 2431049"/>
              <a:gd name="connsiteX54" fmla="*/ 3465073 w 3926071"/>
              <a:gd name="connsiteY54" fmla="*/ 1499000 h 2431049"/>
              <a:gd name="connsiteX55" fmla="*/ 3421530 w 3926071"/>
              <a:gd name="connsiteY55" fmla="*/ 1464165 h 2431049"/>
              <a:gd name="connsiteX56" fmla="*/ 3369279 w 3926071"/>
              <a:gd name="connsiteY56" fmla="*/ 1446748 h 2431049"/>
              <a:gd name="connsiteX57" fmla="*/ 3343153 w 3926071"/>
              <a:gd name="connsiteY57" fmla="*/ 1438040 h 2431049"/>
              <a:gd name="connsiteX58" fmla="*/ 3325736 w 3926071"/>
              <a:gd name="connsiteY58" fmla="*/ 1420622 h 2431049"/>
              <a:gd name="connsiteX59" fmla="*/ 3273484 w 3926071"/>
              <a:gd name="connsiteY59" fmla="*/ 1385788 h 2431049"/>
              <a:gd name="connsiteX60" fmla="*/ 3247359 w 3926071"/>
              <a:gd name="connsiteY60" fmla="*/ 1359662 h 2431049"/>
              <a:gd name="connsiteX61" fmla="*/ 3212524 w 3926071"/>
              <a:gd name="connsiteY61" fmla="*/ 1316120 h 2431049"/>
              <a:gd name="connsiteX62" fmla="*/ 3142856 w 3926071"/>
              <a:gd name="connsiteY62" fmla="*/ 1289994 h 2431049"/>
              <a:gd name="connsiteX63" fmla="*/ 3090604 w 3926071"/>
              <a:gd name="connsiteY63" fmla="*/ 1255160 h 2431049"/>
              <a:gd name="connsiteX64" fmla="*/ 3038353 w 3926071"/>
              <a:gd name="connsiteY64" fmla="*/ 1237742 h 2431049"/>
              <a:gd name="connsiteX65" fmla="*/ 2986102 w 3926071"/>
              <a:gd name="connsiteY65" fmla="*/ 1211617 h 2431049"/>
              <a:gd name="connsiteX66" fmla="*/ 2933850 w 3926071"/>
              <a:gd name="connsiteY66" fmla="*/ 1176782 h 2431049"/>
              <a:gd name="connsiteX67" fmla="*/ 2907724 w 3926071"/>
              <a:gd name="connsiteY67" fmla="*/ 1159365 h 2431049"/>
              <a:gd name="connsiteX68" fmla="*/ 2890307 w 3926071"/>
              <a:gd name="connsiteY68" fmla="*/ 1133240 h 2431049"/>
              <a:gd name="connsiteX69" fmla="*/ 2881599 w 3926071"/>
              <a:gd name="connsiteY69" fmla="*/ 1107114 h 2431049"/>
              <a:gd name="connsiteX70" fmla="*/ 2855473 w 3926071"/>
              <a:gd name="connsiteY70" fmla="*/ 1098405 h 2431049"/>
              <a:gd name="connsiteX71" fmla="*/ 2846764 w 3926071"/>
              <a:gd name="connsiteY71" fmla="*/ 1072280 h 2431049"/>
              <a:gd name="connsiteX72" fmla="*/ 2855473 w 3926071"/>
              <a:gd name="connsiteY72" fmla="*/ 1028737 h 2431049"/>
              <a:gd name="connsiteX73" fmla="*/ 2907724 w 3926071"/>
              <a:gd name="connsiteY73" fmla="*/ 1002611 h 2431049"/>
              <a:gd name="connsiteX74" fmla="*/ 2951267 w 3926071"/>
              <a:gd name="connsiteY74" fmla="*/ 967777 h 2431049"/>
              <a:gd name="connsiteX75" fmla="*/ 3029644 w 3926071"/>
              <a:gd name="connsiteY75" fmla="*/ 950360 h 2431049"/>
              <a:gd name="connsiteX76" fmla="*/ 3073187 w 3926071"/>
              <a:gd name="connsiteY76" fmla="*/ 915525 h 2431049"/>
              <a:gd name="connsiteX77" fmla="*/ 3090604 w 3926071"/>
              <a:gd name="connsiteY77" fmla="*/ 863274 h 2431049"/>
              <a:gd name="connsiteX78" fmla="*/ 3081896 w 3926071"/>
              <a:gd name="connsiteY78" fmla="*/ 793605 h 2431049"/>
              <a:gd name="connsiteX79" fmla="*/ 3064479 w 3926071"/>
              <a:gd name="connsiteY79" fmla="*/ 767480 h 2431049"/>
              <a:gd name="connsiteX80" fmla="*/ 3029644 w 3926071"/>
              <a:gd name="connsiteY80" fmla="*/ 697811 h 2431049"/>
              <a:gd name="connsiteX81" fmla="*/ 3012227 w 3926071"/>
              <a:gd name="connsiteY81" fmla="*/ 671685 h 2431049"/>
              <a:gd name="connsiteX82" fmla="*/ 2959976 w 3926071"/>
              <a:gd name="connsiteY82" fmla="*/ 654268 h 2431049"/>
              <a:gd name="connsiteX83" fmla="*/ 2933850 w 3926071"/>
              <a:gd name="connsiteY83" fmla="*/ 645560 h 2431049"/>
              <a:gd name="connsiteX84" fmla="*/ 2907724 w 3926071"/>
              <a:gd name="connsiteY84" fmla="*/ 628142 h 2431049"/>
              <a:gd name="connsiteX85" fmla="*/ 2855473 w 3926071"/>
              <a:gd name="connsiteY85" fmla="*/ 575891 h 2431049"/>
              <a:gd name="connsiteX86" fmla="*/ 2803222 w 3926071"/>
              <a:gd name="connsiteY86" fmla="*/ 541057 h 2431049"/>
              <a:gd name="connsiteX87" fmla="*/ 2716136 w 3926071"/>
              <a:gd name="connsiteY87" fmla="*/ 506222 h 2431049"/>
              <a:gd name="connsiteX88" fmla="*/ 2602924 w 3926071"/>
              <a:gd name="connsiteY88" fmla="*/ 471388 h 2431049"/>
              <a:gd name="connsiteX89" fmla="*/ 2481004 w 3926071"/>
              <a:gd name="connsiteY89" fmla="*/ 401720 h 2431049"/>
              <a:gd name="connsiteX90" fmla="*/ 2123953 w 3926071"/>
              <a:gd name="connsiteY90" fmla="*/ 358177 h 2431049"/>
              <a:gd name="connsiteX91" fmla="*/ 1949782 w 3926071"/>
              <a:gd name="connsiteY91" fmla="*/ 410428 h 2431049"/>
              <a:gd name="connsiteX92" fmla="*/ 1836570 w 3926071"/>
              <a:gd name="connsiteY92" fmla="*/ 436554 h 2431049"/>
              <a:gd name="connsiteX93" fmla="*/ 1592730 w 3926071"/>
              <a:gd name="connsiteY93" fmla="*/ 497514 h 2431049"/>
              <a:gd name="connsiteX94" fmla="*/ 1348890 w 3926071"/>
              <a:gd name="connsiteY94" fmla="*/ 480097 h 2431049"/>
              <a:gd name="connsiteX95" fmla="*/ 1183427 w 3926071"/>
              <a:gd name="connsiteY95" fmla="*/ 323342 h 2431049"/>
              <a:gd name="connsiteX96" fmla="*/ 1122467 w 3926071"/>
              <a:gd name="connsiteY96" fmla="*/ 244965 h 2431049"/>
              <a:gd name="connsiteX97" fmla="*/ 974422 w 3926071"/>
              <a:gd name="connsiteY97" fmla="*/ 140462 h 2431049"/>
              <a:gd name="connsiteX98" fmla="*/ 782833 w 3926071"/>
              <a:gd name="connsiteY98" fmla="*/ 35960 h 2431049"/>
              <a:gd name="connsiteX99" fmla="*/ 617370 w 3926071"/>
              <a:gd name="connsiteY99" fmla="*/ 1125 h 2431049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2533256 w 3926071"/>
              <a:gd name="connsiteY12" fmla="*/ 1516417 h 2431049"/>
              <a:gd name="connsiteX13" fmla="*/ 2620342 w 3926071"/>
              <a:gd name="connsiteY13" fmla="*/ 1594794 h 2431049"/>
              <a:gd name="connsiteX14" fmla="*/ 2750970 w 3926071"/>
              <a:gd name="connsiteY14" fmla="*/ 1655754 h 2431049"/>
              <a:gd name="connsiteX15" fmla="*/ 2759679 w 3926071"/>
              <a:gd name="connsiteY15" fmla="*/ 1681880 h 2431049"/>
              <a:gd name="connsiteX16" fmla="*/ 2785804 w 3926071"/>
              <a:gd name="connsiteY16" fmla="*/ 1708005 h 2431049"/>
              <a:gd name="connsiteX17" fmla="*/ 2838056 w 3926071"/>
              <a:gd name="connsiteY17" fmla="*/ 1777674 h 2431049"/>
              <a:gd name="connsiteX18" fmla="*/ 2864182 w 3926071"/>
              <a:gd name="connsiteY18" fmla="*/ 1829925 h 2431049"/>
              <a:gd name="connsiteX19" fmla="*/ 2890307 w 3926071"/>
              <a:gd name="connsiteY19" fmla="*/ 1856051 h 2431049"/>
              <a:gd name="connsiteX20" fmla="*/ 2925142 w 3926071"/>
              <a:gd name="connsiteY20" fmla="*/ 1899594 h 2431049"/>
              <a:gd name="connsiteX21" fmla="*/ 3203816 w 3926071"/>
              <a:gd name="connsiteY21" fmla="*/ 2186977 h 2431049"/>
              <a:gd name="connsiteX22" fmla="*/ 3238650 w 3926071"/>
              <a:gd name="connsiteY22" fmla="*/ 2230520 h 2431049"/>
              <a:gd name="connsiteX23" fmla="*/ 3264776 w 3926071"/>
              <a:gd name="connsiteY23" fmla="*/ 2239228 h 2431049"/>
              <a:gd name="connsiteX24" fmla="*/ 3317027 w 3926071"/>
              <a:gd name="connsiteY24" fmla="*/ 2282771 h 2431049"/>
              <a:gd name="connsiteX25" fmla="*/ 3343153 w 3926071"/>
              <a:gd name="connsiteY25" fmla="*/ 2291480 h 2431049"/>
              <a:gd name="connsiteX26" fmla="*/ 3395404 w 3926071"/>
              <a:gd name="connsiteY26" fmla="*/ 2335022 h 2431049"/>
              <a:gd name="connsiteX27" fmla="*/ 3438947 w 3926071"/>
              <a:gd name="connsiteY27" fmla="*/ 2343731 h 2431049"/>
              <a:gd name="connsiteX28" fmla="*/ 3465073 w 3926071"/>
              <a:gd name="connsiteY28" fmla="*/ 2352440 h 2431049"/>
              <a:gd name="connsiteX29" fmla="*/ 3517324 w 3926071"/>
              <a:gd name="connsiteY29" fmla="*/ 2395982 h 2431049"/>
              <a:gd name="connsiteX30" fmla="*/ 3552159 w 3926071"/>
              <a:gd name="connsiteY30" fmla="*/ 2404691 h 2431049"/>
              <a:gd name="connsiteX31" fmla="*/ 3578284 w 3926071"/>
              <a:gd name="connsiteY31" fmla="*/ 2422108 h 2431049"/>
              <a:gd name="connsiteX32" fmla="*/ 3752456 w 3926071"/>
              <a:gd name="connsiteY32" fmla="*/ 2422108 h 2431049"/>
              <a:gd name="connsiteX33" fmla="*/ 3787290 w 3926071"/>
              <a:gd name="connsiteY33" fmla="*/ 2413400 h 2431049"/>
              <a:gd name="connsiteX34" fmla="*/ 3839542 w 3926071"/>
              <a:gd name="connsiteY34" fmla="*/ 2395982 h 2431049"/>
              <a:gd name="connsiteX35" fmla="*/ 3856959 w 3926071"/>
              <a:gd name="connsiteY35" fmla="*/ 2369857 h 2431049"/>
              <a:gd name="connsiteX36" fmla="*/ 3874376 w 3926071"/>
              <a:gd name="connsiteY36" fmla="*/ 2326314 h 2431049"/>
              <a:gd name="connsiteX37" fmla="*/ 3883084 w 3926071"/>
              <a:gd name="connsiteY37" fmla="*/ 2300188 h 2431049"/>
              <a:gd name="connsiteX38" fmla="*/ 3900502 w 3926071"/>
              <a:gd name="connsiteY38" fmla="*/ 2274062 h 2431049"/>
              <a:gd name="connsiteX39" fmla="*/ 3909210 w 3926071"/>
              <a:gd name="connsiteY39" fmla="*/ 2021514 h 2431049"/>
              <a:gd name="connsiteX40" fmla="*/ 3891793 w 3926071"/>
              <a:gd name="connsiteY40" fmla="*/ 1995388 h 2431049"/>
              <a:gd name="connsiteX41" fmla="*/ 3865667 w 3926071"/>
              <a:gd name="connsiteY41" fmla="*/ 1925720 h 2431049"/>
              <a:gd name="connsiteX42" fmla="*/ 3848250 w 3926071"/>
              <a:gd name="connsiteY42" fmla="*/ 1908302 h 2431049"/>
              <a:gd name="connsiteX43" fmla="*/ 3830833 w 3926071"/>
              <a:gd name="connsiteY43" fmla="*/ 1856051 h 2431049"/>
              <a:gd name="connsiteX44" fmla="*/ 3822124 w 3926071"/>
              <a:gd name="connsiteY44" fmla="*/ 1829925 h 2431049"/>
              <a:gd name="connsiteX45" fmla="*/ 3787290 w 3926071"/>
              <a:gd name="connsiteY45" fmla="*/ 1786382 h 2431049"/>
              <a:gd name="connsiteX46" fmla="*/ 3769873 w 3926071"/>
              <a:gd name="connsiteY46" fmla="*/ 1760257 h 2431049"/>
              <a:gd name="connsiteX47" fmla="*/ 3743747 w 3926071"/>
              <a:gd name="connsiteY47" fmla="*/ 1742840 h 2431049"/>
              <a:gd name="connsiteX48" fmla="*/ 3708913 w 3926071"/>
              <a:gd name="connsiteY48" fmla="*/ 1699297 h 2431049"/>
              <a:gd name="connsiteX49" fmla="*/ 3656662 w 3926071"/>
              <a:gd name="connsiteY49" fmla="*/ 1647045 h 2431049"/>
              <a:gd name="connsiteX50" fmla="*/ 3621827 w 3926071"/>
              <a:gd name="connsiteY50" fmla="*/ 1603502 h 2431049"/>
              <a:gd name="connsiteX51" fmla="*/ 3586993 w 3926071"/>
              <a:gd name="connsiteY51" fmla="*/ 1586085 h 2431049"/>
              <a:gd name="connsiteX52" fmla="*/ 3517324 w 3926071"/>
              <a:gd name="connsiteY52" fmla="*/ 1533834 h 2431049"/>
              <a:gd name="connsiteX53" fmla="*/ 3465073 w 3926071"/>
              <a:gd name="connsiteY53" fmla="*/ 1499000 h 2431049"/>
              <a:gd name="connsiteX54" fmla="*/ 3421530 w 3926071"/>
              <a:gd name="connsiteY54" fmla="*/ 1464165 h 2431049"/>
              <a:gd name="connsiteX55" fmla="*/ 3369279 w 3926071"/>
              <a:gd name="connsiteY55" fmla="*/ 1446748 h 2431049"/>
              <a:gd name="connsiteX56" fmla="*/ 3343153 w 3926071"/>
              <a:gd name="connsiteY56" fmla="*/ 1438040 h 2431049"/>
              <a:gd name="connsiteX57" fmla="*/ 3325736 w 3926071"/>
              <a:gd name="connsiteY57" fmla="*/ 1420622 h 2431049"/>
              <a:gd name="connsiteX58" fmla="*/ 3273484 w 3926071"/>
              <a:gd name="connsiteY58" fmla="*/ 1385788 h 2431049"/>
              <a:gd name="connsiteX59" fmla="*/ 3247359 w 3926071"/>
              <a:gd name="connsiteY59" fmla="*/ 1359662 h 2431049"/>
              <a:gd name="connsiteX60" fmla="*/ 3212524 w 3926071"/>
              <a:gd name="connsiteY60" fmla="*/ 1316120 h 2431049"/>
              <a:gd name="connsiteX61" fmla="*/ 3142856 w 3926071"/>
              <a:gd name="connsiteY61" fmla="*/ 1289994 h 2431049"/>
              <a:gd name="connsiteX62" fmla="*/ 3090604 w 3926071"/>
              <a:gd name="connsiteY62" fmla="*/ 1255160 h 2431049"/>
              <a:gd name="connsiteX63" fmla="*/ 3038353 w 3926071"/>
              <a:gd name="connsiteY63" fmla="*/ 1237742 h 2431049"/>
              <a:gd name="connsiteX64" fmla="*/ 2986102 w 3926071"/>
              <a:gd name="connsiteY64" fmla="*/ 1211617 h 2431049"/>
              <a:gd name="connsiteX65" fmla="*/ 2933850 w 3926071"/>
              <a:gd name="connsiteY65" fmla="*/ 1176782 h 2431049"/>
              <a:gd name="connsiteX66" fmla="*/ 2907724 w 3926071"/>
              <a:gd name="connsiteY66" fmla="*/ 1159365 h 2431049"/>
              <a:gd name="connsiteX67" fmla="*/ 2890307 w 3926071"/>
              <a:gd name="connsiteY67" fmla="*/ 1133240 h 2431049"/>
              <a:gd name="connsiteX68" fmla="*/ 2881599 w 3926071"/>
              <a:gd name="connsiteY68" fmla="*/ 1107114 h 2431049"/>
              <a:gd name="connsiteX69" fmla="*/ 2855473 w 3926071"/>
              <a:gd name="connsiteY69" fmla="*/ 1098405 h 2431049"/>
              <a:gd name="connsiteX70" fmla="*/ 2846764 w 3926071"/>
              <a:gd name="connsiteY70" fmla="*/ 1072280 h 2431049"/>
              <a:gd name="connsiteX71" fmla="*/ 2855473 w 3926071"/>
              <a:gd name="connsiteY71" fmla="*/ 1028737 h 2431049"/>
              <a:gd name="connsiteX72" fmla="*/ 2907724 w 3926071"/>
              <a:gd name="connsiteY72" fmla="*/ 1002611 h 2431049"/>
              <a:gd name="connsiteX73" fmla="*/ 2951267 w 3926071"/>
              <a:gd name="connsiteY73" fmla="*/ 967777 h 2431049"/>
              <a:gd name="connsiteX74" fmla="*/ 3029644 w 3926071"/>
              <a:gd name="connsiteY74" fmla="*/ 950360 h 2431049"/>
              <a:gd name="connsiteX75" fmla="*/ 3073187 w 3926071"/>
              <a:gd name="connsiteY75" fmla="*/ 915525 h 2431049"/>
              <a:gd name="connsiteX76" fmla="*/ 3090604 w 3926071"/>
              <a:gd name="connsiteY76" fmla="*/ 863274 h 2431049"/>
              <a:gd name="connsiteX77" fmla="*/ 3081896 w 3926071"/>
              <a:gd name="connsiteY77" fmla="*/ 793605 h 2431049"/>
              <a:gd name="connsiteX78" fmla="*/ 3064479 w 3926071"/>
              <a:gd name="connsiteY78" fmla="*/ 767480 h 2431049"/>
              <a:gd name="connsiteX79" fmla="*/ 3029644 w 3926071"/>
              <a:gd name="connsiteY79" fmla="*/ 697811 h 2431049"/>
              <a:gd name="connsiteX80" fmla="*/ 3012227 w 3926071"/>
              <a:gd name="connsiteY80" fmla="*/ 671685 h 2431049"/>
              <a:gd name="connsiteX81" fmla="*/ 2959976 w 3926071"/>
              <a:gd name="connsiteY81" fmla="*/ 654268 h 2431049"/>
              <a:gd name="connsiteX82" fmla="*/ 2933850 w 3926071"/>
              <a:gd name="connsiteY82" fmla="*/ 645560 h 2431049"/>
              <a:gd name="connsiteX83" fmla="*/ 2907724 w 3926071"/>
              <a:gd name="connsiteY83" fmla="*/ 628142 h 2431049"/>
              <a:gd name="connsiteX84" fmla="*/ 2855473 w 3926071"/>
              <a:gd name="connsiteY84" fmla="*/ 575891 h 2431049"/>
              <a:gd name="connsiteX85" fmla="*/ 2803222 w 3926071"/>
              <a:gd name="connsiteY85" fmla="*/ 541057 h 2431049"/>
              <a:gd name="connsiteX86" fmla="*/ 2716136 w 3926071"/>
              <a:gd name="connsiteY86" fmla="*/ 506222 h 2431049"/>
              <a:gd name="connsiteX87" fmla="*/ 2602924 w 3926071"/>
              <a:gd name="connsiteY87" fmla="*/ 471388 h 2431049"/>
              <a:gd name="connsiteX88" fmla="*/ 2481004 w 3926071"/>
              <a:gd name="connsiteY88" fmla="*/ 401720 h 2431049"/>
              <a:gd name="connsiteX89" fmla="*/ 2123953 w 3926071"/>
              <a:gd name="connsiteY89" fmla="*/ 358177 h 2431049"/>
              <a:gd name="connsiteX90" fmla="*/ 1949782 w 3926071"/>
              <a:gd name="connsiteY90" fmla="*/ 410428 h 2431049"/>
              <a:gd name="connsiteX91" fmla="*/ 1836570 w 3926071"/>
              <a:gd name="connsiteY91" fmla="*/ 436554 h 2431049"/>
              <a:gd name="connsiteX92" fmla="*/ 1592730 w 3926071"/>
              <a:gd name="connsiteY92" fmla="*/ 497514 h 2431049"/>
              <a:gd name="connsiteX93" fmla="*/ 1348890 w 3926071"/>
              <a:gd name="connsiteY93" fmla="*/ 480097 h 2431049"/>
              <a:gd name="connsiteX94" fmla="*/ 1183427 w 3926071"/>
              <a:gd name="connsiteY94" fmla="*/ 323342 h 2431049"/>
              <a:gd name="connsiteX95" fmla="*/ 1122467 w 3926071"/>
              <a:gd name="connsiteY95" fmla="*/ 244965 h 2431049"/>
              <a:gd name="connsiteX96" fmla="*/ 974422 w 3926071"/>
              <a:gd name="connsiteY96" fmla="*/ 140462 h 2431049"/>
              <a:gd name="connsiteX97" fmla="*/ 782833 w 3926071"/>
              <a:gd name="connsiteY97" fmla="*/ 35960 h 2431049"/>
              <a:gd name="connsiteX98" fmla="*/ 617370 w 3926071"/>
              <a:gd name="connsiteY98" fmla="*/ 1125 h 2431049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2533256 w 3926071"/>
              <a:gd name="connsiteY12" fmla="*/ 1516417 h 2431049"/>
              <a:gd name="connsiteX13" fmla="*/ 2620342 w 3926071"/>
              <a:gd name="connsiteY13" fmla="*/ 1594794 h 2431049"/>
              <a:gd name="connsiteX14" fmla="*/ 2750970 w 3926071"/>
              <a:gd name="connsiteY14" fmla="*/ 1655754 h 2431049"/>
              <a:gd name="connsiteX15" fmla="*/ 2759679 w 3926071"/>
              <a:gd name="connsiteY15" fmla="*/ 1681880 h 2431049"/>
              <a:gd name="connsiteX16" fmla="*/ 2785804 w 3926071"/>
              <a:gd name="connsiteY16" fmla="*/ 1708005 h 2431049"/>
              <a:gd name="connsiteX17" fmla="*/ 2838056 w 3926071"/>
              <a:gd name="connsiteY17" fmla="*/ 1777674 h 2431049"/>
              <a:gd name="connsiteX18" fmla="*/ 2864182 w 3926071"/>
              <a:gd name="connsiteY18" fmla="*/ 1829925 h 2431049"/>
              <a:gd name="connsiteX19" fmla="*/ 2890307 w 3926071"/>
              <a:gd name="connsiteY19" fmla="*/ 1856051 h 2431049"/>
              <a:gd name="connsiteX20" fmla="*/ 3203816 w 3926071"/>
              <a:gd name="connsiteY20" fmla="*/ 2186977 h 2431049"/>
              <a:gd name="connsiteX21" fmla="*/ 3238650 w 3926071"/>
              <a:gd name="connsiteY21" fmla="*/ 2230520 h 2431049"/>
              <a:gd name="connsiteX22" fmla="*/ 3264776 w 3926071"/>
              <a:gd name="connsiteY22" fmla="*/ 2239228 h 2431049"/>
              <a:gd name="connsiteX23" fmla="*/ 3317027 w 3926071"/>
              <a:gd name="connsiteY23" fmla="*/ 2282771 h 2431049"/>
              <a:gd name="connsiteX24" fmla="*/ 3343153 w 3926071"/>
              <a:gd name="connsiteY24" fmla="*/ 2291480 h 2431049"/>
              <a:gd name="connsiteX25" fmla="*/ 3395404 w 3926071"/>
              <a:gd name="connsiteY25" fmla="*/ 2335022 h 2431049"/>
              <a:gd name="connsiteX26" fmla="*/ 3438947 w 3926071"/>
              <a:gd name="connsiteY26" fmla="*/ 2343731 h 2431049"/>
              <a:gd name="connsiteX27" fmla="*/ 3465073 w 3926071"/>
              <a:gd name="connsiteY27" fmla="*/ 2352440 h 2431049"/>
              <a:gd name="connsiteX28" fmla="*/ 3517324 w 3926071"/>
              <a:gd name="connsiteY28" fmla="*/ 2395982 h 2431049"/>
              <a:gd name="connsiteX29" fmla="*/ 3552159 w 3926071"/>
              <a:gd name="connsiteY29" fmla="*/ 2404691 h 2431049"/>
              <a:gd name="connsiteX30" fmla="*/ 3578284 w 3926071"/>
              <a:gd name="connsiteY30" fmla="*/ 2422108 h 2431049"/>
              <a:gd name="connsiteX31" fmla="*/ 3752456 w 3926071"/>
              <a:gd name="connsiteY31" fmla="*/ 2422108 h 2431049"/>
              <a:gd name="connsiteX32" fmla="*/ 3787290 w 3926071"/>
              <a:gd name="connsiteY32" fmla="*/ 2413400 h 2431049"/>
              <a:gd name="connsiteX33" fmla="*/ 3839542 w 3926071"/>
              <a:gd name="connsiteY33" fmla="*/ 2395982 h 2431049"/>
              <a:gd name="connsiteX34" fmla="*/ 3856959 w 3926071"/>
              <a:gd name="connsiteY34" fmla="*/ 2369857 h 2431049"/>
              <a:gd name="connsiteX35" fmla="*/ 3874376 w 3926071"/>
              <a:gd name="connsiteY35" fmla="*/ 2326314 h 2431049"/>
              <a:gd name="connsiteX36" fmla="*/ 3883084 w 3926071"/>
              <a:gd name="connsiteY36" fmla="*/ 2300188 h 2431049"/>
              <a:gd name="connsiteX37" fmla="*/ 3900502 w 3926071"/>
              <a:gd name="connsiteY37" fmla="*/ 2274062 h 2431049"/>
              <a:gd name="connsiteX38" fmla="*/ 3909210 w 3926071"/>
              <a:gd name="connsiteY38" fmla="*/ 2021514 h 2431049"/>
              <a:gd name="connsiteX39" fmla="*/ 3891793 w 3926071"/>
              <a:gd name="connsiteY39" fmla="*/ 1995388 h 2431049"/>
              <a:gd name="connsiteX40" fmla="*/ 3865667 w 3926071"/>
              <a:gd name="connsiteY40" fmla="*/ 1925720 h 2431049"/>
              <a:gd name="connsiteX41" fmla="*/ 3848250 w 3926071"/>
              <a:gd name="connsiteY41" fmla="*/ 1908302 h 2431049"/>
              <a:gd name="connsiteX42" fmla="*/ 3830833 w 3926071"/>
              <a:gd name="connsiteY42" fmla="*/ 1856051 h 2431049"/>
              <a:gd name="connsiteX43" fmla="*/ 3822124 w 3926071"/>
              <a:gd name="connsiteY43" fmla="*/ 1829925 h 2431049"/>
              <a:gd name="connsiteX44" fmla="*/ 3787290 w 3926071"/>
              <a:gd name="connsiteY44" fmla="*/ 1786382 h 2431049"/>
              <a:gd name="connsiteX45" fmla="*/ 3769873 w 3926071"/>
              <a:gd name="connsiteY45" fmla="*/ 1760257 h 2431049"/>
              <a:gd name="connsiteX46" fmla="*/ 3743747 w 3926071"/>
              <a:gd name="connsiteY46" fmla="*/ 1742840 h 2431049"/>
              <a:gd name="connsiteX47" fmla="*/ 3708913 w 3926071"/>
              <a:gd name="connsiteY47" fmla="*/ 1699297 h 2431049"/>
              <a:gd name="connsiteX48" fmla="*/ 3656662 w 3926071"/>
              <a:gd name="connsiteY48" fmla="*/ 1647045 h 2431049"/>
              <a:gd name="connsiteX49" fmla="*/ 3621827 w 3926071"/>
              <a:gd name="connsiteY49" fmla="*/ 1603502 h 2431049"/>
              <a:gd name="connsiteX50" fmla="*/ 3586993 w 3926071"/>
              <a:gd name="connsiteY50" fmla="*/ 1586085 h 2431049"/>
              <a:gd name="connsiteX51" fmla="*/ 3517324 w 3926071"/>
              <a:gd name="connsiteY51" fmla="*/ 1533834 h 2431049"/>
              <a:gd name="connsiteX52" fmla="*/ 3465073 w 3926071"/>
              <a:gd name="connsiteY52" fmla="*/ 1499000 h 2431049"/>
              <a:gd name="connsiteX53" fmla="*/ 3421530 w 3926071"/>
              <a:gd name="connsiteY53" fmla="*/ 1464165 h 2431049"/>
              <a:gd name="connsiteX54" fmla="*/ 3369279 w 3926071"/>
              <a:gd name="connsiteY54" fmla="*/ 1446748 h 2431049"/>
              <a:gd name="connsiteX55" fmla="*/ 3343153 w 3926071"/>
              <a:gd name="connsiteY55" fmla="*/ 1438040 h 2431049"/>
              <a:gd name="connsiteX56" fmla="*/ 3325736 w 3926071"/>
              <a:gd name="connsiteY56" fmla="*/ 1420622 h 2431049"/>
              <a:gd name="connsiteX57" fmla="*/ 3273484 w 3926071"/>
              <a:gd name="connsiteY57" fmla="*/ 1385788 h 2431049"/>
              <a:gd name="connsiteX58" fmla="*/ 3247359 w 3926071"/>
              <a:gd name="connsiteY58" fmla="*/ 1359662 h 2431049"/>
              <a:gd name="connsiteX59" fmla="*/ 3212524 w 3926071"/>
              <a:gd name="connsiteY59" fmla="*/ 1316120 h 2431049"/>
              <a:gd name="connsiteX60" fmla="*/ 3142856 w 3926071"/>
              <a:gd name="connsiteY60" fmla="*/ 1289994 h 2431049"/>
              <a:gd name="connsiteX61" fmla="*/ 3090604 w 3926071"/>
              <a:gd name="connsiteY61" fmla="*/ 1255160 h 2431049"/>
              <a:gd name="connsiteX62" fmla="*/ 3038353 w 3926071"/>
              <a:gd name="connsiteY62" fmla="*/ 1237742 h 2431049"/>
              <a:gd name="connsiteX63" fmla="*/ 2986102 w 3926071"/>
              <a:gd name="connsiteY63" fmla="*/ 1211617 h 2431049"/>
              <a:gd name="connsiteX64" fmla="*/ 2933850 w 3926071"/>
              <a:gd name="connsiteY64" fmla="*/ 1176782 h 2431049"/>
              <a:gd name="connsiteX65" fmla="*/ 2907724 w 3926071"/>
              <a:gd name="connsiteY65" fmla="*/ 1159365 h 2431049"/>
              <a:gd name="connsiteX66" fmla="*/ 2890307 w 3926071"/>
              <a:gd name="connsiteY66" fmla="*/ 1133240 h 2431049"/>
              <a:gd name="connsiteX67" fmla="*/ 2881599 w 3926071"/>
              <a:gd name="connsiteY67" fmla="*/ 1107114 h 2431049"/>
              <a:gd name="connsiteX68" fmla="*/ 2855473 w 3926071"/>
              <a:gd name="connsiteY68" fmla="*/ 1098405 h 2431049"/>
              <a:gd name="connsiteX69" fmla="*/ 2846764 w 3926071"/>
              <a:gd name="connsiteY69" fmla="*/ 1072280 h 2431049"/>
              <a:gd name="connsiteX70" fmla="*/ 2855473 w 3926071"/>
              <a:gd name="connsiteY70" fmla="*/ 1028737 h 2431049"/>
              <a:gd name="connsiteX71" fmla="*/ 2907724 w 3926071"/>
              <a:gd name="connsiteY71" fmla="*/ 1002611 h 2431049"/>
              <a:gd name="connsiteX72" fmla="*/ 2951267 w 3926071"/>
              <a:gd name="connsiteY72" fmla="*/ 967777 h 2431049"/>
              <a:gd name="connsiteX73" fmla="*/ 3029644 w 3926071"/>
              <a:gd name="connsiteY73" fmla="*/ 950360 h 2431049"/>
              <a:gd name="connsiteX74" fmla="*/ 3073187 w 3926071"/>
              <a:gd name="connsiteY74" fmla="*/ 915525 h 2431049"/>
              <a:gd name="connsiteX75" fmla="*/ 3090604 w 3926071"/>
              <a:gd name="connsiteY75" fmla="*/ 863274 h 2431049"/>
              <a:gd name="connsiteX76" fmla="*/ 3081896 w 3926071"/>
              <a:gd name="connsiteY76" fmla="*/ 793605 h 2431049"/>
              <a:gd name="connsiteX77" fmla="*/ 3064479 w 3926071"/>
              <a:gd name="connsiteY77" fmla="*/ 767480 h 2431049"/>
              <a:gd name="connsiteX78" fmla="*/ 3029644 w 3926071"/>
              <a:gd name="connsiteY78" fmla="*/ 697811 h 2431049"/>
              <a:gd name="connsiteX79" fmla="*/ 3012227 w 3926071"/>
              <a:gd name="connsiteY79" fmla="*/ 671685 h 2431049"/>
              <a:gd name="connsiteX80" fmla="*/ 2959976 w 3926071"/>
              <a:gd name="connsiteY80" fmla="*/ 654268 h 2431049"/>
              <a:gd name="connsiteX81" fmla="*/ 2933850 w 3926071"/>
              <a:gd name="connsiteY81" fmla="*/ 645560 h 2431049"/>
              <a:gd name="connsiteX82" fmla="*/ 2907724 w 3926071"/>
              <a:gd name="connsiteY82" fmla="*/ 628142 h 2431049"/>
              <a:gd name="connsiteX83" fmla="*/ 2855473 w 3926071"/>
              <a:gd name="connsiteY83" fmla="*/ 575891 h 2431049"/>
              <a:gd name="connsiteX84" fmla="*/ 2803222 w 3926071"/>
              <a:gd name="connsiteY84" fmla="*/ 541057 h 2431049"/>
              <a:gd name="connsiteX85" fmla="*/ 2716136 w 3926071"/>
              <a:gd name="connsiteY85" fmla="*/ 506222 h 2431049"/>
              <a:gd name="connsiteX86" fmla="*/ 2602924 w 3926071"/>
              <a:gd name="connsiteY86" fmla="*/ 471388 h 2431049"/>
              <a:gd name="connsiteX87" fmla="*/ 2481004 w 3926071"/>
              <a:gd name="connsiteY87" fmla="*/ 401720 h 2431049"/>
              <a:gd name="connsiteX88" fmla="*/ 2123953 w 3926071"/>
              <a:gd name="connsiteY88" fmla="*/ 358177 h 2431049"/>
              <a:gd name="connsiteX89" fmla="*/ 1949782 w 3926071"/>
              <a:gd name="connsiteY89" fmla="*/ 410428 h 2431049"/>
              <a:gd name="connsiteX90" fmla="*/ 1836570 w 3926071"/>
              <a:gd name="connsiteY90" fmla="*/ 436554 h 2431049"/>
              <a:gd name="connsiteX91" fmla="*/ 1592730 w 3926071"/>
              <a:gd name="connsiteY91" fmla="*/ 497514 h 2431049"/>
              <a:gd name="connsiteX92" fmla="*/ 1348890 w 3926071"/>
              <a:gd name="connsiteY92" fmla="*/ 480097 h 2431049"/>
              <a:gd name="connsiteX93" fmla="*/ 1183427 w 3926071"/>
              <a:gd name="connsiteY93" fmla="*/ 323342 h 2431049"/>
              <a:gd name="connsiteX94" fmla="*/ 1122467 w 3926071"/>
              <a:gd name="connsiteY94" fmla="*/ 244965 h 2431049"/>
              <a:gd name="connsiteX95" fmla="*/ 974422 w 3926071"/>
              <a:gd name="connsiteY95" fmla="*/ 140462 h 2431049"/>
              <a:gd name="connsiteX96" fmla="*/ 782833 w 3926071"/>
              <a:gd name="connsiteY96" fmla="*/ 35960 h 2431049"/>
              <a:gd name="connsiteX97" fmla="*/ 617370 w 3926071"/>
              <a:gd name="connsiteY97" fmla="*/ 1125 h 2431049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2533256 w 3926071"/>
              <a:gd name="connsiteY12" fmla="*/ 1516417 h 2431049"/>
              <a:gd name="connsiteX13" fmla="*/ 2620342 w 3926071"/>
              <a:gd name="connsiteY13" fmla="*/ 1594794 h 2431049"/>
              <a:gd name="connsiteX14" fmla="*/ 2750970 w 3926071"/>
              <a:gd name="connsiteY14" fmla="*/ 1655754 h 2431049"/>
              <a:gd name="connsiteX15" fmla="*/ 2759679 w 3926071"/>
              <a:gd name="connsiteY15" fmla="*/ 1681880 h 2431049"/>
              <a:gd name="connsiteX16" fmla="*/ 2785804 w 3926071"/>
              <a:gd name="connsiteY16" fmla="*/ 1708005 h 2431049"/>
              <a:gd name="connsiteX17" fmla="*/ 2838056 w 3926071"/>
              <a:gd name="connsiteY17" fmla="*/ 1777674 h 2431049"/>
              <a:gd name="connsiteX18" fmla="*/ 2864182 w 3926071"/>
              <a:gd name="connsiteY18" fmla="*/ 1829925 h 2431049"/>
              <a:gd name="connsiteX19" fmla="*/ 3203816 w 3926071"/>
              <a:gd name="connsiteY19" fmla="*/ 2186977 h 2431049"/>
              <a:gd name="connsiteX20" fmla="*/ 3238650 w 3926071"/>
              <a:gd name="connsiteY20" fmla="*/ 2230520 h 2431049"/>
              <a:gd name="connsiteX21" fmla="*/ 3264776 w 3926071"/>
              <a:gd name="connsiteY21" fmla="*/ 2239228 h 2431049"/>
              <a:gd name="connsiteX22" fmla="*/ 3317027 w 3926071"/>
              <a:gd name="connsiteY22" fmla="*/ 2282771 h 2431049"/>
              <a:gd name="connsiteX23" fmla="*/ 3343153 w 3926071"/>
              <a:gd name="connsiteY23" fmla="*/ 2291480 h 2431049"/>
              <a:gd name="connsiteX24" fmla="*/ 3395404 w 3926071"/>
              <a:gd name="connsiteY24" fmla="*/ 2335022 h 2431049"/>
              <a:gd name="connsiteX25" fmla="*/ 3438947 w 3926071"/>
              <a:gd name="connsiteY25" fmla="*/ 2343731 h 2431049"/>
              <a:gd name="connsiteX26" fmla="*/ 3465073 w 3926071"/>
              <a:gd name="connsiteY26" fmla="*/ 2352440 h 2431049"/>
              <a:gd name="connsiteX27" fmla="*/ 3517324 w 3926071"/>
              <a:gd name="connsiteY27" fmla="*/ 2395982 h 2431049"/>
              <a:gd name="connsiteX28" fmla="*/ 3552159 w 3926071"/>
              <a:gd name="connsiteY28" fmla="*/ 2404691 h 2431049"/>
              <a:gd name="connsiteX29" fmla="*/ 3578284 w 3926071"/>
              <a:gd name="connsiteY29" fmla="*/ 2422108 h 2431049"/>
              <a:gd name="connsiteX30" fmla="*/ 3752456 w 3926071"/>
              <a:gd name="connsiteY30" fmla="*/ 2422108 h 2431049"/>
              <a:gd name="connsiteX31" fmla="*/ 3787290 w 3926071"/>
              <a:gd name="connsiteY31" fmla="*/ 2413400 h 2431049"/>
              <a:gd name="connsiteX32" fmla="*/ 3839542 w 3926071"/>
              <a:gd name="connsiteY32" fmla="*/ 2395982 h 2431049"/>
              <a:gd name="connsiteX33" fmla="*/ 3856959 w 3926071"/>
              <a:gd name="connsiteY33" fmla="*/ 2369857 h 2431049"/>
              <a:gd name="connsiteX34" fmla="*/ 3874376 w 3926071"/>
              <a:gd name="connsiteY34" fmla="*/ 2326314 h 2431049"/>
              <a:gd name="connsiteX35" fmla="*/ 3883084 w 3926071"/>
              <a:gd name="connsiteY35" fmla="*/ 2300188 h 2431049"/>
              <a:gd name="connsiteX36" fmla="*/ 3900502 w 3926071"/>
              <a:gd name="connsiteY36" fmla="*/ 2274062 h 2431049"/>
              <a:gd name="connsiteX37" fmla="*/ 3909210 w 3926071"/>
              <a:gd name="connsiteY37" fmla="*/ 2021514 h 2431049"/>
              <a:gd name="connsiteX38" fmla="*/ 3891793 w 3926071"/>
              <a:gd name="connsiteY38" fmla="*/ 1995388 h 2431049"/>
              <a:gd name="connsiteX39" fmla="*/ 3865667 w 3926071"/>
              <a:gd name="connsiteY39" fmla="*/ 1925720 h 2431049"/>
              <a:gd name="connsiteX40" fmla="*/ 3848250 w 3926071"/>
              <a:gd name="connsiteY40" fmla="*/ 1908302 h 2431049"/>
              <a:gd name="connsiteX41" fmla="*/ 3830833 w 3926071"/>
              <a:gd name="connsiteY41" fmla="*/ 1856051 h 2431049"/>
              <a:gd name="connsiteX42" fmla="*/ 3822124 w 3926071"/>
              <a:gd name="connsiteY42" fmla="*/ 1829925 h 2431049"/>
              <a:gd name="connsiteX43" fmla="*/ 3787290 w 3926071"/>
              <a:gd name="connsiteY43" fmla="*/ 1786382 h 2431049"/>
              <a:gd name="connsiteX44" fmla="*/ 3769873 w 3926071"/>
              <a:gd name="connsiteY44" fmla="*/ 1760257 h 2431049"/>
              <a:gd name="connsiteX45" fmla="*/ 3743747 w 3926071"/>
              <a:gd name="connsiteY45" fmla="*/ 1742840 h 2431049"/>
              <a:gd name="connsiteX46" fmla="*/ 3708913 w 3926071"/>
              <a:gd name="connsiteY46" fmla="*/ 1699297 h 2431049"/>
              <a:gd name="connsiteX47" fmla="*/ 3656662 w 3926071"/>
              <a:gd name="connsiteY47" fmla="*/ 1647045 h 2431049"/>
              <a:gd name="connsiteX48" fmla="*/ 3621827 w 3926071"/>
              <a:gd name="connsiteY48" fmla="*/ 1603502 h 2431049"/>
              <a:gd name="connsiteX49" fmla="*/ 3586993 w 3926071"/>
              <a:gd name="connsiteY49" fmla="*/ 1586085 h 2431049"/>
              <a:gd name="connsiteX50" fmla="*/ 3517324 w 3926071"/>
              <a:gd name="connsiteY50" fmla="*/ 1533834 h 2431049"/>
              <a:gd name="connsiteX51" fmla="*/ 3465073 w 3926071"/>
              <a:gd name="connsiteY51" fmla="*/ 1499000 h 2431049"/>
              <a:gd name="connsiteX52" fmla="*/ 3421530 w 3926071"/>
              <a:gd name="connsiteY52" fmla="*/ 1464165 h 2431049"/>
              <a:gd name="connsiteX53" fmla="*/ 3369279 w 3926071"/>
              <a:gd name="connsiteY53" fmla="*/ 1446748 h 2431049"/>
              <a:gd name="connsiteX54" fmla="*/ 3343153 w 3926071"/>
              <a:gd name="connsiteY54" fmla="*/ 1438040 h 2431049"/>
              <a:gd name="connsiteX55" fmla="*/ 3325736 w 3926071"/>
              <a:gd name="connsiteY55" fmla="*/ 1420622 h 2431049"/>
              <a:gd name="connsiteX56" fmla="*/ 3273484 w 3926071"/>
              <a:gd name="connsiteY56" fmla="*/ 1385788 h 2431049"/>
              <a:gd name="connsiteX57" fmla="*/ 3247359 w 3926071"/>
              <a:gd name="connsiteY57" fmla="*/ 1359662 h 2431049"/>
              <a:gd name="connsiteX58" fmla="*/ 3212524 w 3926071"/>
              <a:gd name="connsiteY58" fmla="*/ 1316120 h 2431049"/>
              <a:gd name="connsiteX59" fmla="*/ 3142856 w 3926071"/>
              <a:gd name="connsiteY59" fmla="*/ 1289994 h 2431049"/>
              <a:gd name="connsiteX60" fmla="*/ 3090604 w 3926071"/>
              <a:gd name="connsiteY60" fmla="*/ 1255160 h 2431049"/>
              <a:gd name="connsiteX61" fmla="*/ 3038353 w 3926071"/>
              <a:gd name="connsiteY61" fmla="*/ 1237742 h 2431049"/>
              <a:gd name="connsiteX62" fmla="*/ 2986102 w 3926071"/>
              <a:gd name="connsiteY62" fmla="*/ 1211617 h 2431049"/>
              <a:gd name="connsiteX63" fmla="*/ 2933850 w 3926071"/>
              <a:gd name="connsiteY63" fmla="*/ 1176782 h 2431049"/>
              <a:gd name="connsiteX64" fmla="*/ 2907724 w 3926071"/>
              <a:gd name="connsiteY64" fmla="*/ 1159365 h 2431049"/>
              <a:gd name="connsiteX65" fmla="*/ 2890307 w 3926071"/>
              <a:gd name="connsiteY65" fmla="*/ 1133240 h 2431049"/>
              <a:gd name="connsiteX66" fmla="*/ 2881599 w 3926071"/>
              <a:gd name="connsiteY66" fmla="*/ 1107114 h 2431049"/>
              <a:gd name="connsiteX67" fmla="*/ 2855473 w 3926071"/>
              <a:gd name="connsiteY67" fmla="*/ 1098405 h 2431049"/>
              <a:gd name="connsiteX68" fmla="*/ 2846764 w 3926071"/>
              <a:gd name="connsiteY68" fmla="*/ 1072280 h 2431049"/>
              <a:gd name="connsiteX69" fmla="*/ 2855473 w 3926071"/>
              <a:gd name="connsiteY69" fmla="*/ 1028737 h 2431049"/>
              <a:gd name="connsiteX70" fmla="*/ 2907724 w 3926071"/>
              <a:gd name="connsiteY70" fmla="*/ 1002611 h 2431049"/>
              <a:gd name="connsiteX71" fmla="*/ 2951267 w 3926071"/>
              <a:gd name="connsiteY71" fmla="*/ 967777 h 2431049"/>
              <a:gd name="connsiteX72" fmla="*/ 3029644 w 3926071"/>
              <a:gd name="connsiteY72" fmla="*/ 950360 h 2431049"/>
              <a:gd name="connsiteX73" fmla="*/ 3073187 w 3926071"/>
              <a:gd name="connsiteY73" fmla="*/ 915525 h 2431049"/>
              <a:gd name="connsiteX74" fmla="*/ 3090604 w 3926071"/>
              <a:gd name="connsiteY74" fmla="*/ 863274 h 2431049"/>
              <a:gd name="connsiteX75" fmla="*/ 3081896 w 3926071"/>
              <a:gd name="connsiteY75" fmla="*/ 793605 h 2431049"/>
              <a:gd name="connsiteX76" fmla="*/ 3064479 w 3926071"/>
              <a:gd name="connsiteY76" fmla="*/ 767480 h 2431049"/>
              <a:gd name="connsiteX77" fmla="*/ 3029644 w 3926071"/>
              <a:gd name="connsiteY77" fmla="*/ 697811 h 2431049"/>
              <a:gd name="connsiteX78" fmla="*/ 3012227 w 3926071"/>
              <a:gd name="connsiteY78" fmla="*/ 671685 h 2431049"/>
              <a:gd name="connsiteX79" fmla="*/ 2959976 w 3926071"/>
              <a:gd name="connsiteY79" fmla="*/ 654268 h 2431049"/>
              <a:gd name="connsiteX80" fmla="*/ 2933850 w 3926071"/>
              <a:gd name="connsiteY80" fmla="*/ 645560 h 2431049"/>
              <a:gd name="connsiteX81" fmla="*/ 2907724 w 3926071"/>
              <a:gd name="connsiteY81" fmla="*/ 628142 h 2431049"/>
              <a:gd name="connsiteX82" fmla="*/ 2855473 w 3926071"/>
              <a:gd name="connsiteY82" fmla="*/ 575891 h 2431049"/>
              <a:gd name="connsiteX83" fmla="*/ 2803222 w 3926071"/>
              <a:gd name="connsiteY83" fmla="*/ 541057 h 2431049"/>
              <a:gd name="connsiteX84" fmla="*/ 2716136 w 3926071"/>
              <a:gd name="connsiteY84" fmla="*/ 506222 h 2431049"/>
              <a:gd name="connsiteX85" fmla="*/ 2602924 w 3926071"/>
              <a:gd name="connsiteY85" fmla="*/ 471388 h 2431049"/>
              <a:gd name="connsiteX86" fmla="*/ 2481004 w 3926071"/>
              <a:gd name="connsiteY86" fmla="*/ 401720 h 2431049"/>
              <a:gd name="connsiteX87" fmla="*/ 2123953 w 3926071"/>
              <a:gd name="connsiteY87" fmla="*/ 358177 h 2431049"/>
              <a:gd name="connsiteX88" fmla="*/ 1949782 w 3926071"/>
              <a:gd name="connsiteY88" fmla="*/ 410428 h 2431049"/>
              <a:gd name="connsiteX89" fmla="*/ 1836570 w 3926071"/>
              <a:gd name="connsiteY89" fmla="*/ 436554 h 2431049"/>
              <a:gd name="connsiteX90" fmla="*/ 1592730 w 3926071"/>
              <a:gd name="connsiteY90" fmla="*/ 497514 h 2431049"/>
              <a:gd name="connsiteX91" fmla="*/ 1348890 w 3926071"/>
              <a:gd name="connsiteY91" fmla="*/ 480097 h 2431049"/>
              <a:gd name="connsiteX92" fmla="*/ 1183427 w 3926071"/>
              <a:gd name="connsiteY92" fmla="*/ 323342 h 2431049"/>
              <a:gd name="connsiteX93" fmla="*/ 1122467 w 3926071"/>
              <a:gd name="connsiteY93" fmla="*/ 244965 h 2431049"/>
              <a:gd name="connsiteX94" fmla="*/ 974422 w 3926071"/>
              <a:gd name="connsiteY94" fmla="*/ 140462 h 2431049"/>
              <a:gd name="connsiteX95" fmla="*/ 782833 w 3926071"/>
              <a:gd name="connsiteY95" fmla="*/ 35960 h 2431049"/>
              <a:gd name="connsiteX96" fmla="*/ 617370 w 3926071"/>
              <a:gd name="connsiteY96" fmla="*/ 1125 h 2431049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2533256 w 3926071"/>
              <a:gd name="connsiteY12" fmla="*/ 1516417 h 2431049"/>
              <a:gd name="connsiteX13" fmla="*/ 2620342 w 3926071"/>
              <a:gd name="connsiteY13" fmla="*/ 1594794 h 2431049"/>
              <a:gd name="connsiteX14" fmla="*/ 2750970 w 3926071"/>
              <a:gd name="connsiteY14" fmla="*/ 1655754 h 2431049"/>
              <a:gd name="connsiteX15" fmla="*/ 2759679 w 3926071"/>
              <a:gd name="connsiteY15" fmla="*/ 1681880 h 2431049"/>
              <a:gd name="connsiteX16" fmla="*/ 2785804 w 3926071"/>
              <a:gd name="connsiteY16" fmla="*/ 1708005 h 2431049"/>
              <a:gd name="connsiteX17" fmla="*/ 2838056 w 3926071"/>
              <a:gd name="connsiteY17" fmla="*/ 1777674 h 2431049"/>
              <a:gd name="connsiteX18" fmla="*/ 3203816 w 3926071"/>
              <a:gd name="connsiteY18" fmla="*/ 2186977 h 2431049"/>
              <a:gd name="connsiteX19" fmla="*/ 3238650 w 3926071"/>
              <a:gd name="connsiteY19" fmla="*/ 2230520 h 2431049"/>
              <a:gd name="connsiteX20" fmla="*/ 3264776 w 3926071"/>
              <a:gd name="connsiteY20" fmla="*/ 2239228 h 2431049"/>
              <a:gd name="connsiteX21" fmla="*/ 3317027 w 3926071"/>
              <a:gd name="connsiteY21" fmla="*/ 2282771 h 2431049"/>
              <a:gd name="connsiteX22" fmla="*/ 3343153 w 3926071"/>
              <a:gd name="connsiteY22" fmla="*/ 2291480 h 2431049"/>
              <a:gd name="connsiteX23" fmla="*/ 3395404 w 3926071"/>
              <a:gd name="connsiteY23" fmla="*/ 2335022 h 2431049"/>
              <a:gd name="connsiteX24" fmla="*/ 3438947 w 3926071"/>
              <a:gd name="connsiteY24" fmla="*/ 2343731 h 2431049"/>
              <a:gd name="connsiteX25" fmla="*/ 3465073 w 3926071"/>
              <a:gd name="connsiteY25" fmla="*/ 2352440 h 2431049"/>
              <a:gd name="connsiteX26" fmla="*/ 3517324 w 3926071"/>
              <a:gd name="connsiteY26" fmla="*/ 2395982 h 2431049"/>
              <a:gd name="connsiteX27" fmla="*/ 3552159 w 3926071"/>
              <a:gd name="connsiteY27" fmla="*/ 2404691 h 2431049"/>
              <a:gd name="connsiteX28" fmla="*/ 3578284 w 3926071"/>
              <a:gd name="connsiteY28" fmla="*/ 2422108 h 2431049"/>
              <a:gd name="connsiteX29" fmla="*/ 3752456 w 3926071"/>
              <a:gd name="connsiteY29" fmla="*/ 2422108 h 2431049"/>
              <a:gd name="connsiteX30" fmla="*/ 3787290 w 3926071"/>
              <a:gd name="connsiteY30" fmla="*/ 2413400 h 2431049"/>
              <a:gd name="connsiteX31" fmla="*/ 3839542 w 3926071"/>
              <a:gd name="connsiteY31" fmla="*/ 2395982 h 2431049"/>
              <a:gd name="connsiteX32" fmla="*/ 3856959 w 3926071"/>
              <a:gd name="connsiteY32" fmla="*/ 2369857 h 2431049"/>
              <a:gd name="connsiteX33" fmla="*/ 3874376 w 3926071"/>
              <a:gd name="connsiteY33" fmla="*/ 2326314 h 2431049"/>
              <a:gd name="connsiteX34" fmla="*/ 3883084 w 3926071"/>
              <a:gd name="connsiteY34" fmla="*/ 2300188 h 2431049"/>
              <a:gd name="connsiteX35" fmla="*/ 3900502 w 3926071"/>
              <a:gd name="connsiteY35" fmla="*/ 2274062 h 2431049"/>
              <a:gd name="connsiteX36" fmla="*/ 3909210 w 3926071"/>
              <a:gd name="connsiteY36" fmla="*/ 2021514 h 2431049"/>
              <a:gd name="connsiteX37" fmla="*/ 3891793 w 3926071"/>
              <a:gd name="connsiteY37" fmla="*/ 1995388 h 2431049"/>
              <a:gd name="connsiteX38" fmla="*/ 3865667 w 3926071"/>
              <a:gd name="connsiteY38" fmla="*/ 1925720 h 2431049"/>
              <a:gd name="connsiteX39" fmla="*/ 3848250 w 3926071"/>
              <a:gd name="connsiteY39" fmla="*/ 1908302 h 2431049"/>
              <a:gd name="connsiteX40" fmla="*/ 3830833 w 3926071"/>
              <a:gd name="connsiteY40" fmla="*/ 1856051 h 2431049"/>
              <a:gd name="connsiteX41" fmla="*/ 3822124 w 3926071"/>
              <a:gd name="connsiteY41" fmla="*/ 1829925 h 2431049"/>
              <a:gd name="connsiteX42" fmla="*/ 3787290 w 3926071"/>
              <a:gd name="connsiteY42" fmla="*/ 1786382 h 2431049"/>
              <a:gd name="connsiteX43" fmla="*/ 3769873 w 3926071"/>
              <a:gd name="connsiteY43" fmla="*/ 1760257 h 2431049"/>
              <a:gd name="connsiteX44" fmla="*/ 3743747 w 3926071"/>
              <a:gd name="connsiteY44" fmla="*/ 1742840 h 2431049"/>
              <a:gd name="connsiteX45" fmla="*/ 3708913 w 3926071"/>
              <a:gd name="connsiteY45" fmla="*/ 1699297 h 2431049"/>
              <a:gd name="connsiteX46" fmla="*/ 3656662 w 3926071"/>
              <a:gd name="connsiteY46" fmla="*/ 1647045 h 2431049"/>
              <a:gd name="connsiteX47" fmla="*/ 3621827 w 3926071"/>
              <a:gd name="connsiteY47" fmla="*/ 1603502 h 2431049"/>
              <a:gd name="connsiteX48" fmla="*/ 3586993 w 3926071"/>
              <a:gd name="connsiteY48" fmla="*/ 1586085 h 2431049"/>
              <a:gd name="connsiteX49" fmla="*/ 3517324 w 3926071"/>
              <a:gd name="connsiteY49" fmla="*/ 1533834 h 2431049"/>
              <a:gd name="connsiteX50" fmla="*/ 3465073 w 3926071"/>
              <a:gd name="connsiteY50" fmla="*/ 1499000 h 2431049"/>
              <a:gd name="connsiteX51" fmla="*/ 3421530 w 3926071"/>
              <a:gd name="connsiteY51" fmla="*/ 1464165 h 2431049"/>
              <a:gd name="connsiteX52" fmla="*/ 3369279 w 3926071"/>
              <a:gd name="connsiteY52" fmla="*/ 1446748 h 2431049"/>
              <a:gd name="connsiteX53" fmla="*/ 3343153 w 3926071"/>
              <a:gd name="connsiteY53" fmla="*/ 1438040 h 2431049"/>
              <a:gd name="connsiteX54" fmla="*/ 3325736 w 3926071"/>
              <a:gd name="connsiteY54" fmla="*/ 1420622 h 2431049"/>
              <a:gd name="connsiteX55" fmla="*/ 3273484 w 3926071"/>
              <a:gd name="connsiteY55" fmla="*/ 1385788 h 2431049"/>
              <a:gd name="connsiteX56" fmla="*/ 3247359 w 3926071"/>
              <a:gd name="connsiteY56" fmla="*/ 1359662 h 2431049"/>
              <a:gd name="connsiteX57" fmla="*/ 3212524 w 3926071"/>
              <a:gd name="connsiteY57" fmla="*/ 1316120 h 2431049"/>
              <a:gd name="connsiteX58" fmla="*/ 3142856 w 3926071"/>
              <a:gd name="connsiteY58" fmla="*/ 1289994 h 2431049"/>
              <a:gd name="connsiteX59" fmla="*/ 3090604 w 3926071"/>
              <a:gd name="connsiteY59" fmla="*/ 1255160 h 2431049"/>
              <a:gd name="connsiteX60" fmla="*/ 3038353 w 3926071"/>
              <a:gd name="connsiteY60" fmla="*/ 1237742 h 2431049"/>
              <a:gd name="connsiteX61" fmla="*/ 2986102 w 3926071"/>
              <a:gd name="connsiteY61" fmla="*/ 1211617 h 2431049"/>
              <a:gd name="connsiteX62" fmla="*/ 2933850 w 3926071"/>
              <a:gd name="connsiteY62" fmla="*/ 1176782 h 2431049"/>
              <a:gd name="connsiteX63" fmla="*/ 2907724 w 3926071"/>
              <a:gd name="connsiteY63" fmla="*/ 1159365 h 2431049"/>
              <a:gd name="connsiteX64" fmla="*/ 2890307 w 3926071"/>
              <a:gd name="connsiteY64" fmla="*/ 1133240 h 2431049"/>
              <a:gd name="connsiteX65" fmla="*/ 2881599 w 3926071"/>
              <a:gd name="connsiteY65" fmla="*/ 1107114 h 2431049"/>
              <a:gd name="connsiteX66" fmla="*/ 2855473 w 3926071"/>
              <a:gd name="connsiteY66" fmla="*/ 1098405 h 2431049"/>
              <a:gd name="connsiteX67" fmla="*/ 2846764 w 3926071"/>
              <a:gd name="connsiteY67" fmla="*/ 1072280 h 2431049"/>
              <a:gd name="connsiteX68" fmla="*/ 2855473 w 3926071"/>
              <a:gd name="connsiteY68" fmla="*/ 1028737 h 2431049"/>
              <a:gd name="connsiteX69" fmla="*/ 2907724 w 3926071"/>
              <a:gd name="connsiteY69" fmla="*/ 1002611 h 2431049"/>
              <a:gd name="connsiteX70" fmla="*/ 2951267 w 3926071"/>
              <a:gd name="connsiteY70" fmla="*/ 967777 h 2431049"/>
              <a:gd name="connsiteX71" fmla="*/ 3029644 w 3926071"/>
              <a:gd name="connsiteY71" fmla="*/ 950360 h 2431049"/>
              <a:gd name="connsiteX72" fmla="*/ 3073187 w 3926071"/>
              <a:gd name="connsiteY72" fmla="*/ 915525 h 2431049"/>
              <a:gd name="connsiteX73" fmla="*/ 3090604 w 3926071"/>
              <a:gd name="connsiteY73" fmla="*/ 863274 h 2431049"/>
              <a:gd name="connsiteX74" fmla="*/ 3081896 w 3926071"/>
              <a:gd name="connsiteY74" fmla="*/ 793605 h 2431049"/>
              <a:gd name="connsiteX75" fmla="*/ 3064479 w 3926071"/>
              <a:gd name="connsiteY75" fmla="*/ 767480 h 2431049"/>
              <a:gd name="connsiteX76" fmla="*/ 3029644 w 3926071"/>
              <a:gd name="connsiteY76" fmla="*/ 697811 h 2431049"/>
              <a:gd name="connsiteX77" fmla="*/ 3012227 w 3926071"/>
              <a:gd name="connsiteY77" fmla="*/ 671685 h 2431049"/>
              <a:gd name="connsiteX78" fmla="*/ 2959976 w 3926071"/>
              <a:gd name="connsiteY78" fmla="*/ 654268 h 2431049"/>
              <a:gd name="connsiteX79" fmla="*/ 2933850 w 3926071"/>
              <a:gd name="connsiteY79" fmla="*/ 645560 h 2431049"/>
              <a:gd name="connsiteX80" fmla="*/ 2907724 w 3926071"/>
              <a:gd name="connsiteY80" fmla="*/ 628142 h 2431049"/>
              <a:gd name="connsiteX81" fmla="*/ 2855473 w 3926071"/>
              <a:gd name="connsiteY81" fmla="*/ 575891 h 2431049"/>
              <a:gd name="connsiteX82" fmla="*/ 2803222 w 3926071"/>
              <a:gd name="connsiteY82" fmla="*/ 541057 h 2431049"/>
              <a:gd name="connsiteX83" fmla="*/ 2716136 w 3926071"/>
              <a:gd name="connsiteY83" fmla="*/ 506222 h 2431049"/>
              <a:gd name="connsiteX84" fmla="*/ 2602924 w 3926071"/>
              <a:gd name="connsiteY84" fmla="*/ 471388 h 2431049"/>
              <a:gd name="connsiteX85" fmla="*/ 2481004 w 3926071"/>
              <a:gd name="connsiteY85" fmla="*/ 401720 h 2431049"/>
              <a:gd name="connsiteX86" fmla="*/ 2123953 w 3926071"/>
              <a:gd name="connsiteY86" fmla="*/ 358177 h 2431049"/>
              <a:gd name="connsiteX87" fmla="*/ 1949782 w 3926071"/>
              <a:gd name="connsiteY87" fmla="*/ 410428 h 2431049"/>
              <a:gd name="connsiteX88" fmla="*/ 1836570 w 3926071"/>
              <a:gd name="connsiteY88" fmla="*/ 436554 h 2431049"/>
              <a:gd name="connsiteX89" fmla="*/ 1592730 w 3926071"/>
              <a:gd name="connsiteY89" fmla="*/ 497514 h 2431049"/>
              <a:gd name="connsiteX90" fmla="*/ 1348890 w 3926071"/>
              <a:gd name="connsiteY90" fmla="*/ 480097 h 2431049"/>
              <a:gd name="connsiteX91" fmla="*/ 1183427 w 3926071"/>
              <a:gd name="connsiteY91" fmla="*/ 323342 h 2431049"/>
              <a:gd name="connsiteX92" fmla="*/ 1122467 w 3926071"/>
              <a:gd name="connsiteY92" fmla="*/ 244965 h 2431049"/>
              <a:gd name="connsiteX93" fmla="*/ 974422 w 3926071"/>
              <a:gd name="connsiteY93" fmla="*/ 140462 h 2431049"/>
              <a:gd name="connsiteX94" fmla="*/ 782833 w 3926071"/>
              <a:gd name="connsiteY94" fmla="*/ 35960 h 2431049"/>
              <a:gd name="connsiteX95" fmla="*/ 617370 w 3926071"/>
              <a:gd name="connsiteY95" fmla="*/ 1125 h 2431049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2533256 w 3926071"/>
              <a:gd name="connsiteY12" fmla="*/ 1516417 h 2431049"/>
              <a:gd name="connsiteX13" fmla="*/ 2620342 w 3926071"/>
              <a:gd name="connsiteY13" fmla="*/ 1594794 h 2431049"/>
              <a:gd name="connsiteX14" fmla="*/ 2750970 w 3926071"/>
              <a:gd name="connsiteY14" fmla="*/ 1655754 h 2431049"/>
              <a:gd name="connsiteX15" fmla="*/ 2759679 w 3926071"/>
              <a:gd name="connsiteY15" fmla="*/ 1681880 h 2431049"/>
              <a:gd name="connsiteX16" fmla="*/ 2785804 w 3926071"/>
              <a:gd name="connsiteY16" fmla="*/ 1708005 h 2431049"/>
              <a:gd name="connsiteX17" fmla="*/ 3203816 w 3926071"/>
              <a:gd name="connsiteY17" fmla="*/ 2186977 h 2431049"/>
              <a:gd name="connsiteX18" fmla="*/ 3238650 w 3926071"/>
              <a:gd name="connsiteY18" fmla="*/ 2230520 h 2431049"/>
              <a:gd name="connsiteX19" fmla="*/ 3264776 w 3926071"/>
              <a:gd name="connsiteY19" fmla="*/ 2239228 h 2431049"/>
              <a:gd name="connsiteX20" fmla="*/ 3317027 w 3926071"/>
              <a:gd name="connsiteY20" fmla="*/ 2282771 h 2431049"/>
              <a:gd name="connsiteX21" fmla="*/ 3343153 w 3926071"/>
              <a:gd name="connsiteY21" fmla="*/ 2291480 h 2431049"/>
              <a:gd name="connsiteX22" fmla="*/ 3395404 w 3926071"/>
              <a:gd name="connsiteY22" fmla="*/ 2335022 h 2431049"/>
              <a:gd name="connsiteX23" fmla="*/ 3438947 w 3926071"/>
              <a:gd name="connsiteY23" fmla="*/ 2343731 h 2431049"/>
              <a:gd name="connsiteX24" fmla="*/ 3465073 w 3926071"/>
              <a:gd name="connsiteY24" fmla="*/ 2352440 h 2431049"/>
              <a:gd name="connsiteX25" fmla="*/ 3517324 w 3926071"/>
              <a:gd name="connsiteY25" fmla="*/ 2395982 h 2431049"/>
              <a:gd name="connsiteX26" fmla="*/ 3552159 w 3926071"/>
              <a:gd name="connsiteY26" fmla="*/ 2404691 h 2431049"/>
              <a:gd name="connsiteX27" fmla="*/ 3578284 w 3926071"/>
              <a:gd name="connsiteY27" fmla="*/ 2422108 h 2431049"/>
              <a:gd name="connsiteX28" fmla="*/ 3752456 w 3926071"/>
              <a:gd name="connsiteY28" fmla="*/ 2422108 h 2431049"/>
              <a:gd name="connsiteX29" fmla="*/ 3787290 w 3926071"/>
              <a:gd name="connsiteY29" fmla="*/ 2413400 h 2431049"/>
              <a:gd name="connsiteX30" fmla="*/ 3839542 w 3926071"/>
              <a:gd name="connsiteY30" fmla="*/ 2395982 h 2431049"/>
              <a:gd name="connsiteX31" fmla="*/ 3856959 w 3926071"/>
              <a:gd name="connsiteY31" fmla="*/ 2369857 h 2431049"/>
              <a:gd name="connsiteX32" fmla="*/ 3874376 w 3926071"/>
              <a:gd name="connsiteY32" fmla="*/ 2326314 h 2431049"/>
              <a:gd name="connsiteX33" fmla="*/ 3883084 w 3926071"/>
              <a:gd name="connsiteY33" fmla="*/ 2300188 h 2431049"/>
              <a:gd name="connsiteX34" fmla="*/ 3900502 w 3926071"/>
              <a:gd name="connsiteY34" fmla="*/ 2274062 h 2431049"/>
              <a:gd name="connsiteX35" fmla="*/ 3909210 w 3926071"/>
              <a:gd name="connsiteY35" fmla="*/ 2021514 h 2431049"/>
              <a:gd name="connsiteX36" fmla="*/ 3891793 w 3926071"/>
              <a:gd name="connsiteY36" fmla="*/ 1995388 h 2431049"/>
              <a:gd name="connsiteX37" fmla="*/ 3865667 w 3926071"/>
              <a:gd name="connsiteY37" fmla="*/ 1925720 h 2431049"/>
              <a:gd name="connsiteX38" fmla="*/ 3848250 w 3926071"/>
              <a:gd name="connsiteY38" fmla="*/ 1908302 h 2431049"/>
              <a:gd name="connsiteX39" fmla="*/ 3830833 w 3926071"/>
              <a:gd name="connsiteY39" fmla="*/ 1856051 h 2431049"/>
              <a:gd name="connsiteX40" fmla="*/ 3822124 w 3926071"/>
              <a:gd name="connsiteY40" fmla="*/ 1829925 h 2431049"/>
              <a:gd name="connsiteX41" fmla="*/ 3787290 w 3926071"/>
              <a:gd name="connsiteY41" fmla="*/ 1786382 h 2431049"/>
              <a:gd name="connsiteX42" fmla="*/ 3769873 w 3926071"/>
              <a:gd name="connsiteY42" fmla="*/ 1760257 h 2431049"/>
              <a:gd name="connsiteX43" fmla="*/ 3743747 w 3926071"/>
              <a:gd name="connsiteY43" fmla="*/ 1742840 h 2431049"/>
              <a:gd name="connsiteX44" fmla="*/ 3708913 w 3926071"/>
              <a:gd name="connsiteY44" fmla="*/ 1699297 h 2431049"/>
              <a:gd name="connsiteX45" fmla="*/ 3656662 w 3926071"/>
              <a:gd name="connsiteY45" fmla="*/ 1647045 h 2431049"/>
              <a:gd name="connsiteX46" fmla="*/ 3621827 w 3926071"/>
              <a:gd name="connsiteY46" fmla="*/ 1603502 h 2431049"/>
              <a:gd name="connsiteX47" fmla="*/ 3586993 w 3926071"/>
              <a:gd name="connsiteY47" fmla="*/ 1586085 h 2431049"/>
              <a:gd name="connsiteX48" fmla="*/ 3517324 w 3926071"/>
              <a:gd name="connsiteY48" fmla="*/ 1533834 h 2431049"/>
              <a:gd name="connsiteX49" fmla="*/ 3465073 w 3926071"/>
              <a:gd name="connsiteY49" fmla="*/ 1499000 h 2431049"/>
              <a:gd name="connsiteX50" fmla="*/ 3421530 w 3926071"/>
              <a:gd name="connsiteY50" fmla="*/ 1464165 h 2431049"/>
              <a:gd name="connsiteX51" fmla="*/ 3369279 w 3926071"/>
              <a:gd name="connsiteY51" fmla="*/ 1446748 h 2431049"/>
              <a:gd name="connsiteX52" fmla="*/ 3343153 w 3926071"/>
              <a:gd name="connsiteY52" fmla="*/ 1438040 h 2431049"/>
              <a:gd name="connsiteX53" fmla="*/ 3325736 w 3926071"/>
              <a:gd name="connsiteY53" fmla="*/ 1420622 h 2431049"/>
              <a:gd name="connsiteX54" fmla="*/ 3273484 w 3926071"/>
              <a:gd name="connsiteY54" fmla="*/ 1385788 h 2431049"/>
              <a:gd name="connsiteX55" fmla="*/ 3247359 w 3926071"/>
              <a:gd name="connsiteY55" fmla="*/ 1359662 h 2431049"/>
              <a:gd name="connsiteX56" fmla="*/ 3212524 w 3926071"/>
              <a:gd name="connsiteY56" fmla="*/ 1316120 h 2431049"/>
              <a:gd name="connsiteX57" fmla="*/ 3142856 w 3926071"/>
              <a:gd name="connsiteY57" fmla="*/ 1289994 h 2431049"/>
              <a:gd name="connsiteX58" fmla="*/ 3090604 w 3926071"/>
              <a:gd name="connsiteY58" fmla="*/ 1255160 h 2431049"/>
              <a:gd name="connsiteX59" fmla="*/ 3038353 w 3926071"/>
              <a:gd name="connsiteY59" fmla="*/ 1237742 h 2431049"/>
              <a:gd name="connsiteX60" fmla="*/ 2986102 w 3926071"/>
              <a:gd name="connsiteY60" fmla="*/ 1211617 h 2431049"/>
              <a:gd name="connsiteX61" fmla="*/ 2933850 w 3926071"/>
              <a:gd name="connsiteY61" fmla="*/ 1176782 h 2431049"/>
              <a:gd name="connsiteX62" fmla="*/ 2907724 w 3926071"/>
              <a:gd name="connsiteY62" fmla="*/ 1159365 h 2431049"/>
              <a:gd name="connsiteX63" fmla="*/ 2890307 w 3926071"/>
              <a:gd name="connsiteY63" fmla="*/ 1133240 h 2431049"/>
              <a:gd name="connsiteX64" fmla="*/ 2881599 w 3926071"/>
              <a:gd name="connsiteY64" fmla="*/ 1107114 h 2431049"/>
              <a:gd name="connsiteX65" fmla="*/ 2855473 w 3926071"/>
              <a:gd name="connsiteY65" fmla="*/ 1098405 h 2431049"/>
              <a:gd name="connsiteX66" fmla="*/ 2846764 w 3926071"/>
              <a:gd name="connsiteY66" fmla="*/ 1072280 h 2431049"/>
              <a:gd name="connsiteX67" fmla="*/ 2855473 w 3926071"/>
              <a:gd name="connsiteY67" fmla="*/ 1028737 h 2431049"/>
              <a:gd name="connsiteX68" fmla="*/ 2907724 w 3926071"/>
              <a:gd name="connsiteY68" fmla="*/ 1002611 h 2431049"/>
              <a:gd name="connsiteX69" fmla="*/ 2951267 w 3926071"/>
              <a:gd name="connsiteY69" fmla="*/ 967777 h 2431049"/>
              <a:gd name="connsiteX70" fmla="*/ 3029644 w 3926071"/>
              <a:gd name="connsiteY70" fmla="*/ 950360 h 2431049"/>
              <a:gd name="connsiteX71" fmla="*/ 3073187 w 3926071"/>
              <a:gd name="connsiteY71" fmla="*/ 915525 h 2431049"/>
              <a:gd name="connsiteX72" fmla="*/ 3090604 w 3926071"/>
              <a:gd name="connsiteY72" fmla="*/ 863274 h 2431049"/>
              <a:gd name="connsiteX73" fmla="*/ 3081896 w 3926071"/>
              <a:gd name="connsiteY73" fmla="*/ 793605 h 2431049"/>
              <a:gd name="connsiteX74" fmla="*/ 3064479 w 3926071"/>
              <a:gd name="connsiteY74" fmla="*/ 767480 h 2431049"/>
              <a:gd name="connsiteX75" fmla="*/ 3029644 w 3926071"/>
              <a:gd name="connsiteY75" fmla="*/ 697811 h 2431049"/>
              <a:gd name="connsiteX76" fmla="*/ 3012227 w 3926071"/>
              <a:gd name="connsiteY76" fmla="*/ 671685 h 2431049"/>
              <a:gd name="connsiteX77" fmla="*/ 2959976 w 3926071"/>
              <a:gd name="connsiteY77" fmla="*/ 654268 h 2431049"/>
              <a:gd name="connsiteX78" fmla="*/ 2933850 w 3926071"/>
              <a:gd name="connsiteY78" fmla="*/ 645560 h 2431049"/>
              <a:gd name="connsiteX79" fmla="*/ 2907724 w 3926071"/>
              <a:gd name="connsiteY79" fmla="*/ 628142 h 2431049"/>
              <a:gd name="connsiteX80" fmla="*/ 2855473 w 3926071"/>
              <a:gd name="connsiteY80" fmla="*/ 575891 h 2431049"/>
              <a:gd name="connsiteX81" fmla="*/ 2803222 w 3926071"/>
              <a:gd name="connsiteY81" fmla="*/ 541057 h 2431049"/>
              <a:gd name="connsiteX82" fmla="*/ 2716136 w 3926071"/>
              <a:gd name="connsiteY82" fmla="*/ 506222 h 2431049"/>
              <a:gd name="connsiteX83" fmla="*/ 2602924 w 3926071"/>
              <a:gd name="connsiteY83" fmla="*/ 471388 h 2431049"/>
              <a:gd name="connsiteX84" fmla="*/ 2481004 w 3926071"/>
              <a:gd name="connsiteY84" fmla="*/ 401720 h 2431049"/>
              <a:gd name="connsiteX85" fmla="*/ 2123953 w 3926071"/>
              <a:gd name="connsiteY85" fmla="*/ 358177 h 2431049"/>
              <a:gd name="connsiteX86" fmla="*/ 1949782 w 3926071"/>
              <a:gd name="connsiteY86" fmla="*/ 410428 h 2431049"/>
              <a:gd name="connsiteX87" fmla="*/ 1836570 w 3926071"/>
              <a:gd name="connsiteY87" fmla="*/ 436554 h 2431049"/>
              <a:gd name="connsiteX88" fmla="*/ 1592730 w 3926071"/>
              <a:gd name="connsiteY88" fmla="*/ 497514 h 2431049"/>
              <a:gd name="connsiteX89" fmla="*/ 1348890 w 3926071"/>
              <a:gd name="connsiteY89" fmla="*/ 480097 h 2431049"/>
              <a:gd name="connsiteX90" fmla="*/ 1183427 w 3926071"/>
              <a:gd name="connsiteY90" fmla="*/ 323342 h 2431049"/>
              <a:gd name="connsiteX91" fmla="*/ 1122467 w 3926071"/>
              <a:gd name="connsiteY91" fmla="*/ 244965 h 2431049"/>
              <a:gd name="connsiteX92" fmla="*/ 974422 w 3926071"/>
              <a:gd name="connsiteY92" fmla="*/ 140462 h 2431049"/>
              <a:gd name="connsiteX93" fmla="*/ 782833 w 3926071"/>
              <a:gd name="connsiteY93" fmla="*/ 35960 h 2431049"/>
              <a:gd name="connsiteX94" fmla="*/ 617370 w 3926071"/>
              <a:gd name="connsiteY94" fmla="*/ 1125 h 2431049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2533256 w 3926071"/>
              <a:gd name="connsiteY12" fmla="*/ 1516417 h 2431049"/>
              <a:gd name="connsiteX13" fmla="*/ 2620342 w 3926071"/>
              <a:gd name="connsiteY13" fmla="*/ 1594794 h 2431049"/>
              <a:gd name="connsiteX14" fmla="*/ 2750970 w 3926071"/>
              <a:gd name="connsiteY14" fmla="*/ 1655754 h 2431049"/>
              <a:gd name="connsiteX15" fmla="*/ 2759679 w 3926071"/>
              <a:gd name="connsiteY15" fmla="*/ 1681880 h 2431049"/>
              <a:gd name="connsiteX16" fmla="*/ 3203816 w 3926071"/>
              <a:gd name="connsiteY16" fmla="*/ 2186977 h 2431049"/>
              <a:gd name="connsiteX17" fmla="*/ 3238650 w 3926071"/>
              <a:gd name="connsiteY17" fmla="*/ 2230520 h 2431049"/>
              <a:gd name="connsiteX18" fmla="*/ 3264776 w 3926071"/>
              <a:gd name="connsiteY18" fmla="*/ 2239228 h 2431049"/>
              <a:gd name="connsiteX19" fmla="*/ 3317027 w 3926071"/>
              <a:gd name="connsiteY19" fmla="*/ 2282771 h 2431049"/>
              <a:gd name="connsiteX20" fmla="*/ 3343153 w 3926071"/>
              <a:gd name="connsiteY20" fmla="*/ 2291480 h 2431049"/>
              <a:gd name="connsiteX21" fmla="*/ 3395404 w 3926071"/>
              <a:gd name="connsiteY21" fmla="*/ 2335022 h 2431049"/>
              <a:gd name="connsiteX22" fmla="*/ 3438947 w 3926071"/>
              <a:gd name="connsiteY22" fmla="*/ 2343731 h 2431049"/>
              <a:gd name="connsiteX23" fmla="*/ 3465073 w 3926071"/>
              <a:gd name="connsiteY23" fmla="*/ 2352440 h 2431049"/>
              <a:gd name="connsiteX24" fmla="*/ 3517324 w 3926071"/>
              <a:gd name="connsiteY24" fmla="*/ 2395982 h 2431049"/>
              <a:gd name="connsiteX25" fmla="*/ 3552159 w 3926071"/>
              <a:gd name="connsiteY25" fmla="*/ 2404691 h 2431049"/>
              <a:gd name="connsiteX26" fmla="*/ 3578284 w 3926071"/>
              <a:gd name="connsiteY26" fmla="*/ 2422108 h 2431049"/>
              <a:gd name="connsiteX27" fmla="*/ 3752456 w 3926071"/>
              <a:gd name="connsiteY27" fmla="*/ 2422108 h 2431049"/>
              <a:gd name="connsiteX28" fmla="*/ 3787290 w 3926071"/>
              <a:gd name="connsiteY28" fmla="*/ 2413400 h 2431049"/>
              <a:gd name="connsiteX29" fmla="*/ 3839542 w 3926071"/>
              <a:gd name="connsiteY29" fmla="*/ 2395982 h 2431049"/>
              <a:gd name="connsiteX30" fmla="*/ 3856959 w 3926071"/>
              <a:gd name="connsiteY30" fmla="*/ 2369857 h 2431049"/>
              <a:gd name="connsiteX31" fmla="*/ 3874376 w 3926071"/>
              <a:gd name="connsiteY31" fmla="*/ 2326314 h 2431049"/>
              <a:gd name="connsiteX32" fmla="*/ 3883084 w 3926071"/>
              <a:gd name="connsiteY32" fmla="*/ 2300188 h 2431049"/>
              <a:gd name="connsiteX33" fmla="*/ 3900502 w 3926071"/>
              <a:gd name="connsiteY33" fmla="*/ 2274062 h 2431049"/>
              <a:gd name="connsiteX34" fmla="*/ 3909210 w 3926071"/>
              <a:gd name="connsiteY34" fmla="*/ 2021514 h 2431049"/>
              <a:gd name="connsiteX35" fmla="*/ 3891793 w 3926071"/>
              <a:gd name="connsiteY35" fmla="*/ 1995388 h 2431049"/>
              <a:gd name="connsiteX36" fmla="*/ 3865667 w 3926071"/>
              <a:gd name="connsiteY36" fmla="*/ 1925720 h 2431049"/>
              <a:gd name="connsiteX37" fmla="*/ 3848250 w 3926071"/>
              <a:gd name="connsiteY37" fmla="*/ 1908302 h 2431049"/>
              <a:gd name="connsiteX38" fmla="*/ 3830833 w 3926071"/>
              <a:gd name="connsiteY38" fmla="*/ 1856051 h 2431049"/>
              <a:gd name="connsiteX39" fmla="*/ 3822124 w 3926071"/>
              <a:gd name="connsiteY39" fmla="*/ 1829925 h 2431049"/>
              <a:gd name="connsiteX40" fmla="*/ 3787290 w 3926071"/>
              <a:gd name="connsiteY40" fmla="*/ 1786382 h 2431049"/>
              <a:gd name="connsiteX41" fmla="*/ 3769873 w 3926071"/>
              <a:gd name="connsiteY41" fmla="*/ 1760257 h 2431049"/>
              <a:gd name="connsiteX42" fmla="*/ 3743747 w 3926071"/>
              <a:gd name="connsiteY42" fmla="*/ 1742840 h 2431049"/>
              <a:gd name="connsiteX43" fmla="*/ 3708913 w 3926071"/>
              <a:gd name="connsiteY43" fmla="*/ 1699297 h 2431049"/>
              <a:gd name="connsiteX44" fmla="*/ 3656662 w 3926071"/>
              <a:gd name="connsiteY44" fmla="*/ 1647045 h 2431049"/>
              <a:gd name="connsiteX45" fmla="*/ 3621827 w 3926071"/>
              <a:gd name="connsiteY45" fmla="*/ 1603502 h 2431049"/>
              <a:gd name="connsiteX46" fmla="*/ 3586993 w 3926071"/>
              <a:gd name="connsiteY46" fmla="*/ 1586085 h 2431049"/>
              <a:gd name="connsiteX47" fmla="*/ 3517324 w 3926071"/>
              <a:gd name="connsiteY47" fmla="*/ 1533834 h 2431049"/>
              <a:gd name="connsiteX48" fmla="*/ 3465073 w 3926071"/>
              <a:gd name="connsiteY48" fmla="*/ 1499000 h 2431049"/>
              <a:gd name="connsiteX49" fmla="*/ 3421530 w 3926071"/>
              <a:gd name="connsiteY49" fmla="*/ 1464165 h 2431049"/>
              <a:gd name="connsiteX50" fmla="*/ 3369279 w 3926071"/>
              <a:gd name="connsiteY50" fmla="*/ 1446748 h 2431049"/>
              <a:gd name="connsiteX51" fmla="*/ 3343153 w 3926071"/>
              <a:gd name="connsiteY51" fmla="*/ 1438040 h 2431049"/>
              <a:gd name="connsiteX52" fmla="*/ 3325736 w 3926071"/>
              <a:gd name="connsiteY52" fmla="*/ 1420622 h 2431049"/>
              <a:gd name="connsiteX53" fmla="*/ 3273484 w 3926071"/>
              <a:gd name="connsiteY53" fmla="*/ 1385788 h 2431049"/>
              <a:gd name="connsiteX54" fmla="*/ 3247359 w 3926071"/>
              <a:gd name="connsiteY54" fmla="*/ 1359662 h 2431049"/>
              <a:gd name="connsiteX55" fmla="*/ 3212524 w 3926071"/>
              <a:gd name="connsiteY55" fmla="*/ 1316120 h 2431049"/>
              <a:gd name="connsiteX56" fmla="*/ 3142856 w 3926071"/>
              <a:gd name="connsiteY56" fmla="*/ 1289994 h 2431049"/>
              <a:gd name="connsiteX57" fmla="*/ 3090604 w 3926071"/>
              <a:gd name="connsiteY57" fmla="*/ 1255160 h 2431049"/>
              <a:gd name="connsiteX58" fmla="*/ 3038353 w 3926071"/>
              <a:gd name="connsiteY58" fmla="*/ 1237742 h 2431049"/>
              <a:gd name="connsiteX59" fmla="*/ 2986102 w 3926071"/>
              <a:gd name="connsiteY59" fmla="*/ 1211617 h 2431049"/>
              <a:gd name="connsiteX60" fmla="*/ 2933850 w 3926071"/>
              <a:gd name="connsiteY60" fmla="*/ 1176782 h 2431049"/>
              <a:gd name="connsiteX61" fmla="*/ 2907724 w 3926071"/>
              <a:gd name="connsiteY61" fmla="*/ 1159365 h 2431049"/>
              <a:gd name="connsiteX62" fmla="*/ 2890307 w 3926071"/>
              <a:gd name="connsiteY62" fmla="*/ 1133240 h 2431049"/>
              <a:gd name="connsiteX63" fmla="*/ 2881599 w 3926071"/>
              <a:gd name="connsiteY63" fmla="*/ 1107114 h 2431049"/>
              <a:gd name="connsiteX64" fmla="*/ 2855473 w 3926071"/>
              <a:gd name="connsiteY64" fmla="*/ 1098405 h 2431049"/>
              <a:gd name="connsiteX65" fmla="*/ 2846764 w 3926071"/>
              <a:gd name="connsiteY65" fmla="*/ 1072280 h 2431049"/>
              <a:gd name="connsiteX66" fmla="*/ 2855473 w 3926071"/>
              <a:gd name="connsiteY66" fmla="*/ 1028737 h 2431049"/>
              <a:gd name="connsiteX67" fmla="*/ 2907724 w 3926071"/>
              <a:gd name="connsiteY67" fmla="*/ 1002611 h 2431049"/>
              <a:gd name="connsiteX68" fmla="*/ 2951267 w 3926071"/>
              <a:gd name="connsiteY68" fmla="*/ 967777 h 2431049"/>
              <a:gd name="connsiteX69" fmla="*/ 3029644 w 3926071"/>
              <a:gd name="connsiteY69" fmla="*/ 950360 h 2431049"/>
              <a:gd name="connsiteX70" fmla="*/ 3073187 w 3926071"/>
              <a:gd name="connsiteY70" fmla="*/ 915525 h 2431049"/>
              <a:gd name="connsiteX71" fmla="*/ 3090604 w 3926071"/>
              <a:gd name="connsiteY71" fmla="*/ 863274 h 2431049"/>
              <a:gd name="connsiteX72" fmla="*/ 3081896 w 3926071"/>
              <a:gd name="connsiteY72" fmla="*/ 793605 h 2431049"/>
              <a:gd name="connsiteX73" fmla="*/ 3064479 w 3926071"/>
              <a:gd name="connsiteY73" fmla="*/ 767480 h 2431049"/>
              <a:gd name="connsiteX74" fmla="*/ 3029644 w 3926071"/>
              <a:gd name="connsiteY74" fmla="*/ 697811 h 2431049"/>
              <a:gd name="connsiteX75" fmla="*/ 3012227 w 3926071"/>
              <a:gd name="connsiteY75" fmla="*/ 671685 h 2431049"/>
              <a:gd name="connsiteX76" fmla="*/ 2959976 w 3926071"/>
              <a:gd name="connsiteY76" fmla="*/ 654268 h 2431049"/>
              <a:gd name="connsiteX77" fmla="*/ 2933850 w 3926071"/>
              <a:gd name="connsiteY77" fmla="*/ 645560 h 2431049"/>
              <a:gd name="connsiteX78" fmla="*/ 2907724 w 3926071"/>
              <a:gd name="connsiteY78" fmla="*/ 628142 h 2431049"/>
              <a:gd name="connsiteX79" fmla="*/ 2855473 w 3926071"/>
              <a:gd name="connsiteY79" fmla="*/ 575891 h 2431049"/>
              <a:gd name="connsiteX80" fmla="*/ 2803222 w 3926071"/>
              <a:gd name="connsiteY80" fmla="*/ 541057 h 2431049"/>
              <a:gd name="connsiteX81" fmla="*/ 2716136 w 3926071"/>
              <a:gd name="connsiteY81" fmla="*/ 506222 h 2431049"/>
              <a:gd name="connsiteX82" fmla="*/ 2602924 w 3926071"/>
              <a:gd name="connsiteY82" fmla="*/ 471388 h 2431049"/>
              <a:gd name="connsiteX83" fmla="*/ 2481004 w 3926071"/>
              <a:gd name="connsiteY83" fmla="*/ 401720 h 2431049"/>
              <a:gd name="connsiteX84" fmla="*/ 2123953 w 3926071"/>
              <a:gd name="connsiteY84" fmla="*/ 358177 h 2431049"/>
              <a:gd name="connsiteX85" fmla="*/ 1949782 w 3926071"/>
              <a:gd name="connsiteY85" fmla="*/ 410428 h 2431049"/>
              <a:gd name="connsiteX86" fmla="*/ 1836570 w 3926071"/>
              <a:gd name="connsiteY86" fmla="*/ 436554 h 2431049"/>
              <a:gd name="connsiteX87" fmla="*/ 1592730 w 3926071"/>
              <a:gd name="connsiteY87" fmla="*/ 497514 h 2431049"/>
              <a:gd name="connsiteX88" fmla="*/ 1348890 w 3926071"/>
              <a:gd name="connsiteY88" fmla="*/ 480097 h 2431049"/>
              <a:gd name="connsiteX89" fmla="*/ 1183427 w 3926071"/>
              <a:gd name="connsiteY89" fmla="*/ 323342 h 2431049"/>
              <a:gd name="connsiteX90" fmla="*/ 1122467 w 3926071"/>
              <a:gd name="connsiteY90" fmla="*/ 244965 h 2431049"/>
              <a:gd name="connsiteX91" fmla="*/ 974422 w 3926071"/>
              <a:gd name="connsiteY91" fmla="*/ 140462 h 2431049"/>
              <a:gd name="connsiteX92" fmla="*/ 782833 w 3926071"/>
              <a:gd name="connsiteY92" fmla="*/ 35960 h 2431049"/>
              <a:gd name="connsiteX93" fmla="*/ 617370 w 3926071"/>
              <a:gd name="connsiteY93" fmla="*/ 1125 h 2431049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2533256 w 3926071"/>
              <a:gd name="connsiteY12" fmla="*/ 1516417 h 2431049"/>
              <a:gd name="connsiteX13" fmla="*/ 2620342 w 3926071"/>
              <a:gd name="connsiteY13" fmla="*/ 1594794 h 2431049"/>
              <a:gd name="connsiteX14" fmla="*/ 2750970 w 3926071"/>
              <a:gd name="connsiteY14" fmla="*/ 1655754 h 2431049"/>
              <a:gd name="connsiteX15" fmla="*/ 3203816 w 3926071"/>
              <a:gd name="connsiteY15" fmla="*/ 2186977 h 2431049"/>
              <a:gd name="connsiteX16" fmla="*/ 3238650 w 3926071"/>
              <a:gd name="connsiteY16" fmla="*/ 2230520 h 2431049"/>
              <a:gd name="connsiteX17" fmla="*/ 3264776 w 3926071"/>
              <a:gd name="connsiteY17" fmla="*/ 2239228 h 2431049"/>
              <a:gd name="connsiteX18" fmla="*/ 3317027 w 3926071"/>
              <a:gd name="connsiteY18" fmla="*/ 2282771 h 2431049"/>
              <a:gd name="connsiteX19" fmla="*/ 3343153 w 3926071"/>
              <a:gd name="connsiteY19" fmla="*/ 2291480 h 2431049"/>
              <a:gd name="connsiteX20" fmla="*/ 3395404 w 3926071"/>
              <a:gd name="connsiteY20" fmla="*/ 2335022 h 2431049"/>
              <a:gd name="connsiteX21" fmla="*/ 3438947 w 3926071"/>
              <a:gd name="connsiteY21" fmla="*/ 2343731 h 2431049"/>
              <a:gd name="connsiteX22" fmla="*/ 3465073 w 3926071"/>
              <a:gd name="connsiteY22" fmla="*/ 2352440 h 2431049"/>
              <a:gd name="connsiteX23" fmla="*/ 3517324 w 3926071"/>
              <a:gd name="connsiteY23" fmla="*/ 2395982 h 2431049"/>
              <a:gd name="connsiteX24" fmla="*/ 3552159 w 3926071"/>
              <a:gd name="connsiteY24" fmla="*/ 2404691 h 2431049"/>
              <a:gd name="connsiteX25" fmla="*/ 3578284 w 3926071"/>
              <a:gd name="connsiteY25" fmla="*/ 2422108 h 2431049"/>
              <a:gd name="connsiteX26" fmla="*/ 3752456 w 3926071"/>
              <a:gd name="connsiteY26" fmla="*/ 2422108 h 2431049"/>
              <a:gd name="connsiteX27" fmla="*/ 3787290 w 3926071"/>
              <a:gd name="connsiteY27" fmla="*/ 2413400 h 2431049"/>
              <a:gd name="connsiteX28" fmla="*/ 3839542 w 3926071"/>
              <a:gd name="connsiteY28" fmla="*/ 2395982 h 2431049"/>
              <a:gd name="connsiteX29" fmla="*/ 3856959 w 3926071"/>
              <a:gd name="connsiteY29" fmla="*/ 2369857 h 2431049"/>
              <a:gd name="connsiteX30" fmla="*/ 3874376 w 3926071"/>
              <a:gd name="connsiteY30" fmla="*/ 2326314 h 2431049"/>
              <a:gd name="connsiteX31" fmla="*/ 3883084 w 3926071"/>
              <a:gd name="connsiteY31" fmla="*/ 2300188 h 2431049"/>
              <a:gd name="connsiteX32" fmla="*/ 3900502 w 3926071"/>
              <a:gd name="connsiteY32" fmla="*/ 2274062 h 2431049"/>
              <a:gd name="connsiteX33" fmla="*/ 3909210 w 3926071"/>
              <a:gd name="connsiteY33" fmla="*/ 2021514 h 2431049"/>
              <a:gd name="connsiteX34" fmla="*/ 3891793 w 3926071"/>
              <a:gd name="connsiteY34" fmla="*/ 1995388 h 2431049"/>
              <a:gd name="connsiteX35" fmla="*/ 3865667 w 3926071"/>
              <a:gd name="connsiteY35" fmla="*/ 1925720 h 2431049"/>
              <a:gd name="connsiteX36" fmla="*/ 3848250 w 3926071"/>
              <a:gd name="connsiteY36" fmla="*/ 1908302 h 2431049"/>
              <a:gd name="connsiteX37" fmla="*/ 3830833 w 3926071"/>
              <a:gd name="connsiteY37" fmla="*/ 1856051 h 2431049"/>
              <a:gd name="connsiteX38" fmla="*/ 3822124 w 3926071"/>
              <a:gd name="connsiteY38" fmla="*/ 1829925 h 2431049"/>
              <a:gd name="connsiteX39" fmla="*/ 3787290 w 3926071"/>
              <a:gd name="connsiteY39" fmla="*/ 1786382 h 2431049"/>
              <a:gd name="connsiteX40" fmla="*/ 3769873 w 3926071"/>
              <a:gd name="connsiteY40" fmla="*/ 1760257 h 2431049"/>
              <a:gd name="connsiteX41" fmla="*/ 3743747 w 3926071"/>
              <a:gd name="connsiteY41" fmla="*/ 1742840 h 2431049"/>
              <a:gd name="connsiteX42" fmla="*/ 3708913 w 3926071"/>
              <a:gd name="connsiteY42" fmla="*/ 1699297 h 2431049"/>
              <a:gd name="connsiteX43" fmla="*/ 3656662 w 3926071"/>
              <a:gd name="connsiteY43" fmla="*/ 1647045 h 2431049"/>
              <a:gd name="connsiteX44" fmla="*/ 3621827 w 3926071"/>
              <a:gd name="connsiteY44" fmla="*/ 1603502 h 2431049"/>
              <a:gd name="connsiteX45" fmla="*/ 3586993 w 3926071"/>
              <a:gd name="connsiteY45" fmla="*/ 1586085 h 2431049"/>
              <a:gd name="connsiteX46" fmla="*/ 3517324 w 3926071"/>
              <a:gd name="connsiteY46" fmla="*/ 1533834 h 2431049"/>
              <a:gd name="connsiteX47" fmla="*/ 3465073 w 3926071"/>
              <a:gd name="connsiteY47" fmla="*/ 1499000 h 2431049"/>
              <a:gd name="connsiteX48" fmla="*/ 3421530 w 3926071"/>
              <a:gd name="connsiteY48" fmla="*/ 1464165 h 2431049"/>
              <a:gd name="connsiteX49" fmla="*/ 3369279 w 3926071"/>
              <a:gd name="connsiteY49" fmla="*/ 1446748 h 2431049"/>
              <a:gd name="connsiteX50" fmla="*/ 3343153 w 3926071"/>
              <a:gd name="connsiteY50" fmla="*/ 1438040 h 2431049"/>
              <a:gd name="connsiteX51" fmla="*/ 3325736 w 3926071"/>
              <a:gd name="connsiteY51" fmla="*/ 1420622 h 2431049"/>
              <a:gd name="connsiteX52" fmla="*/ 3273484 w 3926071"/>
              <a:gd name="connsiteY52" fmla="*/ 1385788 h 2431049"/>
              <a:gd name="connsiteX53" fmla="*/ 3247359 w 3926071"/>
              <a:gd name="connsiteY53" fmla="*/ 1359662 h 2431049"/>
              <a:gd name="connsiteX54" fmla="*/ 3212524 w 3926071"/>
              <a:gd name="connsiteY54" fmla="*/ 1316120 h 2431049"/>
              <a:gd name="connsiteX55" fmla="*/ 3142856 w 3926071"/>
              <a:gd name="connsiteY55" fmla="*/ 1289994 h 2431049"/>
              <a:gd name="connsiteX56" fmla="*/ 3090604 w 3926071"/>
              <a:gd name="connsiteY56" fmla="*/ 1255160 h 2431049"/>
              <a:gd name="connsiteX57" fmla="*/ 3038353 w 3926071"/>
              <a:gd name="connsiteY57" fmla="*/ 1237742 h 2431049"/>
              <a:gd name="connsiteX58" fmla="*/ 2986102 w 3926071"/>
              <a:gd name="connsiteY58" fmla="*/ 1211617 h 2431049"/>
              <a:gd name="connsiteX59" fmla="*/ 2933850 w 3926071"/>
              <a:gd name="connsiteY59" fmla="*/ 1176782 h 2431049"/>
              <a:gd name="connsiteX60" fmla="*/ 2907724 w 3926071"/>
              <a:gd name="connsiteY60" fmla="*/ 1159365 h 2431049"/>
              <a:gd name="connsiteX61" fmla="*/ 2890307 w 3926071"/>
              <a:gd name="connsiteY61" fmla="*/ 1133240 h 2431049"/>
              <a:gd name="connsiteX62" fmla="*/ 2881599 w 3926071"/>
              <a:gd name="connsiteY62" fmla="*/ 1107114 h 2431049"/>
              <a:gd name="connsiteX63" fmla="*/ 2855473 w 3926071"/>
              <a:gd name="connsiteY63" fmla="*/ 1098405 h 2431049"/>
              <a:gd name="connsiteX64" fmla="*/ 2846764 w 3926071"/>
              <a:gd name="connsiteY64" fmla="*/ 1072280 h 2431049"/>
              <a:gd name="connsiteX65" fmla="*/ 2855473 w 3926071"/>
              <a:gd name="connsiteY65" fmla="*/ 1028737 h 2431049"/>
              <a:gd name="connsiteX66" fmla="*/ 2907724 w 3926071"/>
              <a:gd name="connsiteY66" fmla="*/ 1002611 h 2431049"/>
              <a:gd name="connsiteX67" fmla="*/ 2951267 w 3926071"/>
              <a:gd name="connsiteY67" fmla="*/ 967777 h 2431049"/>
              <a:gd name="connsiteX68" fmla="*/ 3029644 w 3926071"/>
              <a:gd name="connsiteY68" fmla="*/ 950360 h 2431049"/>
              <a:gd name="connsiteX69" fmla="*/ 3073187 w 3926071"/>
              <a:gd name="connsiteY69" fmla="*/ 915525 h 2431049"/>
              <a:gd name="connsiteX70" fmla="*/ 3090604 w 3926071"/>
              <a:gd name="connsiteY70" fmla="*/ 863274 h 2431049"/>
              <a:gd name="connsiteX71" fmla="*/ 3081896 w 3926071"/>
              <a:gd name="connsiteY71" fmla="*/ 793605 h 2431049"/>
              <a:gd name="connsiteX72" fmla="*/ 3064479 w 3926071"/>
              <a:gd name="connsiteY72" fmla="*/ 767480 h 2431049"/>
              <a:gd name="connsiteX73" fmla="*/ 3029644 w 3926071"/>
              <a:gd name="connsiteY73" fmla="*/ 697811 h 2431049"/>
              <a:gd name="connsiteX74" fmla="*/ 3012227 w 3926071"/>
              <a:gd name="connsiteY74" fmla="*/ 671685 h 2431049"/>
              <a:gd name="connsiteX75" fmla="*/ 2959976 w 3926071"/>
              <a:gd name="connsiteY75" fmla="*/ 654268 h 2431049"/>
              <a:gd name="connsiteX76" fmla="*/ 2933850 w 3926071"/>
              <a:gd name="connsiteY76" fmla="*/ 645560 h 2431049"/>
              <a:gd name="connsiteX77" fmla="*/ 2907724 w 3926071"/>
              <a:gd name="connsiteY77" fmla="*/ 628142 h 2431049"/>
              <a:gd name="connsiteX78" fmla="*/ 2855473 w 3926071"/>
              <a:gd name="connsiteY78" fmla="*/ 575891 h 2431049"/>
              <a:gd name="connsiteX79" fmla="*/ 2803222 w 3926071"/>
              <a:gd name="connsiteY79" fmla="*/ 541057 h 2431049"/>
              <a:gd name="connsiteX80" fmla="*/ 2716136 w 3926071"/>
              <a:gd name="connsiteY80" fmla="*/ 506222 h 2431049"/>
              <a:gd name="connsiteX81" fmla="*/ 2602924 w 3926071"/>
              <a:gd name="connsiteY81" fmla="*/ 471388 h 2431049"/>
              <a:gd name="connsiteX82" fmla="*/ 2481004 w 3926071"/>
              <a:gd name="connsiteY82" fmla="*/ 401720 h 2431049"/>
              <a:gd name="connsiteX83" fmla="*/ 2123953 w 3926071"/>
              <a:gd name="connsiteY83" fmla="*/ 358177 h 2431049"/>
              <a:gd name="connsiteX84" fmla="*/ 1949782 w 3926071"/>
              <a:gd name="connsiteY84" fmla="*/ 410428 h 2431049"/>
              <a:gd name="connsiteX85" fmla="*/ 1836570 w 3926071"/>
              <a:gd name="connsiteY85" fmla="*/ 436554 h 2431049"/>
              <a:gd name="connsiteX86" fmla="*/ 1592730 w 3926071"/>
              <a:gd name="connsiteY86" fmla="*/ 497514 h 2431049"/>
              <a:gd name="connsiteX87" fmla="*/ 1348890 w 3926071"/>
              <a:gd name="connsiteY87" fmla="*/ 480097 h 2431049"/>
              <a:gd name="connsiteX88" fmla="*/ 1183427 w 3926071"/>
              <a:gd name="connsiteY88" fmla="*/ 323342 h 2431049"/>
              <a:gd name="connsiteX89" fmla="*/ 1122467 w 3926071"/>
              <a:gd name="connsiteY89" fmla="*/ 244965 h 2431049"/>
              <a:gd name="connsiteX90" fmla="*/ 974422 w 3926071"/>
              <a:gd name="connsiteY90" fmla="*/ 140462 h 2431049"/>
              <a:gd name="connsiteX91" fmla="*/ 782833 w 3926071"/>
              <a:gd name="connsiteY91" fmla="*/ 35960 h 2431049"/>
              <a:gd name="connsiteX92" fmla="*/ 617370 w 3926071"/>
              <a:gd name="connsiteY92" fmla="*/ 1125 h 2431049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2533256 w 3926071"/>
              <a:gd name="connsiteY12" fmla="*/ 1516417 h 2431049"/>
              <a:gd name="connsiteX13" fmla="*/ 2620342 w 3926071"/>
              <a:gd name="connsiteY13" fmla="*/ 1594794 h 2431049"/>
              <a:gd name="connsiteX14" fmla="*/ 3203816 w 3926071"/>
              <a:gd name="connsiteY14" fmla="*/ 2186977 h 2431049"/>
              <a:gd name="connsiteX15" fmla="*/ 3238650 w 3926071"/>
              <a:gd name="connsiteY15" fmla="*/ 2230520 h 2431049"/>
              <a:gd name="connsiteX16" fmla="*/ 3264776 w 3926071"/>
              <a:gd name="connsiteY16" fmla="*/ 2239228 h 2431049"/>
              <a:gd name="connsiteX17" fmla="*/ 3317027 w 3926071"/>
              <a:gd name="connsiteY17" fmla="*/ 2282771 h 2431049"/>
              <a:gd name="connsiteX18" fmla="*/ 3343153 w 3926071"/>
              <a:gd name="connsiteY18" fmla="*/ 2291480 h 2431049"/>
              <a:gd name="connsiteX19" fmla="*/ 3395404 w 3926071"/>
              <a:gd name="connsiteY19" fmla="*/ 2335022 h 2431049"/>
              <a:gd name="connsiteX20" fmla="*/ 3438947 w 3926071"/>
              <a:gd name="connsiteY20" fmla="*/ 2343731 h 2431049"/>
              <a:gd name="connsiteX21" fmla="*/ 3465073 w 3926071"/>
              <a:gd name="connsiteY21" fmla="*/ 2352440 h 2431049"/>
              <a:gd name="connsiteX22" fmla="*/ 3517324 w 3926071"/>
              <a:gd name="connsiteY22" fmla="*/ 2395982 h 2431049"/>
              <a:gd name="connsiteX23" fmla="*/ 3552159 w 3926071"/>
              <a:gd name="connsiteY23" fmla="*/ 2404691 h 2431049"/>
              <a:gd name="connsiteX24" fmla="*/ 3578284 w 3926071"/>
              <a:gd name="connsiteY24" fmla="*/ 2422108 h 2431049"/>
              <a:gd name="connsiteX25" fmla="*/ 3752456 w 3926071"/>
              <a:gd name="connsiteY25" fmla="*/ 2422108 h 2431049"/>
              <a:gd name="connsiteX26" fmla="*/ 3787290 w 3926071"/>
              <a:gd name="connsiteY26" fmla="*/ 2413400 h 2431049"/>
              <a:gd name="connsiteX27" fmla="*/ 3839542 w 3926071"/>
              <a:gd name="connsiteY27" fmla="*/ 2395982 h 2431049"/>
              <a:gd name="connsiteX28" fmla="*/ 3856959 w 3926071"/>
              <a:gd name="connsiteY28" fmla="*/ 2369857 h 2431049"/>
              <a:gd name="connsiteX29" fmla="*/ 3874376 w 3926071"/>
              <a:gd name="connsiteY29" fmla="*/ 2326314 h 2431049"/>
              <a:gd name="connsiteX30" fmla="*/ 3883084 w 3926071"/>
              <a:gd name="connsiteY30" fmla="*/ 2300188 h 2431049"/>
              <a:gd name="connsiteX31" fmla="*/ 3900502 w 3926071"/>
              <a:gd name="connsiteY31" fmla="*/ 2274062 h 2431049"/>
              <a:gd name="connsiteX32" fmla="*/ 3909210 w 3926071"/>
              <a:gd name="connsiteY32" fmla="*/ 2021514 h 2431049"/>
              <a:gd name="connsiteX33" fmla="*/ 3891793 w 3926071"/>
              <a:gd name="connsiteY33" fmla="*/ 1995388 h 2431049"/>
              <a:gd name="connsiteX34" fmla="*/ 3865667 w 3926071"/>
              <a:gd name="connsiteY34" fmla="*/ 1925720 h 2431049"/>
              <a:gd name="connsiteX35" fmla="*/ 3848250 w 3926071"/>
              <a:gd name="connsiteY35" fmla="*/ 1908302 h 2431049"/>
              <a:gd name="connsiteX36" fmla="*/ 3830833 w 3926071"/>
              <a:gd name="connsiteY36" fmla="*/ 1856051 h 2431049"/>
              <a:gd name="connsiteX37" fmla="*/ 3822124 w 3926071"/>
              <a:gd name="connsiteY37" fmla="*/ 1829925 h 2431049"/>
              <a:gd name="connsiteX38" fmla="*/ 3787290 w 3926071"/>
              <a:gd name="connsiteY38" fmla="*/ 1786382 h 2431049"/>
              <a:gd name="connsiteX39" fmla="*/ 3769873 w 3926071"/>
              <a:gd name="connsiteY39" fmla="*/ 1760257 h 2431049"/>
              <a:gd name="connsiteX40" fmla="*/ 3743747 w 3926071"/>
              <a:gd name="connsiteY40" fmla="*/ 1742840 h 2431049"/>
              <a:gd name="connsiteX41" fmla="*/ 3708913 w 3926071"/>
              <a:gd name="connsiteY41" fmla="*/ 1699297 h 2431049"/>
              <a:gd name="connsiteX42" fmla="*/ 3656662 w 3926071"/>
              <a:gd name="connsiteY42" fmla="*/ 1647045 h 2431049"/>
              <a:gd name="connsiteX43" fmla="*/ 3621827 w 3926071"/>
              <a:gd name="connsiteY43" fmla="*/ 1603502 h 2431049"/>
              <a:gd name="connsiteX44" fmla="*/ 3586993 w 3926071"/>
              <a:gd name="connsiteY44" fmla="*/ 1586085 h 2431049"/>
              <a:gd name="connsiteX45" fmla="*/ 3517324 w 3926071"/>
              <a:gd name="connsiteY45" fmla="*/ 1533834 h 2431049"/>
              <a:gd name="connsiteX46" fmla="*/ 3465073 w 3926071"/>
              <a:gd name="connsiteY46" fmla="*/ 1499000 h 2431049"/>
              <a:gd name="connsiteX47" fmla="*/ 3421530 w 3926071"/>
              <a:gd name="connsiteY47" fmla="*/ 1464165 h 2431049"/>
              <a:gd name="connsiteX48" fmla="*/ 3369279 w 3926071"/>
              <a:gd name="connsiteY48" fmla="*/ 1446748 h 2431049"/>
              <a:gd name="connsiteX49" fmla="*/ 3343153 w 3926071"/>
              <a:gd name="connsiteY49" fmla="*/ 1438040 h 2431049"/>
              <a:gd name="connsiteX50" fmla="*/ 3325736 w 3926071"/>
              <a:gd name="connsiteY50" fmla="*/ 1420622 h 2431049"/>
              <a:gd name="connsiteX51" fmla="*/ 3273484 w 3926071"/>
              <a:gd name="connsiteY51" fmla="*/ 1385788 h 2431049"/>
              <a:gd name="connsiteX52" fmla="*/ 3247359 w 3926071"/>
              <a:gd name="connsiteY52" fmla="*/ 1359662 h 2431049"/>
              <a:gd name="connsiteX53" fmla="*/ 3212524 w 3926071"/>
              <a:gd name="connsiteY53" fmla="*/ 1316120 h 2431049"/>
              <a:gd name="connsiteX54" fmla="*/ 3142856 w 3926071"/>
              <a:gd name="connsiteY54" fmla="*/ 1289994 h 2431049"/>
              <a:gd name="connsiteX55" fmla="*/ 3090604 w 3926071"/>
              <a:gd name="connsiteY55" fmla="*/ 1255160 h 2431049"/>
              <a:gd name="connsiteX56" fmla="*/ 3038353 w 3926071"/>
              <a:gd name="connsiteY56" fmla="*/ 1237742 h 2431049"/>
              <a:gd name="connsiteX57" fmla="*/ 2986102 w 3926071"/>
              <a:gd name="connsiteY57" fmla="*/ 1211617 h 2431049"/>
              <a:gd name="connsiteX58" fmla="*/ 2933850 w 3926071"/>
              <a:gd name="connsiteY58" fmla="*/ 1176782 h 2431049"/>
              <a:gd name="connsiteX59" fmla="*/ 2907724 w 3926071"/>
              <a:gd name="connsiteY59" fmla="*/ 1159365 h 2431049"/>
              <a:gd name="connsiteX60" fmla="*/ 2890307 w 3926071"/>
              <a:gd name="connsiteY60" fmla="*/ 1133240 h 2431049"/>
              <a:gd name="connsiteX61" fmla="*/ 2881599 w 3926071"/>
              <a:gd name="connsiteY61" fmla="*/ 1107114 h 2431049"/>
              <a:gd name="connsiteX62" fmla="*/ 2855473 w 3926071"/>
              <a:gd name="connsiteY62" fmla="*/ 1098405 h 2431049"/>
              <a:gd name="connsiteX63" fmla="*/ 2846764 w 3926071"/>
              <a:gd name="connsiteY63" fmla="*/ 1072280 h 2431049"/>
              <a:gd name="connsiteX64" fmla="*/ 2855473 w 3926071"/>
              <a:gd name="connsiteY64" fmla="*/ 1028737 h 2431049"/>
              <a:gd name="connsiteX65" fmla="*/ 2907724 w 3926071"/>
              <a:gd name="connsiteY65" fmla="*/ 1002611 h 2431049"/>
              <a:gd name="connsiteX66" fmla="*/ 2951267 w 3926071"/>
              <a:gd name="connsiteY66" fmla="*/ 967777 h 2431049"/>
              <a:gd name="connsiteX67" fmla="*/ 3029644 w 3926071"/>
              <a:gd name="connsiteY67" fmla="*/ 950360 h 2431049"/>
              <a:gd name="connsiteX68" fmla="*/ 3073187 w 3926071"/>
              <a:gd name="connsiteY68" fmla="*/ 915525 h 2431049"/>
              <a:gd name="connsiteX69" fmla="*/ 3090604 w 3926071"/>
              <a:gd name="connsiteY69" fmla="*/ 863274 h 2431049"/>
              <a:gd name="connsiteX70" fmla="*/ 3081896 w 3926071"/>
              <a:gd name="connsiteY70" fmla="*/ 793605 h 2431049"/>
              <a:gd name="connsiteX71" fmla="*/ 3064479 w 3926071"/>
              <a:gd name="connsiteY71" fmla="*/ 767480 h 2431049"/>
              <a:gd name="connsiteX72" fmla="*/ 3029644 w 3926071"/>
              <a:gd name="connsiteY72" fmla="*/ 697811 h 2431049"/>
              <a:gd name="connsiteX73" fmla="*/ 3012227 w 3926071"/>
              <a:gd name="connsiteY73" fmla="*/ 671685 h 2431049"/>
              <a:gd name="connsiteX74" fmla="*/ 2959976 w 3926071"/>
              <a:gd name="connsiteY74" fmla="*/ 654268 h 2431049"/>
              <a:gd name="connsiteX75" fmla="*/ 2933850 w 3926071"/>
              <a:gd name="connsiteY75" fmla="*/ 645560 h 2431049"/>
              <a:gd name="connsiteX76" fmla="*/ 2907724 w 3926071"/>
              <a:gd name="connsiteY76" fmla="*/ 628142 h 2431049"/>
              <a:gd name="connsiteX77" fmla="*/ 2855473 w 3926071"/>
              <a:gd name="connsiteY77" fmla="*/ 575891 h 2431049"/>
              <a:gd name="connsiteX78" fmla="*/ 2803222 w 3926071"/>
              <a:gd name="connsiteY78" fmla="*/ 541057 h 2431049"/>
              <a:gd name="connsiteX79" fmla="*/ 2716136 w 3926071"/>
              <a:gd name="connsiteY79" fmla="*/ 506222 h 2431049"/>
              <a:gd name="connsiteX80" fmla="*/ 2602924 w 3926071"/>
              <a:gd name="connsiteY80" fmla="*/ 471388 h 2431049"/>
              <a:gd name="connsiteX81" fmla="*/ 2481004 w 3926071"/>
              <a:gd name="connsiteY81" fmla="*/ 401720 h 2431049"/>
              <a:gd name="connsiteX82" fmla="*/ 2123953 w 3926071"/>
              <a:gd name="connsiteY82" fmla="*/ 358177 h 2431049"/>
              <a:gd name="connsiteX83" fmla="*/ 1949782 w 3926071"/>
              <a:gd name="connsiteY83" fmla="*/ 410428 h 2431049"/>
              <a:gd name="connsiteX84" fmla="*/ 1836570 w 3926071"/>
              <a:gd name="connsiteY84" fmla="*/ 436554 h 2431049"/>
              <a:gd name="connsiteX85" fmla="*/ 1592730 w 3926071"/>
              <a:gd name="connsiteY85" fmla="*/ 497514 h 2431049"/>
              <a:gd name="connsiteX86" fmla="*/ 1348890 w 3926071"/>
              <a:gd name="connsiteY86" fmla="*/ 480097 h 2431049"/>
              <a:gd name="connsiteX87" fmla="*/ 1183427 w 3926071"/>
              <a:gd name="connsiteY87" fmla="*/ 323342 h 2431049"/>
              <a:gd name="connsiteX88" fmla="*/ 1122467 w 3926071"/>
              <a:gd name="connsiteY88" fmla="*/ 244965 h 2431049"/>
              <a:gd name="connsiteX89" fmla="*/ 974422 w 3926071"/>
              <a:gd name="connsiteY89" fmla="*/ 140462 h 2431049"/>
              <a:gd name="connsiteX90" fmla="*/ 782833 w 3926071"/>
              <a:gd name="connsiteY90" fmla="*/ 35960 h 2431049"/>
              <a:gd name="connsiteX91" fmla="*/ 617370 w 3926071"/>
              <a:gd name="connsiteY91" fmla="*/ 1125 h 2431049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2533256 w 3926071"/>
              <a:gd name="connsiteY12" fmla="*/ 1516417 h 2431049"/>
              <a:gd name="connsiteX13" fmla="*/ 3203816 w 3926071"/>
              <a:gd name="connsiteY13" fmla="*/ 2186977 h 2431049"/>
              <a:gd name="connsiteX14" fmla="*/ 3238650 w 3926071"/>
              <a:gd name="connsiteY14" fmla="*/ 2230520 h 2431049"/>
              <a:gd name="connsiteX15" fmla="*/ 3264776 w 3926071"/>
              <a:gd name="connsiteY15" fmla="*/ 2239228 h 2431049"/>
              <a:gd name="connsiteX16" fmla="*/ 3317027 w 3926071"/>
              <a:gd name="connsiteY16" fmla="*/ 2282771 h 2431049"/>
              <a:gd name="connsiteX17" fmla="*/ 3343153 w 3926071"/>
              <a:gd name="connsiteY17" fmla="*/ 2291480 h 2431049"/>
              <a:gd name="connsiteX18" fmla="*/ 3395404 w 3926071"/>
              <a:gd name="connsiteY18" fmla="*/ 2335022 h 2431049"/>
              <a:gd name="connsiteX19" fmla="*/ 3438947 w 3926071"/>
              <a:gd name="connsiteY19" fmla="*/ 2343731 h 2431049"/>
              <a:gd name="connsiteX20" fmla="*/ 3465073 w 3926071"/>
              <a:gd name="connsiteY20" fmla="*/ 2352440 h 2431049"/>
              <a:gd name="connsiteX21" fmla="*/ 3517324 w 3926071"/>
              <a:gd name="connsiteY21" fmla="*/ 2395982 h 2431049"/>
              <a:gd name="connsiteX22" fmla="*/ 3552159 w 3926071"/>
              <a:gd name="connsiteY22" fmla="*/ 2404691 h 2431049"/>
              <a:gd name="connsiteX23" fmla="*/ 3578284 w 3926071"/>
              <a:gd name="connsiteY23" fmla="*/ 2422108 h 2431049"/>
              <a:gd name="connsiteX24" fmla="*/ 3752456 w 3926071"/>
              <a:gd name="connsiteY24" fmla="*/ 2422108 h 2431049"/>
              <a:gd name="connsiteX25" fmla="*/ 3787290 w 3926071"/>
              <a:gd name="connsiteY25" fmla="*/ 2413400 h 2431049"/>
              <a:gd name="connsiteX26" fmla="*/ 3839542 w 3926071"/>
              <a:gd name="connsiteY26" fmla="*/ 2395982 h 2431049"/>
              <a:gd name="connsiteX27" fmla="*/ 3856959 w 3926071"/>
              <a:gd name="connsiteY27" fmla="*/ 2369857 h 2431049"/>
              <a:gd name="connsiteX28" fmla="*/ 3874376 w 3926071"/>
              <a:gd name="connsiteY28" fmla="*/ 2326314 h 2431049"/>
              <a:gd name="connsiteX29" fmla="*/ 3883084 w 3926071"/>
              <a:gd name="connsiteY29" fmla="*/ 2300188 h 2431049"/>
              <a:gd name="connsiteX30" fmla="*/ 3900502 w 3926071"/>
              <a:gd name="connsiteY30" fmla="*/ 2274062 h 2431049"/>
              <a:gd name="connsiteX31" fmla="*/ 3909210 w 3926071"/>
              <a:gd name="connsiteY31" fmla="*/ 2021514 h 2431049"/>
              <a:gd name="connsiteX32" fmla="*/ 3891793 w 3926071"/>
              <a:gd name="connsiteY32" fmla="*/ 1995388 h 2431049"/>
              <a:gd name="connsiteX33" fmla="*/ 3865667 w 3926071"/>
              <a:gd name="connsiteY33" fmla="*/ 1925720 h 2431049"/>
              <a:gd name="connsiteX34" fmla="*/ 3848250 w 3926071"/>
              <a:gd name="connsiteY34" fmla="*/ 1908302 h 2431049"/>
              <a:gd name="connsiteX35" fmla="*/ 3830833 w 3926071"/>
              <a:gd name="connsiteY35" fmla="*/ 1856051 h 2431049"/>
              <a:gd name="connsiteX36" fmla="*/ 3822124 w 3926071"/>
              <a:gd name="connsiteY36" fmla="*/ 1829925 h 2431049"/>
              <a:gd name="connsiteX37" fmla="*/ 3787290 w 3926071"/>
              <a:gd name="connsiteY37" fmla="*/ 1786382 h 2431049"/>
              <a:gd name="connsiteX38" fmla="*/ 3769873 w 3926071"/>
              <a:gd name="connsiteY38" fmla="*/ 1760257 h 2431049"/>
              <a:gd name="connsiteX39" fmla="*/ 3743747 w 3926071"/>
              <a:gd name="connsiteY39" fmla="*/ 1742840 h 2431049"/>
              <a:gd name="connsiteX40" fmla="*/ 3708913 w 3926071"/>
              <a:gd name="connsiteY40" fmla="*/ 1699297 h 2431049"/>
              <a:gd name="connsiteX41" fmla="*/ 3656662 w 3926071"/>
              <a:gd name="connsiteY41" fmla="*/ 1647045 h 2431049"/>
              <a:gd name="connsiteX42" fmla="*/ 3621827 w 3926071"/>
              <a:gd name="connsiteY42" fmla="*/ 1603502 h 2431049"/>
              <a:gd name="connsiteX43" fmla="*/ 3586993 w 3926071"/>
              <a:gd name="connsiteY43" fmla="*/ 1586085 h 2431049"/>
              <a:gd name="connsiteX44" fmla="*/ 3517324 w 3926071"/>
              <a:gd name="connsiteY44" fmla="*/ 1533834 h 2431049"/>
              <a:gd name="connsiteX45" fmla="*/ 3465073 w 3926071"/>
              <a:gd name="connsiteY45" fmla="*/ 1499000 h 2431049"/>
              <a:gd name="connsiteX46" fmla="*/ 3421530 w 3926071"/>
              <a:gd name="connsiteY46" fmla="*/ 1464165 h 2431049"/>
              <a:gd name="connsiteX47" fmla="*/ 3369279 w 3926071"/>
              <a:gd name="connsiteY47" fmla="*/ 1446748 h 2431049"/>
              <a:gd name="connsiteX48" fmla="*/ 3343153 w 3926071"/>
              <a:gd name="connsiteY48" fmla="*/ 1438040 h 2431049"/>
              <a:gd name="connsiteX49" fmla="*/ 3325736 w 3926071"/>
              <a:gd name="connsiteY49" fmla="*/ 1420622 h 2431049"/>
              <a:gd name="connsiteX50" fmla="*/ 3273484 w 3926071"/>
              <a:gd name="connsiteY50" fmla="*/ 1385788 h 2431049"/>
              <a:gd name="connsiteX51" fmla="*/ 3247359 w 3926071"/>
              <a:gd name="connsiteY51" fmla="*/ 1359662 h 2431049"/>
              <a:gd name="connsiteX52" fmla="*/ 3212524 w 3926071"/>
              <a:gd name="connsiteY52" fmla="*/ 1316120 h 2431049"/>
              <a:gd name="connsiteX53" fmla="*/ 3142856 w 3926071"/>
              <a:gd name="connsiteY53" fmla="*/ 1289994 h 2431049"/>
              <a:gd name="connsiteX54" fmla="*/ 3090604 w 3926071"/>
              <a:gd name="connsiteY54" fmla="*/ 1255160 h 2431049"/>
              <a:gd name="connsiteX55" fmla="*/ 3038353 w 3926071"/>
              <a:gd name="connsiteY55" fmla="*/ 1237742 h 2431049"/>
              <a:gd name="connsiteX56" fmla="*/ 2986102 w 3926071"/>
              <a:gd name="connsiteY56" fmla="*/ 1211617 h 2431049"/>
              <a:gd name="connsiteX57" fmla="*/ 2933850 w 3926071"/>
              <a:gd name="connsiteY57" fmla="*/ 1176782 h 2431049"/>
              <a:gd name="connsiteX58" fmla="*/ 2907724 w 3926071"/>
              <a:gd name="connsiteY58" fmla="*/ 1159365 h 2431049"/>
              <a:gd name="connsiteX59" fmla="*/ 2890307 w 3926071"/>
              <a:gd name="connsiteY59" fmla="*/ 1133240 h 2431049"/>
              <a:gd name="connsiteX60" fmla="*/ 2881599 w 3926071"/>
              <a:gd name="connsiteY60" fmla="*/ 1107114 h 2431049"/>
              <a:gd name="connsiteX61" fmla="*/ 2855473 w 3926071"/>
              <a:gd name="connsiteY61" fmla="*/ 1098405 h 2431049"/>
              <a:gd name="connsiteX62" fmla="*/ 2846764 w 3926071"/>
              <a:gd name="connsiteY62" fmla="*/ 1072280 h 2431049"/>
              <a:gd name="connsiteX63" fmla="*/ 2855473 w 3926071"/>
              <a:gd name="connsiteY63" fmla="*/ 1028737 h 2431049"/>
              <a:gd name="connsiteX64" fmla="*/ 2907724 w 3926071"/>
              <a:gd name="connsiteY64" fmla="*/ 1002611 h 2431049"/>
              <a:gd name="connsiteX65" fmla="*/ 2951267 w 3926071"/>
              <a:gd name="connsiteY65" fmla="*/ 967777 h 2431049"/>
              <a:gd name="connsiteX66" fmla="*/ 3029644 w 3926071"/>
              <a:gd name="connsiteY66" fmla="*/ 950360 h 2431049"/>
              <a:gd name="connsiteX67" fmla="*/ 3073187 w 3926071"/>
              <a:gd name="connsiteY67" fmla="*/ 915525 h 2431049"/>
              <a:gd name="connsiteX68" fmla="*/ 3090604 w 3926071"/>
              <a:gd name="connsiteY68" fmla="*/ 863274 h 2431049"/>
              <a:gd name="connsiteX69" fmla="*/ 3081896 w 3926071"/>
              <a:gd name="connsiteY69" fmla="*/ 793605 h 2431049"/>
              <a:gd name="connsiteX70" fmla="*/ 3064479 w 3926071"/>
              <a:gd name="connsiteY70" fmla="*/ 767480 h 2431049"/>
              <a:gd name="connsiteX71" fmla="*/ 3029644 w 3926071"/>
              <a:gd name="connsiteY71" fmla="*/ 697811 h 2431049"/>
              <a:gd name="connsiteX72" fmla="*/ 3012227 w 3926071"/>
              <a:gd name="connsiteY72" fmla="*/ 671685 h 2431049"/>
              <a:gd name="connsiteX73" fmla="*/ 2959976 w 3926071"/>
              <a:gd name="connsiteY73" fmla="*/ 654268 h 2431049"/>
              <a:gd name="connsiteX74" fmla="*/ 2933850 w 3926071"/>
              <a:gd name="connsiteY74" fmla="*/ 645560 h 2431049"/>
              <a:gd name="connsiteX75" fmla="*/ 2907724 w 3926071"/>
              <a:gd name="connsiteY75" fmla="*/ 628142 h 2431049"/>
              <a:gd name="connsiteX76" fmla="*/ 2855473 w 3926071"/>
              <a:gd name="connsiteY76" fmla="*/ 575891 h 2431049"/>
              <a:gd name="connsiteX77" fmla="*/ 2803222 w 3926071"/>
              <a:gd name="connsiteY77" fmla="*/ 541057 h 2431049"/>
              <a:gd name="connsiteX78" fmla="*/ 2716136 w 3926071"/>
              <a:gd name="connsiteY78" fmla="*/ 506222 h 2431049"/>
              <a:gd name="connsiteX79" fmla="*/ 2602924 w 3926071"/>
              <a:gd name="connsiteY79" fmla="*/ 471388 h 2431049"/>
              <a:gd name="connsiteX80" fmla="*/ 2481004 w 3926071"/>
              <a:gd name="connsiteY80" fmla="*/ 401720 h 2431049"/>
              <a:gd name="connsiteX81" fmla="*/ 2123953 w 3926071"/>
              <a:gd name="connsiteY81" fmla="*/ 358177 h 2431049"/>
              <a:gd name="connsiteX82" fmla="*/ 1949782 w 3926071"/>
              <a:gd name="connsiteY82" fmla="*/ 410428 h 2431049"/>
              <a:gd name="connsiteX83" fmla="*/ 1836570 w 3926071"/>
              <a:gd name="connsiteY83" fmla="*/ 436554 h 2431049"/>
              <a:gd name="connsiteX84" fmla="*/ 1592730 w 3926071"/>
              <a:gd name="connsiteY84" fmla="*/ 497514 h 2431049"/>
              <a:gd name="connsiteX85" fmla="*/ 1348890 w 3926071"/>
              <a:gd name="connsiteY85" fmla="*/ 480097 h 2431049"/>
              <a:gd name="connsiteX86" fmla="*/ 1183427 w 3926071"/>
              <a:gd name="connsiteY86" fmla="*/ 323342 h 2431049"/>
              <a:gd name="connsiteX87" fmla="*/ 1122467 w 3926071"/>
              <a:gd name="connsiteY87" fmla="*/ 244965 h 2431049"/>
              <a:gd name="connsiteX88" fmla="*/ 974422 w 3926071"/>
              <a:gd name="connsiteY88" fmla="*/ 140462 h 2431049"/>
              <a:gd name="connsiteX89" fmla="*/ 782833 w 3926071"/>
              <a:gd name="connsiteY89" fmla="*/ 35960 h 2431049"/>
              <a:gd name="connsiteX90" fmla="*/ 617370 w 3926071"/>
              <a:gd name="connsiteY90" fmla="*/ 1125 h 2431049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3203816 w 3926071"/>
              <a:gd name="connsiteY12" fmla="*/ 2186977 h 2431049"/>
              <a:gd name="connsiteX13" fmla="*/ 3238650 w 3926071"/>
              <a:gd name="connsiteY13" fmla="*/ 2230520 h 2431049"/>
              <a:gd name="connsiteX14" fmla="*/ 3264776 w 3926071"/>
              <a:gd name="connsiteY14" fmla="*/ 2239228 h 2431049"/>
              <a:gd name="connsiteX15" fmla="*/ 3317027 w 3926071"/>
              <a:gd name="connsiteY15" fmla="*/ 2282771 h 2431049"/>
              <a:gd name="connsiteX16" fmla="*/ 3343153 w 3926071"/>
              <a:gd name="connsiteY16" fmla="*/ 2291480 h 2431049"/>
              <a:gd name="connsiteX17" fmla="*/ 3395404 w 3926071"/>
              <a:gd name="connsiteY17" fmla="*/ 2335022 h 2431049"/>
              <a:gd name="connsiteX18" fmla="*/ 3438947 w 3926071"/>
              <a:gd name="connsiteY18" fmla="*/ 2343731 h 2431049"/>
              <a:gd name="connsiteX19" fmla="*/ 3465073 w 3926071"/>
              <a:gd name="connsiteY19" fmla="*/ 2352440 h 2431049"/>
              <a:gd name="connsiteX20" fmla="*/ 3517324 w 3926071"/>
              <a:gd name="connsiteY20" fmla="*/ 2395982 h 2431049"/>
              <a:gd name="connsiteX21" fmla="*/ 3552159 w 3926071"/>
              <a:gd name="connsiteY21" fmla="*/ 2404691 h 2431049"/>
              <a:gd name="connsiteX22" fmla="*/ 3578284 w 3926071"/>
              <a:gd name="connsiteY22" fmla="*/ 2422108 h 2431049"/>
              <a:gd name="connsiteX23" fmla="*/ 3752456 w 3926071"/>
              <a:gd name="connsiteY23" fmla="*/ 2422108 h 2431049"/>
              <a:gd name="connsiteX24" fmla="*/ 3787290 w 3926071"/>
              <a:gd name="connsiteY24" fmla="*/ 2413400 h 2431049"/>
              <a:gd name="connsiteX25" fmla="*/ 3839542 w 3926071"/>
              <a:gd name="connsiteY25" fmla="*/ 2395982 h 2431049"/>
              <a:gd name="connsiteX26" fmla="*/ 3856959 w 3926071"/>
              <a:gd name="connsiteY26" fmla="*/ 2369857 h 2431049"/>
              <a:gd name="connsiteX27" fmla="*/ 3874376 w 3926071"/>
              <a:gd name="connsiteY27" fmla="*/ 2326314 h 2431049"/>
              <a:gd name="connsiteX28" fmla="*/ 3883084 w 3926071"/>
              <a:gd name="connsiteY28" fmla="*/ 2300188 h 2431049"/>
              <a:gd name="connsiteX29" fmla="*/ 3900502 w 3926071"/>
              <a:gd name="connsiteY29" fmla="*/ 2274062 h 2431049"/>
              <a:gd name="connsiteX30" fmla="*/ 3909210 w 3926071"/>
              <a:gd name="connsiteY30" fmla="*/ 2021514 h 2431049"/>
              <a:gd name="connsiteX31" fmla="*/ 3891793 w 3926071"/>
              <a:gd name="connsiteY31" fmla="*/ 1995388 h 2431049"/>
              <a:gd name="connsiteX32" fmla="*/ 3865667 w 3926071"/>
              <a:gd name="connsiteY32" fmla="*/ 1925720 h 2431049"/>
              <a:gd name="connsiteX33" fmla="*/ 3848250 w 3926071"/>
              <a:gd name="connsiteY33" fmla="*/ 1908302 h 2431049"/>
              <a:gd name="connsiteX34" fmla="*/ 3830833 w 3926071"/>
              <a:gd name="connsiteY34" fmla="*/ 1856051 h 2431049"/>
              <a:gd name="connsiteX35" fmla="*/ 3822124 w 3926071"/>
              <a:gd name="connsiteY35" fmla="*/ 1829925 h 2431049"/>
              <a:gd name="connsiteX36" fmla="*/ 3787290 w 3926071"/>
              <a:gd name="connsiteY36" fmla="*/ 1786382 h 2431049"/>
              <a:gd name="connsiteX37" fmla="*/ 3769873 w 3926071"/>
              <a:gd name="connsiteY37" fmla="*/ 1760257 h 2431049"/>
              <a:gd name="connsiteX38" fmla="*/ 3743747 w 3926071"/>
              <a:gd name="connsiteY38" fmla="*/ 1742840 h 2431049"/>
              <a:gd name="connsiteX39" fmla="*/ 3708913 w 3926071"/>
              <a:gd name="connsiteY39" fmla="*/ 1699297 h 2431049"/>
              <a:gd name="connsiteX40" fmla="*/ 3656662 w 3926071"/>
              <a:gd name="connsiteY40" fmla="*/ 1647045 h 2431049"/>
              <a:gd name="connsiteX41" fmla="*/ 3621827 w 3926071"/>
              <a:gd name="connsiteY41" fmla="*/ 1603502 h 2431049"/>
              <a:gd name="connsiteX42" fmla="*/ 3586993 w 3926071"/>
              <a:gd name="connsiteY42" fmla="*/ 1586085 h 2431049"/>
              <a:gd name="connsiteX43" fmla="*/ 3517324 w 3926071"/>
              <a:gd name="connsiteY43" fmla="*/ 1533834 h 2431049"/>
              <a:gd name="connsiteX44" fmla="*/ 3465073 w 3926071"/>
              <a:gd name="connsiteY44" fmla="*/ 1499000 h 2431049"/>
              <a:gd name="connsiteX45" fmla="*/ 3421530 w 3926071"/>
              <a:gd name="connsiteY45" fmla="*/ 1464165 h 2431049"/>
              <a:gd name="connsiteX46" fmla="*/ 3369279 w 3926071"/>
              <a:gd name="connsiteY46" fmla="*/ 1446748 h 2431049"/>
              <a:gd name="connsiteX47" fmla="*/ 3343153 w 3926071"/>
              <a:gd name="connsiteY47" fmla="*/ 1438040 h 2431049"/>
              <a:gd name="connsiteX48" fmla="*/ 3325736 w 3926071"/>
              <a:gd name="connsiteY48" fmla="*/ 1420622 h 2431049"/>
              <a:gd name="connsiteX49" fmla="*/ 3273484 w 3926071"/>
              <a:gd name="connsiteY49" fmla="*/ 1385788 h 2431049"/>
              <a:gd name="connsiteX50" fmla="*/ 3247359 w 3926071"/>
              <a:gd name="connsiteY50" fmla="*/ 1359662 h 2431049"/>
              <a:gd name="connsiteX51" fmla="*/ 3212524 w 3926071"/>
              <a:gd name="connsiteY51" fmla="*/ 1316120 h 2431049"/>
              <a:gd name="connsiteX52" fmla="*/ 3142856 w 3926071"/>
              <a:gd name="connsiteY52" fmla="*/ 1289994 h 2431049"/>
              <a:gd name="connsiteX53" fmla="*/ 3090604 w 3926071"/>
              <a:gd name="connsiteY53" fmla="*/ 1255160 h 2431049"/>
              <a:gd name="connsiteX54" fmla="*/ 3038353 w 3926071"/>
              <a:gd name="connsiteY54" fmla="*/ 1237742 h 2431049"/>
              <a:gd name="connsiteX55" fmla="*/ 2986102 w 3926071"/>
              <a:gd name="connsiteY55" fmla="*/ 1211617 h 2431049"/>
              <a:gd name="connsiteX56" fmla="*/ 2933850 w 3926071"/>
              <a:gd name="connsiteY56" fmla="*/ 1176782 h 2431049"/>
              <a:gd name="connsiteX57" fmla="*/ 2907724 w 3926071"/>
              <a:gd name="connsiteY57" fmla="*/ 1159365 h 2431049"/>
              <a:gd name="connsiteX58" fmla="*/ 2890307 w 3926071"/>
              <a:gd name="connsiteY58" fmla="*/ 1133240 h 2431049"/>
              <a:gd name="connsiteX59" fmla="*/ 2881599 w 3926071"/>
              <a:gd name="connsiteY59" fmla="*/ 1107114 h 2431049"/>
              <a:gd name="connsiteX60" fmla="*/ 2855473 w 3926071"/>
              <a:gd name="connsiteY60" fmla="*/ 1098405 h 2431049"/>
              <a:gd name="connsiteX61" fmla="*/ 2846764 w 3926071"/>
              <a:gd name="connsiteY61" fmla="*/ 1072280 h 2431049"/>
              <a:gd name="connsiteX62" fmla="*/ 2855473 w 3926071"/>
              <a:gd name="connsiteY62" fmla="*/ 1028737 h 2431049"/>
              <a:gd name="connsiteX63" fmla="*/ 2907724 w 3926071"/>
              <a:gd name="connsiteY63" fmla="*/ 1002611 h 2431049"/>
              <a:gd name="connsiteX64" fmla="*/ 2951267 w 3926071"/>
              <a:gd name="connsiteY64" fmla="*/ 967777 h 2431049"/>
              <a:gd name="connsiteX65" fmla="*/ 3029644 w 3926071"/>
              <a:gd name="connsiteY65" fmla="*/ 950360 h 2431049"/>
              <a:gd name="connsiteX66" fmla="*/ 3073187 w 3926071"/>
              <a:gd name="connsiteY66" fmla="*/ 915525 h 2431049"/>
              <a:gd name="connsiteX67" fmla="*/ 3090604 w 3926071"/>
              <a:gd name="connsiteY67" fmla="*/ 863274 h 2431049"/>
              <a:gd name="connsiteX68" fmla="*/ 3081896 w 3926071"/>
              <a:gd name="connsiteY68" fmla="*/ 793605 h 2431049"/>
              <a:gd name="connsiteX69" fmla="*/ 3064479 w 3926071"/>
              <a:gd name="connsiteY69" fmla="*/ 767480 h 2431049"/>
              <a:gd name="connsiteX70" fmla="*/ 3029644 w 3926071"/>
              <a:gd name="connsiteY70" fmla="*/ 697811 h 2431049"/>
              <a:gd name="connsiteX71" fmla="*/ 3012227 w 3926071"/>
              <a:gd name="connsiteY71" fmla="*/ 671685 h 2431049"/>
              <a:gd name="connsiteX72" fmla="*/ 2959976 w 3926071"/>
              <a:gd name="connsiteY72" fmla="*/ 654268 h 2431049"/>
              <a:gd name="connsiteX73" fmla="*/ 2933850 w 3926071"/>
              <a:gd name="connsiteY73" fmla="*/ 645560 h 2431049"/>
              <a:gd name="connsiteX74" fmla="*/ 2907724 w 3926071"/>
              <a:gd name="connsiteY74" fmla="*/ 628142 h 2431049"/>
              <a:gd name="connsiteX75" fmla="*/ 2855473 w 3926071"/>
              <a:gd name="connsiteY75" fmla="*/ 575891 h 2431049"/>
              <a:gd name="connsiteX76" fmla="*/ 2803222 w 3926071"/>
              <a:gd name="connsiteY76" fmla="*/ 541057 h 2431049"/>
              <a:gd name="connsiteX77" fmla="*/ 2716136 w 3926071"/>
              <a:gd name="connsiteY77" fmla="*/ 506222 h 2431049"/>
              <a:gd name="connsiteX78" fmla="*/ 2602924 w 3926071"/>
              <a:gd name="connsiteY78" fmla="*/ 471388 h 2431049"/>
              <a:gd name="connsiteX79" fmla="*/ 2481004 w 3926071"/>
              <a:gd name="connsiteY79" fmla="*/ 401720 h 2431049"/>
              <a:gd name="connsiteX80" fmla="*/ 2123953 w 3926071"/>
              <a:gd name="connsiteY80" fmla="*/ 358177 h 2431049"/>
              <a:gd name="connsiteX81" fmla="*/ 1949782 w 3926071"/>
              <a:gd name="connsiteY81" fmla="*/ 410428 h 2431049"/>
              <a:gd name="connsiteX82" fmla="*/ 1836570 w 3926071"/>
              <a:gd name="connsiteY82" fmla="*/ 436554 h 2431049"/>
              <a:gd name="connsiteX83" fmla="*/ 1592730 w 3926071"/>
              <a:gd name="connsiteY83" fmla="*/ 497514 h 2431049"/>
              <a:gd name="connsiteX84" fmla="*/ 1348890 w 3926071"/>
              <a:gd name="connsiteY84" fmla="*/ 480097 h 2431049"/>
              <a:gd name="connsiteX85" fmla="*/ 1183427 w 3926071"/>
              <a:gd name="connsiteY85" fmla="*/ 323342 h 2431049"/>
              <a:gd name="connsiteX86" fmla="*/ 1122467 w 3926071"/>
              <a:gd name="connsiteY86" fmla="*/ 244965 h 2431049"/>
              <a:gd name="connsiteX87" fmla="*/ 974422 w 3926071"/>
              <a:gd name="connsiteY87" fmla="*/ 140462 h 2431049"/>
              <a:gd name="connsiteX88" fmla="*/ 782833 w 3926071"/>
              <a:gd name="connsiteY88" fmla="*/ 35960 h 2431049"/>
              <a:gd name="connsiteX89" fmla="*/ 617370 w 3926071"/>
              <a:gd name="connsiteY89" fmla="*/ 1125 h 2431049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3203816 w 3926071"/>
              <a:gd name="connsiteY12" fmla="*/ 2186977 h 2431049"/>
              <a:gd name="connsiteX13" fmla="*/ 3238650 w 3926071"/>
              <a:gd name="connsiteY13" fmla="*/ 2230520 h 2431049"/>
              <a:gd name="connsiteX14" fmla="*/ 3264776 w 3926071"/>
              <a:gd name="connsiteY14" fmla="*/ 2239228 h 2431049"/>
              <a:gd name="connsiteX15" fmla="*/ 3317027 w 3926071"/>
              <a:gd name="connsiteY15" fmla="*/ 2282771 h 2431049"/>
              <a:gd name="connsiteX16" fmla="*/ 3343153 w 3926071"/>
              <a:gd name="connsiteY16" fmla="*/ 2291480 h 2431049"/>
              <a:gd name="connsiteX17" fmla="*/ 3395404 w 3926071"/>
              <a:gd name="connsiteY17" fmla="*/ 2335022 h 2431049"/>
              <a:gd name="connsiteX18" fmla="*/ 3438947 w 3926071"/>
              <a:gd name="connsiteY18" fmla="*/ 2343731 h 2431049"/>
              <a:gd name="connsiteX19" fmla="*/ 3517324 w 3926071"/>
              <a:gd name="connsiteY19" fmla="*/ 2395982 h 2431049"/>
              <a:gd name="connsiteX20" fmla="*/ 3552159 w 3926071"/>
              <a:gd name="connsiteY20" fmla="*/ 2404691 h 2431049"/>
              <a:gd name="connsiteX21" fmla="*/ 3578284 w 3926071"/>
              <a:gd name="connsiteY21" fmla="*/ 2422108 h 2431049"/>
              <a:gd name="connsiteX22" fmla="*/ 3752456 w 3926071"/>
              <a:gd name="connsiteY22" fmla="*/ 2422108 h 2431049"/>
              <a:gd name="connsiteX23" fmla="*/ 3787290 w 3926071"/>
              <a:gd name="connsiteY23" fmla="*/ 2413400 h 2431049"/>
              <a:gd name="connsiteX24" fmla="*/ 3839542 w 3926071"/>
              <a:gd name="connsiteY24" fmla="*/ 2395982 h 2431049"/>
              <a:gd name="connsiteX25" fmla="*/ 3856959 w 3926071"/>
              <a:gd name="connsiteY25" fmla="*/ 2369857 h 2431049"/>
              <a:gd name="connsiteX26" fmla="*/ 3874376 w 3926071"/>
              <a:gd name="connsiteY26" fmla="*/ 2326314 h 2431049"/>
              <a:gd name="connsiteX27" fmla="*/ 3883084 w 3926071"/>
              <a:gd name="connsiteY27" fmla="*/ 2300188 h 2431049"/>
              <a:gd name="connsiteX28" fmla="*/ 3900502 w 3926071"/>
              <a:gd name="connsiteY28" fmla="*/ 2274062 h 2431049"/>
              <a:gd name="connsiteX29" fmla="*/ 3909210 w 3926071"/>
              <a:gd name="connsiteY29" fmla="*/ 2021514 h 2431049"/>
              <a:gd name="connsiteX30" fmla="*/ 3891793 w 3926071"/>
              <a:gd name="connsiteY30" fmla="*/ 1995388 h 2431049"/>
              <a:gd name="connsiteX31" fmla="*/ 3865667 w 3926071"/>
              <a:gd name="connsiteY31" fmla="*/ 1925720 h 2431049"/>
              <a:gd name="connsiteX32" fmla="*/ 3848250 w 3926071"/>
              <a:gd name="connsiteY32" fmla="*/ 1908302 h 2431049"/>
              <a:gd name="connsiteX33" fmla="*/ 3830833 w 3926071"/>
              <a:gd name="connsiteY33" fmla="*/ 1856051 h 2431049"/>
              <a:gd name="connsiteX34" fmla="*/ 3822124 w 3926071"/>
              <a:gd name="connsiteY34" fmla="*/ 1829925 h 2431049"/>
              <a:gd name="connsiteX35" fmla="*/ 3787290 w 3926071"/>
              <a:gd name="connsiteY35" fmla="*/ 1786382 h 2431049"/>
              <a:gd name="connsiteX36" fmla="*/ 3769873 w 3926071"/>
              <a:gd name="connsiteY36" fmla="*/ 1760257 h 2431049"/>
              <a:gd name="connsiteX37" fmla="*/ 3743747 w 3926071"/>
              <a:gd name="connsiteY37" fmla="*/ 1742840 h 2431049"/>
              <a:gd name="connsiteX38" fmla="*/ 3708913 w 3926071"/>
              <a:gd name="connsiteY38" fmla="*/ 1699297 h 2431049"/>
              <a:gd name="connsiteX39" fmla="*/ 3656662 w 3926071"/>
              <a:gd name="connsiteY39" fmla="*/ 1647045 h 2431049"/>
              <a:gd name="connsiteX40" fmla="*/ 3621827 w 3926071"/>
              <a:gd name="connsiteY40" fmla="*/ 1603502 h 2431049"/>
              <a:gd name="connsiteX41" fmla="*/ 3586993 w 3926071"/>
              <a:gd name="connsiteY41" fmla="*/ 1586085 h 2431049"/>
              <a:gd name="connsiteX42" fmla="*/ 3517324 w 3926071"/>
              <a:gd name="connsiteY42" fmla="*/ 1533834 h 2431049"/>
              <a:gd name="connsiteX43" fmla="*/ 3465073 w 3926071"/>
              <a:gd name="connsiteY43" fmla="*/ 1499000 h 2431049"/>
              <a:gd name="connsiteX44" fmla="*/ 3421530 w 3926071"/>
              <a:gd name="connsiteY44" fmla="*/ 1464165 h 2431049"/>
              <a:gd name="connsiteX45" fmla="*/ 3369279 w 3926071"/>
              <a:gd name="connsiteY45" fmla="*/ 1446748 h 2431049"/>
              <a:gd name="connsiteX46" fmla="*/ 3343153 w 3926071"/>
              <a:gd name="connsiteY46" fmla="*/ 1438040 h 2431049"/>
              <a:gd name="connsiteX47" fmla="*/ 3325736 w 3926071"/>
              <a:gd name="connsiteY47" fmla="*/ 1420622 h 2431049"/>
              <a:gd name="connsiteX48" fmla="*/ 3273484 w 3926071"/>
              <a:gd name="connsiteY48" fmla="*/ 1385788 h 2431049"/>
              <a:gd name="connsiteX49" fmla="*/ 3247359 w 3926071"/>
              <a:gd name="connsiteY49" fmla="*/ 1359662 h 2431049"/>
              <a:gd name="connsiteX50" fmla="*/ 3212524 w 3926071"/>
              <a:gd name="connsiteY50" fmla="*/ 1316120 h 2431049"/>
              <a:gd name="connsiteX51" fmla="*/ 3142856 w 3926071"/>
              <a:gd name="connsiteY51" fmla="*/ 1289994 h 2431049"/>
              <a:gd name="connsiteX52" fmla="*/ 3090604 w 3926071"/>
              <a:gd name="connsiteY52" fmla="*/ 1255160 h 2431049"/>
              <a:gd name="connsiteX53" fmla="*/ 3038353 w 3926071"/>
              <a:gd name="connsiteY53" fmla="*/ 1237742 h 2431049"/>
              <a:gd name="connsiteX54" fmla="*/ 2986102 w 3926071"/>
              <a:gd name="connsiteY54" fmla="*/ 1211617 h 2431049"/>
              <a:gd name="connsiteX55" fmla="*/ 2933850 w 3926071"/>
              <a:gd name="connsiteY55" fmla="*/ 1176782 h 2431049"/>
              <a:gd name="connsiteX56" fmla="*/ 2907724 w 3926071"/>
              <a:gd name="connsiteY56" fmla="*/ 1159365 h 2431049"/>
              <a:gd name="connsiteX57" fmla="*/ 2890307 w 3926071"/>
              <a:gd name="connsiteY57" fmla="*/ 1133240 h 2431049"/>
              <a:gd name="connsiteX58" fmla="*/ 2881599 w 3926071"/>
              <a:gd name="connsiteY58" fmla="*/ 1107114 h 2431049"/>
              <a:gd name="connsiteX59" fmla="*/ 2855473 w 3926071"/>
              <a:gd name="connsiteY59" fmla="*/ 1098405 h 2431049"/>
              <a:gd name="connsiteX60" fmla="*/ 2846764 w 3926071"/>
              <a:gd name="connsiteY60" fmla="*/ 1072280 h 2431049"/>
              <a:gd name="connsiteX61" fmla="*/ 2855473 w 3926071"/>
              <a:gd name="connsiteY61" fmla="*/ 1028737 h 2431049"/>
              <a:gd name="connsiteX62" fmla="*/ 2907724 w 3926071"/>
              <a:gd name="connsiteY62" fmla="*/ 1002611 h 2431049"/>
              <a:gd name="connsiteX63" fmla="*/ 2951267 w 3926071"/>
              <a:gd name="connsiteY63" fmla="*/ 967777 h 2431049"/>
              <a:gd name="connsiteX64" fmla="*/ 3029644 w 3926071"/>
              <a:gd name="connsiteY64" fmla="*/ 950360 h 2431049"/>
              <a:gd name="connsiteX65" fmla="*/ 3073187 w 3926071"/>
              <a:gd name="connsiteY65" fmla="*/ 915525 h 2431049"/>
              <a:gd name="connsiteX66" fmla="*/ 3090604 w 3926071"/>
              <a:gd name="connsiteY66" fmla="*/ 863274 h 2431049"/>
              <a:gd name="connsiteX67" fmla="*/ 3081896 w 3926071"/>
              <a:gd name="connsiteY67" fmla="*/ 793605 h 2431049"/>
              <a:gd name="connsiteX68" fmla="*/ 3064479 w 3926071"/>
              <a:gd name="connsiteY68" fmla="*/ 767480 h 2431049"/>
              <a:gd name="connsiteX69" fmla="*/ 3029644 w 3926071"/>
              <a:gd name="connsiteY69" fmla="*/ 697811 h 2431049"/>
              <a:gd name="connsiteX70" fmla="*/ 3012227 w 3926071"/>
              <a:gd name="connsiteY70" fmla="*/ 671685 h 2431049"/>
              <a:gd name="connsiteX71" fmla="*/ 2959976 w 3926071"/>
              <a:gd name="connsiteY71" fmla="*/ 654268 h 2431049"/>
              <a:gd name="connsiteX72" fmla="*/ 2933850 w 3926071"/>
              <a:gd name="connsiteY72" fmla="*/ 645560 h 2431049"/>
              <a:gd name="connsiteX73" fmla="*/ 2907724 w 3926071"/>
              <a:gd name="connsiteY73" fmla="*/ 628142 h 2431049"/>
              <a:gd name="connsiteX74" fmla="*/ 2855473 w 3926071"/>
              <a:gd name="connsiteY74" fmla="*/ 575891 h 2431049"/>
              <a:gd name="connsiteX75" fmla="*/ 2803222 w 3926071"/>
              <a:gd name="connsiteY75" fmla="*/ 541057 h 2431049"/>
              <a:gd name="connsiteX76" fmla="*/ 2716136 w 3926071"/>
              <a:gd name="connsiteY76" fmla="*/ 506222 h 2431049"/>
              <a:gd name="connsiteX77" fmla="*/ 2602924 w 3926071"/>
              <a:gd name="connsiteY77" fmla="*/ 471388 h 2431049"/>
              <a:gd name="connsiteX78" fmla="*/ 2481004 w 3926071"/>
              <a:gd name="connsiteY78" fmla="*/ 401720 h 2431049"/>
              <a:gd name="connsiteX79" fmla="*/ 2123953 w 3926071"/>
              <a:gd name="connsiteY79" fmla="*/ 358177 h 2431049"/>
              <a:gd name="connsiteX80" fmla="*/ 1949782 w 3926071"/>
              <a:gd name="connsiteY80" fmla="*/ 410428 h 2431049"/>
              <a:gd name="connsiteX81" fmla="*/ 1836570 w 3926071"/>
              <a:gd name="connsiteY81" fmla="*/ 436554 h 2431049"/>
              <a:gd name="connsiteX82" fmla="*/ 1592730 w 3926071"/>
              <a:gd name="connsiteY82" fmla="*/ 497514 h 2431049"/>
              <a:gd name="connsiteX83" fmla="*/ 1348890 w 3926071"/>
              <a:gd name="connsiteY83" fmla="*/ 480097 h 2431049"/>
              <a:gd name="connsiteX84" fmla="*/ 1183427 w 3926071"/>
              <a:gd name="connsiteY84" fmla="*/ 323342 h 2431049"/>
              <a:gd name="connsiteX85" fmla="*/ 1122467 w 3926071"/>
              <a:gd name="connsiteY85" fmla="*/ 244965 h 2431049"/>
              <a:gd name="connsiteX86" fmla="*/ 974422 w 3926071"/>
              <a:gd name="connsiteY86" fmla="*/ 140462 h 2431049"/>
              <a:gd name="connsiteX87" fmla="*/ 782833 w 3926071"/>
              <a:gd name="connsiteY87" fmla="*/ 35960 h 2431049"/>
              <a:gd name="connsiteX88" fmla="*/ 617370 w 3926071"/>
              <a:gd name="connsiteY88" fmla="*/ 1125 h 2431049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3203816 w 3926071"/>
              <a:gd name="connsiteY12" fmla="*/ 2186977 h 2431049"/>
              <a:gd name="connsiteX13" fmla="*/ 3238650 w 3926071"/>
              <a:gd name="connsiteY13" fmla="*/ 2230520 h 2431049"/>
              <a:gd name="connsiteX14" fmla="*/ 3264776 w 3926071"/>
              <a:gd name="connsiteY14" fmla="*/ 2239228 h 2431049"/>
              <a:gd name="connsiteX15" fmla="*/ 3317027 w 3926071"/>
              <a:gd name="connsiteY15" fmla="*/ 2282771 h 2431049"/>
              <a:gd name="connsiteX16" fmla="*/ 3395404 w 3926071"/>
              <a:gd name="connsiteY16" fmla="*/ 2335022 h 2431049"/>
              <a:gd name="connsiteX17" fmla="*/ 3438947 w 3926071"/>
              <a:gd name="connsiteY17" fmla="*/ 2343731 h 2431049"/>
              <a:gd name="connsiteX18" fmla="*/ 3517324 w 3926071"/>
              <a:gd name="connsiteY18" fmla="*/ 2395982 h 2431049"/>
              <a:gd name="connsiteX19" fmla="*/ 3552159 w 3926071"/>
              <a:gd name="connsiteY19" fmla="*/ 2404691 h 2431049"/>
              <a:gd name="connsiteX20" fmla="*/ 3578284 w 3926071"/>
              <a:gd name="connsiteY20" fmla="*/ 2422108 h 2431049"/>
              <a:gd name="connsiteX21" fmla="*/ 3752456 w 3926071"/>
              <a:gd name="connsiteY21" fmla="*/ 2422108 h 2431049"/>
              <a:gd name="connsiteX22" fmla="*/ 3787290 w 3926071"/>
              <a:gd name="connsiteY22" fmla="*/ 2413400 h 2431049"/>
              <a:gd name="connsiteX23" fmla="*/ 3839542 w 3926071"/>
              <a:gd name="connsiteY23" fmla="*/ 2395982 h 2431049"/>
              <a:gd name="connsiteX24" fmla="*/ 3856959 w 3926071"/>
              <a:gd name="connsiteY24" fmla="*/ 2369857 h 2431049"/>
              <a:gd name="connsiteX25" fmla="*/ 3874376 w 3926071"/>
              <a:gd name="connsiteY25" fmla="*/ 2326314 h 2431049"/>
              <a:gd name="connsiteX26" fmla="*/ 3883084 w 3926071"/>
              <a:gd name="connsiteY26" fmla="*/ 2300188 h 2431049"/>
              <a:gd name="connsiteX27" fmla="*/ 3900502 w 3926071"/>
              <a:gd name="connsiteY27" fmla="*/ 2274062 h 2431049"/>
              <a:gd name="connsiteX28" fmla="*/ 3909210 w 3926071"/>
              <a:gd name="connsiteY28" fmla="*/ 2021514 h 2431049"/>
              <a:gd name="connsiteX29" fmla="*/ 3891793 w 3926071"/>
              <a:gd name="connsiteY29" fmla="*/ 1995388 h 2431049"/>
              <a:gd name="connsiteX30" fmla="*/ 3865667 w 3926071"/>
              <a:gd name="connsiteY30" fmla="*/ 1925720 h 2431049"/>
              <a:gd name="connsiteX31" fmla="*/ 3848250 w 3926071"/>
              <a:gd name="connsiteY31" fmla="*/ 1908302 h 2431049"/>
              <a:gd name="connsiteX32" fmla="*/ 3830833 w 3926071"/>
              <a:gd name="connsiteY32" fmla="*/ 1856051 h 2431049"/>
              <a:gd name="connsiteX33" fmla="*/ 3822124 w 3926071"/>
              <a:gd name="connsiteY33" fmla="*/ 1829925 h 2431049"/>
              <a:gd name="connsiteX34" fmla="*/ 3787290 w 3926071"/>
              <a:gd name="connsiteY34" fmla="*/ 1786382 h 2431049"/>
              <a:gd name="connsiteX35" fmla="*/ 3769873 w 3926071"/>
              <a:gd name="connsiteY35" fmla="*/ 1760257 h 2431049"/>
              <a:gd name="connsiteX36" fmla="*/ 3743747 w 3926071"/>
              <a:gd name="connsiteY36" fmla="*/ 1742840 h 2431049"/>
              <a:gd name="connsiteX37" fmla="*/ 3708913 w 3926071"/>
              <a:gd name="connsiteY37" fmla="*/ 1699297 h 2431049"/>
              <a:gd name="connsiteX38" fmla="*/ 3656662 w 3926071"/>
              <a:gd name="connsiteY38" fmla="*/ 1647045 h 2431049"/>
              <a:gd name="connsiteX39" fmla="*/ 3621827 w 3926071"/>
              <a:gd name="connsiteY39" fmla="*/ 1603502 h 2431049"/>
              <a:gd name="connsiteX40" fmla="*/ 3586993 w 3926071"/>
              <a:gd name="connsiteY40" fmla="*/ 1586085 h 2431049"/>
              <a:gd name="connsiteX41" fmla="*/ 3517324 w 3926071"/>
              <a:gd name="connsiteY41" fmla="*/ 1533834 h 2431049"/>
              <a:gd name="connsiteX42" fmla="*/ 3465073 w 3926071"/>
              <a:gd name="connsiteY42" fmla="*/ 1499000 h 2431049"/>
              <a:gd name="connsiteX43" fmla="*/ 3421530 w 3926071"/>
              <a:gd name="connsiteY43" fmla="*/ 1464165 h 2431049"/>
              <a:gd name="connsiteX44" fmla="*/ 3369279 w 3926071"/>
              <a:gd name="connsiteY44" fmla="*/ 1446748 h 2431049"/>
              <a:gd name="connsiteX45" fmla="*/ 3343153 w 3926071"/>
              <a:gd name="connsiteY45" fmla="*/ 1438040 h 2431049"/>
              <a:gd name="connsiteX46" fmla="*/ 3325736 w 3926071"/>
              <a:gd name="connsiteY46" fmla="*/ 1420622 h 2431049"/>
              <a:gd name="connsiteX47" fmla="*/ 3273484 w 3926071"/>
              <a:gd name="connsiteY47" fmla="*/ 1385788 h 2431049"/>
              <a:gd name="connsiteX48" fmla="*/ 3247359 w 3926071"/>
              <a:gd name="connsiteY48" fmla="*/ 1359662 h 2431049"/>
              <a:gd name="connsiteX49" fmla="*/ 3212524 w 3926071"/>
              <a:gd name="connsiteY49" fmla="*/ 1316120 h 2431049"/>
              <a:gd name="connsiteX50" fmla="*/ 3142856 w 3926071"/>
              <a:gd name="connsiteY50" fmla="*/ 1289994 h 2431049"/>
              <a:gd name="connsiteX51" fmla="*/ 3090604 w 3926071"/>
              <a:gd name="connsiteY51" fmla="*/ 1255160 h 2431049"/>
              <a:gd name="connsiteX52" fmla="*/ 3038353 w 3926071"/>
              <a:gd name="connsiteY52" fmla="*/ 1237742 h 2431049"/>
              <a:gd name="connsiteX53" fmla="*/ 2986102 w 3926071"/>
              <a:gd name="connsiteY53" fmla="*/ 1211617 h 2431049"/>
              <a:gd name="connsiteX54" fmla="*/ 2933850 w 3926071"/>
              <a:gd name="connsiteY54" fmla="*/ 1176782 h 2431049"/>
              <a:gd name="connsiteX55" fmla="*/ 2907724 w 3926071"/>
              <a:gd name="connsiteY55" fmla="*/ 1159365 h 2431049"/>
              <a:gd name="connsiteX56" fmla="*/ 2890307 w 3926071"/>
              <a:gd name="connsiteY56" fmla="*/ 1133240 h 2431049"/>
              <a:gd name="connsiteX57" fmla="*/ 2881599 w 3926071"/>
              <a:gd name="connsiteY57" fmla="*/ 1107114 h 2431049"/>
              <a:gd name="connsiteX58" fmla="*/ 2855473 w 3926071"/>
              <a:gd name="connsiteY58" fmla="*/ 1098405 h 2431049"/>
              <a:gd name="connsiteX59" fmla="*/ 2846764 w 3926071"/>
              <a:gd name="connsiteY59" fmla="*/ 1072280 h 2431049"/>
              <a:gd name="connsiteX60" fmla="*/ 2855473 w 3926071"/>
              <a:gd name="connsiteY60" fmla="*/ 1028737 h 2431049"/>
              <a:gd name="connsiteX61" fmla="*/ 2907724 w 3926071"/>
              <a:gd name="connsiteY61" fmla="*/ 1002611 h 2431049"/>
              <a:gd name="connsiteX62" fmla="*/ 2951267 w 3926071"/>
              <a:gd name="connsiteY62" fmla="*/ 967777 h 2431049"/>
              <a:gd name="connsiteX63" fmla="*/ 3029644 w 3926071"/>
              <a:gd name="connsiteY63" fmla="*/ 950360 h 2431049"/>
              <a:gd name="connsiteX64" fmla="*/ 3073187 w 3926071"/>
              <a:gd name="connsiteY64" fmla="*/ 915525 h 2431049"/>
              <a:gd name="connsiteX65" fmla="*/ 3090604 w 3926071"/>
              <a:gd name="connsiteY65" fmla="*/ 863274 h 2431049"/>
              <a:gd name="connsiteX66" fmla="*/ 3081896 w 3926071"/>
              <a:gd name="connsiteY66" fmla="*/ 793605 h 2431049"/>
              <a:gd name="connsiteX67" fmla="*/ 3064479 w 3926071"/>
              <a:gd name="connsiteY67" fmla="*/ 767480 h 2431049"/>
              <a:gd name="connsiteX68" fmla="*/ 3029644 w 3926071"/>
              <a:gd name="connsiteY68" fmla="*/ 697811 h 2431049"/>
              <a:gd name="connsiteX69" fmla="*/ 3012227 w 3926071"/>
              <a:gd name="connsiteY69" fmla="*/ 671685 h 2431049"/>
              <a:gd name="connsiteX70" fmla="*/ 2959976 w 3926071"/>
              <a:gd name="connsiteY70" fmla="*/ 654268 h 2431049"/>
              <a:gd name="connsiteX71" fmla="*/ 2933850 w 3926071"/>
              <a:gd name="connsiteY71" fmla="*/ 645560 h 2431049"/>
              <a:gd name="connsiteX72" fmla="*/ 2907724 w 3926071"/>
              <a:gd name="connsiteY72" fmla="*/ 628142 h 2431049"/>
              <a:gd name="connsiteX73" fmla="*/ 2855473 w 3926071"/>
              <a:gd name="connsiteY73" fmla="*/ 575891 h 2431049"/>
              <a:gd name="connsiteX74" fmla="*/ 2803222 w 3926071"/>
              <a:gd name="connsiteY74" fmla="*/ 541057 h 2431049"/>
              <a:gd name="connsiteX75" fmla="*/ 2716136 w 3926071"/>
              <a:gd name="connsiteY75" fmla="*/ 506222 h 2431049"/>
              <a:gd name="connsiteX76" fmla="*/ 2602924 w 3926071"/>
              <a:gd name="connsiteY76" fmla="*/ 471388 h 2431049"/>
              <a:gd name="connsiteX77" fmla="*/ 2481004 w 3926071"/>
              <a:gd name="connsiteY77" fmla="*/ 401720 h 2431049"/>
              <a:gd name="connsiteX78" fmla="*/ 2123953 w 3926071"/>
              <a:gd name="connsiteY78" fmla="*/ 358177 h 2431049"/>
              <a:gd name="connsiteX79" fmla="*/ 1949782 w 3926071"/>
              <a:gd name="connsiteY79" fmla="*/ 410428 h 2431049"/>
              <a:gd name="connsiteX80" fmla="*/ 1836570 w 3926071"/>
              <a:gd name="connsiteY80" fmla="*/ 436554 h 2431049"/>
              <a:gd name="connsiteX81" fmla="*/ 1592730 w 3926071"/>
              <a:gd name="connsiteY81" fmla="*/ 497514 h 2431049"/>
              <a:gd name="connsiteX82" fmla="*/ 1348890 w 3926071"/>
              <a:gd name="connsiteY82" fmla="*/ 480097 h 2431049"/>
              <a:gd name="connsiteX83" fmla="*/ 1183427 w 3926071"/>
              <a:gd name="connsiteY83" fmla="*/ 323342 h 2431049"/>
              <a:gd name="connsiteX84" fmla="*/ 1122467 w 3926071"/>
              <a:gd name="connsiteY84" fmla="*/ 244965 h 2431049"/>
              <a:gd name="connsiteX85" fmla="*/ 974422 w 3926071"/>
              <a:gd name="connsiteY85" fmla="*/ 140462 h 2431049"/>
              <a:gd name="connsiteX86" fmla="*/ 782833 w 3926071"/>
              <a:gd name="connsiteY86" fmla="*/ 35960 h 2431049"/>
              <a:gd name="connsiteX87" fmla="*/ 617370 w 3926071"/>
              <a:gd name="connsiteY87" fmla="*/ 1125 h 2431049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3203816 w 3926071"/>
              <a:gd name="connsiteY12" fmla="*/ 2186977 h 2431049"/>
              <a:gd name="connsiteX13" fmla="*/ 3238650 w 3926071"/>
              <a:gd name="connsiteY13" fmla="*/ 2230520 h 2431049"/>
              <a:gd name="connsiteX14" fmla="*/ 3264776 w 3926071"/>
              <a:gd name="connsiteY14" fmla="*/ 2239228 h 2431049"/>
              <a:gd name="connsiteX15" fmla="*/ 3395404 w 3926071"/>
              <a:gd name="connsiteY15" fmla="*/ 2335022 h 2431049"/>
              <a:gd name="connsiteX16" fmla="*/ 3438947 w 3926071"/>
              <a:gd name="connsiteY16" fmla="*/ 2343731 h 2431049"/>
              <a:gd name="connsiteX17" fmla="*/ 3517324 w 3926071"/>
              <a:gd name="connsiteY17" fmla="*/ 2395982 h 2431049"/>
              <a:gd name="connsiteX18" fmla="*/ 3552159 w 3926071"/>
              <a:gd name="connsiteY18" fmla="*/ 2404691 h 2431049"/>
              <a:gd name="connsiteX19" fmla="*/ 3578284 w 3926071"/>
              <a:gd name="connsiteY19" fmla="*/ 2422108 h 2431049"/>
              <a:gd name="connsiteX20" fmla="*/ 3752456 w 3926071"/>
              <a:gd name="connsiteY20" fmla="*/ 2422108 h 2431049"/>
              <a:gd name="connsiteX21" fmla="*/ 3787290 w 3926071"/>
              <a:gd name="connsiteY21" fmla="*/ 2413400 h 2431049"/>
              <a:gd name="connsiteX22" fmla="*/ 3839542 w 3926071"/>
              <a:gd name="connsiteY22" fmla="*/ 2395982 h 2431049"/>
              <a:gd name="connsiteX23" fmla="*/ 3856959 w 3926071"/>
              <a:gd name="connsiteY23" fmla="*/ 2369857 h 2431049"/>
              <a:gd name="connsiteX24" fmla="*/ 3874376 w 3926071"/>
              <a:gd name="connsiteY24" fmla="*/ 2326314 h 2431049"/>
              <a:gd name="connsiteX25" fmla="*/ 3883084 w 3926071"/>
              <a:gd name="connsiteY25" fmla="*/ 2300188 h 2431049"/>
              <a:gd name="connsiteX26" fmla="*/ 3900502 w 3926071"/>
              <a:gd name="connsiteY26" fmla="*/ 2274062 h 2431049"/>
              <a:gd name="connsiteX27" fmla="*/ 3909210 w 3926071"/>
              <a:gd name="connsiteY27" fmla="*/ 2021514 h 2431049"/>
              <a:gd name="connsiteX28" fmla="*/ 3891793 w 3926071"/>
              <a:gd name="connsiteY28" fmla="*/ 1995388 h 2431049"/>
              <a:gd name="connsiteX29" fmla="*/ 3865667 w 3926071"/>
              <a:gd name="connsiteY29" fmla="*/ 1925720 h 2431049"/>
              <a:gd name="connsiteX30" fmla="*/ 3848250 w 3926071"/>
              <a:gd name="connsiteY30" fmla="*/ 1908302 h 2431049"/>
              <a:gd name="connsiteX31" fmla="*/ 3830833 w 3926071"/>
              <a:gd name="connsiteY31" fmla="*/ 1856051 h 2431049"/>
              <a:gd name="connsiteX32" fmla="*/ 3822124 w 3926071"/>
              <a:gd name="connsiteY32" fmla="*/ 1829925 h 2431049"/>
              <a:gd name="connsiteX33" fmla="*/ 3787290 w 3926071"/>
              <a:gd name="connsiteY33" fmla="*/ 1786382 h 2431049"/>
              <a:gd name="connsiteX34" fmla="*/ 3769873 w 3926071"/>
              <a:gd name="connsiteY34" fmla="*/ 1760257 h 2431049"/>
              <a:gd name="connsiteX35" fmla="*/ 3743747 w 3926071"/>
              <a:gd name="connsiteY35" fmla="*/ 1742840 h 2431049"/>
              <a:gd name="connsiteX36" fmla="*/ 3708913 w 3926071"/>
              <a:gd name="connsiteY36" fmla="*/ 1699297 h 2431049"/>
              <a:gd name="connsiteX37" fmla="*/ 3656662 w 3926071"/>
              <a:gd name="connsiteY37" fmla="*/ 1647045 h 2431049"/>
              <a:gd name="connsiteX38" fmla="*/ 3621827 w 3926071"/>
              <a:gd name="connsiteY38" fmla="*/ 1603502 h 2431049"/>
              <a:gd name="connsiteX39" fmla="*/ 3586993 w 3926071"/>
              <a:gd name="connsiteY39" fmla="*/ 1586085 h 2431049"/>
              <a:gd name="connsiteX40" fmla="*/ 3517324 w 3926071"/>
              <a:gd name="connsiteY40" fmla="*/ 1533834 h 2431049"/>
              <a:gd name="connsiteX41" fmla="*/ 3465073 w 3926071"/>
              <a:gd name="connsiteY41" fmla="*/ 1499000 h 2431049"/>
              <a:gd name="connsiteX42" fmla="*/ 3421530 w 3926071"/>
              <a:gd name="connsiteY42" fmla="*/ 1464165 h 2431049"/>
              <a:gd name="connsiteX43" fmla="*/ 3369279 w 3926071"/>
              <a:gd name="connsiteY43" fmla="*/ 1446748 h 2431049"/>
              <a:gd name="connsiteX44" fmla="*/ 3343153 w 3926071"/>
              <a:gd name="connsiteY44" fmla="*/ 1438040 h 2431049"/>
              <a:gd name="connsiteX45" fmla="*/ 3325736 w 3926071"/>
              <a:gd name="connsiteY45" fmla="*/ 1420622 h 2431049"/>
              <a:gd name="connsiteX46" fmla="*/ 3273484 w 3926071"/>
              <a:gd name="connsiteY46" fmla="*/ 1385788 h 2431049"/>
              <a:gd name="connsiteX47" fmla="*/ 3247359 w 3926071"/>
              <a:gd name="connsiteY47" fmla="*/ 1359662 h 2431049"/>
              <a:gd name="connsiteX48" fmla="*/ 3212524 w 3926071"/>
              <a:gd name="connsiteY48" fmla="*/ 1316120 h 2431049"/>
              <a:gd name="connsiteX49" fmla="*/ 3142856 w 3926071"/>
              <a:gd name="connsiteY49" fmla="*/ 1289994 h 2431049"/>
              <a:gd name="connsiteX50" fmla="*/ 3090604 w 3926071"/>
              <a:gd name="connsiteY50" fmla="*/ 1255160 h 2431049"/>
              <a:gd name="connsiteX51" fmla="*/ 3038353 w 3926071"/>
              <a:gd name="connsiteY51" fmla="*/ 1237742 h 2431049"/>
              <a:gd name="connsiteX52" fmla="*/ 2986102 w 3926071"/>
              <a:gd name="connsiteY52" fmla="*/ 1211617 h 2431049"/>
              <a:gd name="connsiteX53" fmla="*/ 2933850 w 3926071"/>
              <a:gd name="connsiteY53" fmla="*/ 1176782 h 2431049"/>
              <a:gd name="connsiteX54" fmla="*/ 2907724 w 3926071"/>
              <a:gd name="connsiteY54" fmla="*/ 1159365 h 2431049"/>
              <a:gd name="connsiteX55" fmla="*/ 2890307 w 3926071"/>
              <a:gd name="connsiteY55" fmla="*/ 1133240 h 2431049"/>
              <a:gd name="connsiteX56" fmla="*/ 2881599 w 3926071"/>
              <a:gd name="connsiteY56" fmla="*/ 1107114 h 2431049"/>
              <a:gd name="connsiteX57" fmla="*/ 2855473 w 3926071"/>
              <a:gd name="connsiteY57" fmla="*/ 1098405 h 2431049"/>
              <a:gd name="connsiteX58" fmla="*/ 2846764 w 3926071"/>
              <a:gd name="connsiteY58" fmla="*/ 1072280 h 2431049"/>
              <a:gd name="connsiteX59" fmla="*/ 2855473 w 3926071"/>
              <a:gd name="connsiteY59" fmla="*/ 1028737 h 2431049"/>
              <a:gd name="connsiteX60" fmla="*/ 2907724 w 3926071"/>
              <a:gd name="connsiteY60" fmla="*/ 1002611 h 2431049"/>
              <a:gd name="connsiteX61" fmla="*/ 2951267 w 3926071"/>
              <a:gd name="connsiteY61" fmla="*/ 967777 h 2431049"/>
              <a:gd name="connsiteX62" fmla="*/ 3029644 w 3926071"/>
              <a:gd name="connsiteY62" fmla="*/ 950360 h 2431049"/>
              <a:gd name="connsiteX63" fmla="*/ 3073187 w 3926071"/>
              <a:gd name="connsiteY63" fmla="*/ 915525 h 2431049"/>
              <a:gd name="connsiteX64" fmla="*/ 3090604 w 3926071"/>
              <a:gd name="connsiteY64" fmla="*/ 863274 h 2431049"/>
              <a:gd name="connsiteX65" fmla="*/ 3081896 w 3926071"/>
              <a:gd name="connsiteY65" fmla="*/ 793605 h 2431049"/>
              <a:gd name="connsiteX66" fmla="*/ 3064479 w 3926071"/>
              <a:gd name="connsiteY66" fmla="*/ 767480 h 2431049"/>
              <a:gd name="connsiteX67" fmla="*/ 3029644 w 3926071"/>
              <a:gd name="connsiteY67" fmla="*/ 697811 h 2431049"/>
              <a:gd name="connsiteX68" fmla="*/ 3012227 w 3926071"/>
              <a:gd name="connsiteY68" fmla="*/ 671685 h 2431049"/>
              <a:gd name="connsiteX69" fmla="*/ 2959976 w 3926071"/>
              <a:gd name="connsiteY69" fmla="*/ 654268 h 2431049"/>
              <a:gd name="connsiteX70" fmla="*/ 2933850 w 3926071"/>
              <a:gd name="connsiteY70" fmla="*/ 645560 h 2431049"/>
              <a:gd name="connsiteX71" fmla="*/ 2907724 w 3926071"/>
              <a:gd name="connsiteY71" fmla="*/ 628142 h 2431049"/>
              <a:gd name="connsiteX72" fmla="*/ 2855473 w 3926071"/>
              <a:gd name="connsiteY72" fmla="*/ 575891 h 2431049"/>
              <a:gd name="connsiteX73" fmla="*/ 2803222 w 3926071"/>
              <a:gd name="connsiteY73" fmla="*/ 541057 h 2431049"/>
              <a:gd name="connsiteX74" fmla="*/ 2716136 w 3926071"/>
              <a:gd name="connsiteY74" fmla="*/ 506222 h 2431049"/>
              <a:gd name="connsiteX75" fmla="*/ 2602924 w 3926071"/>
              <a:gd name="connsiteY75" fmla="*/ 471388 h 2431049"/>
              <a:gd name="connsiteX76" fmla="*/ 2481004 w 3926071"/>
              <a:gd name="connsiteY76" fmla="*/ 401720 h 2431049"/>
              <a:gd name="connsiteX77" fmla="*/ 2123953 w 3926071"/>
              <a:gd name="connsiteY77" fmla="*/ 358177 h 2431049"/>
              <a:gd name="connsiteX78" fmla="*/ 1949782 w 3926071"/>
              <a:gd name="connsiteY78" fmla="*/ 410428 h 2431049"/>
              <a:gd name="connsiteX79" fmla="*/ 1836570 w 3926071"/>
              <a:gd name="connsiteY79" fmla="*/ 436554 h 2431049"/>
              <a:gd name="connsiteX80" fmla="*/ 1592730 w 3926071"/>
              <a:gd name="connsiteY80" fmla="*/ 497514 h 2431049"/>
              <a:gd name="connsiteX81" fmla="*/ 1348890 w 3926071"/>
              <a:gd name="connsiteY81" fmla="*/ 480097 h 2431049"/>
              <a:gd name="connsiteX82" fmla="*/ 1183427 w 3926071"/>
              <a:gd name="connsiteY82" fmla="*/ 323342 h 2431049"/>
              <a:gd name="connsiteX83" fmla="*/ 1122467 w 3926071"/>
              <a:gd name="connsiteY83" fmla="*/ 244965 h 2431049"/>
              <a:gd name="connsiteX84" fmla="*/ 974422 w 3926071"/>
              <a:gd name="connsiteY84" fmla="*/ 140462 h 2431049"/>
              <a:gd name="connsiteX85" fmla="*/ 782833 w 3926071"/>
              <a:gd name="connsiteY85" fmla="*/ 35960 h 2431049"/>
              <a:gd name="connsiteX86" fmla="*/ 617370 w 3926071"/>
              <a:gd name="connsiteY86" fmla="*/ 1125 h 2431049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3203816 w 3926071"/>
              <a:gd name="connsiteY12" fmla="*/ 2186977 h 2431049"/>
              <a:gd name="connsiteX13" fmla="*/ 3238650 w 3926071"/>
              <a:gd name="connsiteY13" fmla="*/ 2230520 h 2431049"/>
              <a:gd name="connsiteX14" fmla="*/ 3395404 w 3926071"/>
              <a:gd name="connsiteY14" fmla="*/ 2335022 h 2431049"/>
              <a:gd name="connsiteX15" fmla="*/ 3438947 w 3926071"/>
              <a:gd name="connsiteY15" fmla="*/ 2343731 h 2431049"/>
              <a:gd name="connsiteX16" fmla="*/ 3517324 w 3926071"/>
              <a:gd name="connsiteY16" fmla="*/ 2395982 h 2431049"/>
              <a:gd name="connsiteX17" fmla="*/ 3552159 w 3926071"/>
              <a:gd name="connsiteY17" fmla="*/ 2404691 h 2431049"/>
              <a:gd name="connsiteX18" fmla="*/ 3578284 w 3926071"/>
              <a:gd name="connsiteY18" fmla="*/ 2422108 h 2431049"/>
              <a:gd name="connsiteX19" fmla="*/ 3752456 w 3926071"/>
              <a:gd name="connsiteY19" fmla="*/ 2422108 h 2431049"/>
              <a:gd name="connsiteX20" fmla="*/ 3787290 w 3926071"/>
              <a:gd name="connsiteY20" fmla="*/ 2413400 h 2431049"/>
              <a:gd name="connsiteX21" fmla="*/ 3839542 w 3926071"/>
              <a:gd name="connsiteY21" fmla="*/ 2395982 h 2431049"/>
              <a:gd name="connsiteX22" fmla="*/ 3856959 w 3926071"/>
              <a:gd name="connsiteY22" fmla="*/ 2369857 h 2431049"/>
              <a:gd name="connsiteX23" fmla="*/ 3874376 w 3926071"/>
              <a:gd name="connsiteY23" fmla="*/ 2326314 h 2431049"/>
              <a:gd name="connsiteX24" fmla="*/ 3883084 w 3926071"/>
              <a:gd name="connsiteY24" fmla="*/ 2300188 h 2431049"/>
              <a:gd name="connsiteX25" fmla="*/ 3900502 w 3926071"/>
              <a:gd name="connsiteY25" fmla="*/ 2274062 h 2431049"/>
              <a:gd name="connsiteX26" fmla="*/ 3909210 w 3926071"/>
              <a:gd name="connsiteY26" fmla="*/ 2021514 h 2431049"/>
              <a:gd name="connsiteX27" fmla="*/ 3891793 w 3926071"/>
              <a:gd name="connsiteY27" fmla="*/ 1995388 h 2431049"/>
              <a:gd name="connsiteX28" fmla="*/ 3865667 w 3926071"/>
              <a:gd name="connsiteY28" fmla="*/ 1925720 h 2431049"/>
              <a:gd name="connsiteX29" fmla="*/ 3848250 w 3926071"/>
              <a:gd name="connsiteY29" fmla="*/ 1908302 h 2431049"/>
              <a:gd name="connsiteX30" fmla="*/ 3830833 w 3926071"/>
              <a:gd name="connsiteY30" fmla="*/ 1856051 h 2431049"/>
              <a:gd name="connsiteX31" fmla="*/ 3822124 w 3926071"/>
              <a:gd name="connsiteY31" fmla="*/ 1829925 h 2431049"/>
              <a:gd name="connsiteX32" fmla="*/ 3787290 w 3926071"/>
              <a:gd name="connsiteY32" fmla="*/ 1786382 h 2431049"/>
              <a:gd name="connsiteX33" fmla="*/ 3769873 w 3926071"/>
              <a:gd name="connsiteY33" fmla="*/ 1760257 h 2431049"/>
              <a:gd name="connsiteX34" fmla="*/ 3743747 w 3926071"/>
              <a:gd name="connsiteY34" fmla="*/ 1742840 h 2431049"/>
              <a:gd name="connsiteX35" fmla="*/ 3708913 w 3926071"/>
              <a:gd name="connsiteY35" fmla="*/ 1699297 h 2431049"/>
              <a:gd name="connsiteX36" fmla="*/ 3656662 w 3926071"/>
              <a:gd name="connsiteY36" fmla="*/ 1647045 h 2431049"/>
              <a:gd name="connsiteX37" fmla="*/ 3621827 w 3926071"/>
              <a:gd name="connsiteY37" fmla="*/ 1603502 h 2431049"/>
              <a:gd name="connsiteX38" fmla="*/ 3586993 w 3926071"/>
              <a:gd name="connsiteY38" fmla="*/ 1586085 h 2431049"/>
              <a:gd name="connsiteX39" fmla="*/ 3517324 w 3926071"/>
              <a:gd name="connsiteY39" fmla="*/ 1533834 h 2431049"/>
              <a:gd name="connsiteX40" fmla="*/ 3465073 w 3926071"/>
              <a:gd name="connsiteY40" fmla="*/ 1499000 h 2431049"/>
              <a:gd name="connsiteX41" fmla="*/ 3421530 w 3926071"/>
              <a:gd name="connsiteY41" fmla="*/ 1464165 h 2431049"/>
              <a:gd name="connsiteX42" fmla="*/ 3369279 w 3926071"/>
              <a:gd name="connsiteY42" fmla="*/ 1446748 h 2431049"/>
              <a:gd name="connsiteX43" fmla="*/ 3343153 w 3926071"/>
              <a:gd name="connsiteY43" fmla="*/ 1438040 h 2431049"/>
              <a:gd name="connsiteX44" fmla="*/ 3325736 w 3926071"/>
              <a:gd name="connsiteY44" fmla="*/ 1420622 h 2431049"/>
              <a:gd name="connsiteX45" fmla="*/ 3273484 w 3926071"/>
              <a:gd name="connsiteY45" fmla="*/ 1385788 h 2431049"/>
              <a:gd name="connsiteX46" fmla="*/ 3247359 w 3926071"/>
              <a:gd name="connsiteY46" fmla="*/ 1359662 h 2431049"/>
              <a:gd name="connsiteX47" fmla="*/ 3212524 w 3926071"/>
              <a:gd name="connsiteY47" fmla="*/ 1316120 h 2431049"/>
              <a:gd name="connsiteX48" fmla="*/ 3142856 w 3926071"/>
              <a:gd name="connsiteY48" fmla="*/ 1289994 h 2431049"/>
              <a:gd name="connsiteX49" fmla="*/ 3090604 w 3926071"/>
              <a:gd name="connsiteY49" fmla="*/ 1255160 h 2431049"/>
              <a:gd name="connsiteX50" fmla="*/ 3038353 w 3926071"/>
              <a:gd name="connsiteY50" fmla="*/ 1237742 h 2431049"/>
              <a:gd name="connsiteX51" fmla="*/ 2986102 w 3926071"/>
              <a:gd name="connsiteY51" fmla="*/ 1211617 h 2431049"/>
              <a:gd name="connsiteX52" fmla="*/ 2933850 w 3926071"/>
              <a:gd name="connsiteY52" fmla="*/ 1176782 h 2431049"/>
              <a:gd name="connsiteX53" fmla="*/ 2907724 w 3926071"/>
              <a:gd name="connsiteY53" fmla="*/ 1159365 h 2431049"/>
              <a:gd name="connsiteX54" fmla="*/ 2890307 w 3926071"/>
              <a:gd name="connsiteY54" fmla="*/ 1133240 h 2431049"/>
              <a:gd name="connsiteX55" fmla="*/ 2881599 w 3926071"/>
              <a:gd name="connsiteY55" fmla="*/ 1107114 h 2431049"/>
              <a:gd name="connsiteX56" fmla="*/ 2855473 w 3926071"/>
              <a:gd name="connsiteY56" fmla="*/ 1098405 h 2431049"/>
              <a:gd name="connsiteX57" fmla="*/ 2846764 w 3926071"/>
              <a:gd name="connsiteY57" fmla="*/ 1072280 h 2431049"/>
              <a:gd name="connsiteX58" fmla="*/ 2855473 w 3926071"/>
              <a:gd name="connsiteY58" fmla="*/ 1028737 h 2431049"/>
              <a:gd name="connsiteX59" fmla="*/ 2907724 w 3926071"/>
              <a:gd name="connsiteY59" fmla="*/ 1002611 h 2431049"/>
              <a:gd name="connsiteX60" fmla="*/ 2951267 w 3926071"/>
              <a:gd name="connsiteY60" fmla="*/ 967777 h 2431049"/>
              <a:gd name="connsiteX61" fmla="*/ 3029644 w 3926071"/>
              <a:gd name="connsiteY61" fmla="*/ 950360 h 2431049"/>
              <a:gd name="connsiteX62" fmla="*/ 3073187 w 3926071"/>
              <a:gd name="connsiteY62" fmla="*/ 915525 h 2431049"/>
              <a:gd name="connsiteX63" fmla="*/ 3090604 w 3926071"/>
              <a:gd name="connsiteY63" fmla="*/ 863274 h 2431049"/>
              <a:gd name="connsiteX64" fmla="*/ 3081896 w 3926071"/>
              <a:gd name="connsiteY64" fmla="*/ 793605 h 2431049"/>
              <a:gd name="connsiteX65" fmla="*/ 3064479 w 3926071"/>
              <a:gd name="connsiteY65" fmla="*/ 767480 h 2431049"/>
              <a:gd name="connsiteX66" fmla="*/ 3029644 w 3926071"/>
              <a:gd name="connsiteY66" fmla="*/ 697811 h 2431049"/>
              <a:gd name="connsiteX67" fmla="*/ 3012227 w 3926071"/>
              <a:gd name="connsiteY67" fmla="*/ 671685 h 2431049"/>
              <a:gd name="connsiteX68" fmla="*/ 2959976 w 3926071"/>
              <a:gd name="connsiteY68" fmla="*/ 654268 h 2431049"/>
              <a:gd name="connsiteX69" fmla="*/ 2933850 w 3926071"/>
              <a:gd name="connsiteY69" fmla="*/ 645560 h 2431049"/>
              <a:gd name="connsiteX70" fmla="*/ 2907724 w 3926071"/>
              <a:gd name="connsiteY70" fmla="*/ 628142 h 2431049"/>
              <a:gd name="connsiteX71" fmla="*/ 2855473 w 3926071"/>
              <a:gd name="connsiteY71" fmla="*/ 575891 h 2431049"/>
              <a:gd name="connsiteX72" fmla="*/ 2803222 w 3926071"/>
              <a:gd name="connsiteY72" fmla="*/ 541057 h 2431049"/>
              <a:gd name="connsiteX73" fmla="*/ 2716136 w 3926071"/>
              <a:gd name="connsiteY73" fmla="*/ 506222 h 2431049"/>
              <a:gd name="connsiteX74" fmla="*/ 2602924 w 3926071"/>
              <a:gd name="connsiteY74" fmla="*/ 471388 h 2431049"/>
              <a:gd name="connsiteX75" fmla="*/ 2481004 w 3926071"/>
              <a:gd name="connsiteY75" fmla="*/ 401720 h 2431049"/>
              <a:gd name="connsiteX76" fmla="*/ 2123953 w 3926071"/>
              <a:gd name="connsiteY76" fmla="*/ 358177 h 2431049"/>
              <a:gd name="connsiteX77" fmla="*/ 1949782 w 3926071"/>
              <a:gd name="connsiteY77" fmla="*/ 410428 h 2431049"/>
              <a:gd name="connsiteX78" fmla="*/ 1836570 w 3926071"/>
              <a:gd name="connsiteY78" fmla="*/ 436554 h 2431049"/>
              <a:gd name="connsiteX79" fmla="*/ 1592730 w 3926071"/>
              <a:gd name="connsiteY79" fmla="*/ 497514 h 2431049"/>
              <a:gd name="connsiteX80" fmla="*/ 1348890 w 3926071"/>
              <a:gd name="connsiteY80" fmla="*/ 480097 h 2431049"/>
              <a:gd name="connsiteX81" fmla="*/ 1183427 w 3926071"/>
              <a:gd name="connsiteY81" fmla="*/ 323342 h 2431049"/>
              <a:gd name="connsiteX82" fmla="*/ 1122467 w 3926071"/>
              <a:gd name="connsiteY82" fmla="*/ 244965 h 2431049"/>
              <a:gd name="connsiteX83" fmla="*/ 974422 w 3926071"/>
              <a:gd name="connsiteY83" fmla="*/ 140462 h 2431049"/>
              <a:gd name="connsiteX84" fmla="*/ 782833 w 3926071"/>
              <a:gd name="connsiteY84" fmla="*/ 35960 h 2431049"/>
              <a:gd name="connsiteX85" fmla="*/ 617370 w 3926071"/>
              <a:gd name="connsiteY85" fmla="*/ 1125 h 2431049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3203816 w 3926071"/>
              <a:gd name="connsiteY12" fmla="*/ 2186977 h 2431049"/>
              <a:gd name="connsiteX13" fmla="*/ 3395404 w 3926071"/>
              <a:gd name="connsiteY13" fmla="*/ 2335022 h 2431049"/>
              <a:gd name="connsiteX14" fmla="*/ 3438947 w 3926071"/>
              <a:gd name="connsiteY14" fmla="*/ 2343731 h 2431049"/>
              <a:gd name="connsiteX15" fmla="*/ 3517324 w 3926071"/>
              <a:gd name="connsiteY15" fmla="*/ 2395982 h 2431049"/>
              <a:gd name="connsiteX16" fmla="*/ 3552159 w 3926071"/>
              <a:gd name="connsiteY16" fmla="*/ 2404691 h 2431049"/>
              <a:gd name="connsiteX17" fmla="*/ 3578284 w 3926071"/>
              <a:gd name="connsiteY17" fmla="*/ 2422108 h 2431049"/>
              <a:gd name="connsiteX18" fmla="*/ 3752456 w 3926071"/>
              <a:gd name="connsiteY18" fmla="*/ 2422108 h 2431049"/>
              <a:gd name="connsiteX19" fmla="*/ 3787290 w 3926071"/>
              <a:gd name="connsiteY19" fmla="*/ 2413400 h 2431049"/>
              <a:gd name="connsiteX20" fmla="*/ 3839542 w 3926071"/>
              <a:gd name="connsiteY20" fmla="*/ 2395982 h 2431049"/>
              <a:gd name="connsiteX21" fmla="*/ 3856959 w 3926071"/>
              <a:gd name="connsiteY21" fmla="*/ 2369857 h 2431049"/>
              <a:gd name="connsiteX22" fmla="*/ 3874376 w 3926071"/>
              <a:gd name="connsiteY22" fmla="*/ 2326314 h 2431049"/>
              <a:gd name="connsiteX23" fmla="*/ 3883084 w 3926071"/>
              <a:gd name="connsiteY23" fmla="*/ 2300188 h 2431049"/>
              <a:gd name="connsiteX24" fmla="*/ 3900502 w 3926071"/>
              <a:gd name="connsiteY24" fmla="*/ 2274062 h 2431049"/>
              <a:gd name="connsiteX25" fmla="*/ 3909210 w 3926071"/>
              <a:gd name="connsiteY25" fmla="*/ 2021514 h 2431049"/>
              <a:gd name="connsiteX26" fmla="*/ 3891793 w 3926071"/>
              <a:gd name="connsiteY26" fmla="*/ 1995388 h 2431049"/>
              <a:gd name="connsiteX27" fmla="*/ 3865667 w 3926071"/>
              <a:gd name="connsiteY27" fmla="*/ 1925720 h 2431049"/>
              <a:gd name="connsiteX28" fmla="*/ 3848250 w 3926071"/>
              <a:gd name="connsiteY28" fmla="*/ 1908302 h 2431049"/>
              <a:gd name="connsiteX29" fmla="*/ 3830833 w 3926071"/>
              <a:gd name="connsiteY29" fmla="*/ 1856051 h 2431049"/>
              <a:gd name="connsiteX30" fmla="*/ 3822124 w 3926071"/>
              <a:gd name="connsiteY30" fmla="*/ 1829925 h 2431049"/>
              <a:gd name="connsiteX31" fmla="*/ 3787290 w 3926071"/>
              <a:gd name="connsiteY31" fmla="*/ 1786382 h 2431049"/>
              <a:gd name="connsiteX32" fmla="*/ 3769873 w 3926071"/>
              <a:gd name="connsiteY32" fmla="*/ 1760257 h 2431049"/>
              <a:gd name="connsiteX33" fmla="*/ 3743747 w 3926071"/>
              <a:gd name="connsiteY33" fmla="*/ 1742840 h 2431049"/>
              <a:gd name="connsiteX34" fmla="*/ 3708913 w 3926071"/>
              <a:gd name="connsiteY34" fmla="*/ 1699297 h 2431049"/>
              <a:gd name="connsiteX35" fmla="*/ 3656662 w 3926071"/>
              <a:gd name="connsiteY35" fmla="*/ 1647045 h 2431049"/>
              <a:gd name="connsiteX36" fmla="*/ 3621827 w 3926071"/>
              <a:gd name="connsiteY36" fmla="*/ 1603502 h 2431049"/>
              <a:gd name="connsiteX37" fmla="*/ 3586993 w 3926071"/>
              <a:gd name="connsiteY37" fmla="*/ 1586085 h 2431049"/>
              <a:gd name="connsiteX38" fmla="*/ 3517324 w 3926071"/>
              <a:gd name="connsiteY38" fmla="*/ 1533834 h 2431049"/>
              <a:gd name="connsiteX39" fmla="*/ 3465073 w 3926071"/>
              <a:gd name="connsiteY39" fmla="*/ 1499000 h 2431049"/>
              <a:gd name="connsiteX40" fmla="*/ 3421530 w 3926071"/>
              <a:gd name="connsiteY40" fmla="*/ 1464165 h 2431049"/>
              <a:gd name="connsiteX41" fmla="*/ 3369279 w 3926071"/>
              <a:gd name="connsiteY41" fmla="*/ 1446748 h 2431049"/>
              <a:gd name="connsiteX42" fmla="*/ 3343153 w 3926071"/>
              <a:gd name="connsiteY42" fmla="*/ 1438040 h 2431049"/>
              <a:gd name="connsiteX43" fmla="*/ 3325736 w 3926071"/>
              <a:gd name="connsiteY43" fmla="*/ 1420622 h 2431049"/>
              <a:gd name="connsiteX44" fmla="*/ 3273484 w 3926071"/>
              <a:gd name="connsiteY44" fmla="*/ 1385788 h 2431049"/>
              <a:gd name="connsiteX45" fmla="*/ 3247359 w 3926071"/>
              <a:gd name="connsiteY45" fmla="*/ 1359662 h 2431049"/>
              <a:gd name="connsiteX46" fmla="*/ 3212524 w 3926071"/>
              <a:gd name="connsiteY46" fmla="*/ 1316120 h 2431049"/>
              <a:gd name="connsiteX47" fmla="*/ 3142856 w 3926071"/>
              <a:gd name="connsiteY47" fmla="*/ 1289994 h 2431049"/>
              <a:gd name="connsiteX48" fmla="*/ 3090604 w 3926071"/>
              <a:gd name="connsiteY48" fmla="*/ 1255160 h 2431049"/>
              <a:gd name="connsiteX49" fmla="*/ 3038353 w 3926071"/>
              <a:gd name="connsiteY49" fmla="*/ 1237742 h 2431049"/>
              <a:gd name="connsiteX50" fmla="*/ 2986102 w 3926071"/>
              <a:gd name="connsiteY50" fmla="*/ 1211617 h 2431049"/>
              <a:gd name="connsiteX51" fmla="*/ 2933850 w 3926071"/>
              <a:gd name="connsiteY51" fmla="*/ 1176782 h 2431049"/>
              <a:gd name="connsiteX52" fmla="*/ 2907724 w 3926071"/>
              <a:gd name="connsiteY52" fmla="*/ 1159365 h 2431049"/>
              <a:gd name="connsiteX53" fmla="*/ 2890307 w 3926071"/>
              <a:gd name="connsiteY53" fmla="*/ 1133240 h 2431049"/>
              <a:gd name="connsiteX54" fmla="*/ 2881599 w 3926071"/>
              <a:gd name="connsiteY54" fmla="*/ 1107114 h 2431049"/>
              <a:gd name="connsiteX55" fmla="*/ 2855473 w 3926071"/>
              <a:gd name="connsiteY55" fmla="*/ 1098405 h 2431049"/>
              <a:gd name="connsiteX56" fmla="*/ 2846764 w 3926071"/>
              <a:gd name="connsiteY56" fmla="*/ 1072280 h 2431049"/>
              <a:gd name="connsiteX57" fmla="*/ 2855473 w 3926071"/>
              <a:gd name="connsiteY57" fmla="*/ 1028737 h 2431049"/>
              <a:gd name="connsiteX58" fmla="*/ 2907724 w 3926071"/>
              <a:gd name="connsiteY58" fmla="*/ 1002611 h 2431049"/>
              <a:gd name="connsiteX59" fmla="*/ 2951267 w 3926071"/>
              <a:gd name="connsiteY59" fmla="*/ 967777 h 2431049"/>
              <a:gd name="connsiteX60" fmla="*/ 3029644 w 3926071"/>
              <a:gd name="connsiteY60" fmla="*/ 950360 h 2431049"/>
              <a:gd name="connsiteX61" fmla="*/ 3073187 w 3926071"/>
              <a:gd name="connsiteY61" fmla="*/ 915525 h 2431049"/>
              <a:gd name="connsiteX62" fmla="*/ 3090604 w 3926071"/>
              <a:gd name="connsiteY62" fmla="*/ 863274 h 2431049"/>
              <a:gd name="connsiteX63" fmla="*/ 3081896 w 3926071"/>
              <a:gd name="connsiteY63" fmla="*/ 793605 h 2431049"/>
              <a:gd name="connsiteX64" fmla="*/ 3064479 w 3926071"/>
              <a:gd name="connsiteY64" fmla="*/ 767480 h 2431049"/>
              <a:gd name="connsiteX65" fmla="*/ 3029644 w 3926071"/>
              <a:gd name="connsiteY65" fmla="*/ 697811 h 2431049"/>
              <a:gd name="connsiteX66" fmla="*/ 3012227 w 3926071"/>
              <a:gd name="connsiteY66" fmla="*/ 671685 h 2431049"/>
              <a:gd name="connsiteX67" fmla="*/ 2959976 w 3926071"/>
              <a:gd name="connsiteY67" fmla="*/ 654268 h 2431049"/>
              <a:gd name="connsiteX68" fmla="*/ 2933850 w 3926071"/>
              <a:gd name="connsiteY68" fmla="*/ 645560 h 2431049"/>
              <a:gd name="connsiteX69" fmla="*/ 2907724 w 3926071"/>
              <a:gd name="connsiteY69" fmla="*/ 628142 h 2431049"/>
              <a:gd name="connsiteX70" fmla="*/ 2855473 w 3926071"/>
              <a:gd name="connsiteY70" fmla="*/ 575891 h 2431049"/>
              <a:gd name="connsiteX71" fmla="*/ 2803222 w 3926071"/>
              <a:gd name="connsiteY71" fmla="*/ 541057 h 2431049"/>
              <a:gd name="connsiteX72" fmla="*/ 2716136 w 3926071"/>
              <a:gd name="connsiteY72" fmla="*/ 506222 h 2431049"/>
              <a:gd name="connsiteX73" fmla="*/ 2602924 w 3926071"/>
              <a:gd name="connsiteY73" fmla="*/ 471388 h 2431049"/>
              <a:gd name="connsiteX74" fmla="*/ 2481004 w 3926071"/>
              <a:gd name="connsiteY74" fmla="*/ 401720 h 2431049"/>
              <a:gd name="connsiteX75" fmla="*/ 2123953 w 3926071"/>
              <a:gd name="connsiteY75" fmla="*/ 358177 h 2431049"/>
              <a:gd name="connsiteX76" fmla="*/ 1949782 w 3926071"/>
              <a:gd name="connsiteY76" fmla="*/ 410428 h 2431049"/>
              <a:gd name="connsiteX77" fmla="*/ 1836570 w 3926071"/>
              <a:gd name="connsiteY77" fmla="*/ 436554 h 2431049"/>
              <a:gd name="connsiteX78" fmla="*/ 1592730 w 3926071"/>
              <a:gd name="connsiteY78" fmla="*/ 497514 h 2431049"/>
              <a:gd name="connsiteX79" fmla="*/ 1348890 w 3926071"/>
              <a:gd name="connsiteY79" fmla="*/ 480097 h 2431049"/>
              <a:gd name="connsiteX80" fmla="*/ 1183427 w 3926071"/>
              <a:gd name="connsiteY80" fmla="*/ 323342 h 2431049"/>
              <a:gd name="connsiteX81" fmla="*/ 1122467 w 3926071"/>
              <a:gd name="connsiteY81" fmla="*/ 244965 h 2431049"/>
              <a:gd name="connsiteX82" fmla="*/ 974422 w 3926071"/>
              <a:gd name="connsiteY82" fmla="*/ 140462 h 2431049"/>
              <a:gd name="connsiteX83" fmla="*/ 782833 w 3926071"/>
              <a:gd name="connsiteY83" fmla="*/ 35960 h 2431049"/>
              <a:gd name="connsiteX84" fmla="*/ 617370 w 3926071"/>
              <a:gd name="connsiteY84" fmla="*/ 1125 h 2431049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3203816 w 3926071"/>
              <a:gd name="connsiteY12" fmla="*/ 2186977 h 2431049"/>
              <a:gd name="connsiteX13" fmla="*/ 3395404 w 3926071"/>
              <a:gd name="connsiteY13" fmla="*/ 2335022 h 2431049"/>
              <a:gd name="connsiteX14" fmla="*/ 3438947 w 3926071"/>
              <a:gd name="connsiteY14" fmla="*/ 2343731 h 2431049"/>
              <a:gd name="connsiteX15" fmla="*/ 3552159 w 3926071"/>
              <a:gd name="connsiteY15" fmla="*/ 2404691 h 2431049"/>
              <a:gd name="connsiteX16" fmla="*/ 3578284 w 3926071"/>
              <a:gd name="connsiteY16" fmla="*/ 2422108 h 2431049"/>
              <a:gd name="connsiteX17" fmla="*/ 3752456 w 3926071"/>
              <a:gd name="connsiteY17" fmla="*/ 2422108 h 2431049"/>
              <a:gd name="connsiteX18" fmla="*/ 3787290 w 3926071"/>
              <a:gd name="connsiteY18" fmla="*/ 2413400 h 2431049"/>
              <a:gd name="connsiteX19" fmla="*/ 3839542 w 3926071"/>
              <a:gd name="connsiteY19" fmla="*/ 2395982 h 2431049"/>
              <a:gd name="connsiteX20" fmla="*/ 3856959 w 3926071"/>
              <a:gd name="connsiteY20" fmla="*/ 2369857 h 2431049"/>
              <a:gd name="connsiteX21" fmla="*/ 3874376 w 3926071"/>
              <a:gd name="connsiteY21" fmla="*/ 2326314 h 2431049"/>
              <a:gd name="connsiteX22" fmla="*/ 3883084 w 3926071"/>
              <a:gd name="connsiteY22" fmla="*/ 2300188 h 2431049"/>
              <a:gd name="connsiteX23" fmla="*/ 3900502 w 3926071"/>
              <a:gd name="connsiteY23" fmla="*/ 2274062 h 2431049"/>
              <a:gd name="connsiteX24" fmla="*/ 3909210 w 3926071"/>
              <a:gd name="connsiteY24" fmla="*/ 2021514 h 2431049"/>
              <a:gd name="connsiteX25" fmla="*/ 3891793 w 3926071"/>
              <a:gd name="connsiteY25" fmla="*/ 1995388 h 2431049"/>
              <a:gd name="connsiteX26" fmla="*/ 3865667 w 3926071"/>
              <a:gd name="connsiteY26" fmla="*/ 1925720 h 2431049"/>
              <a:gd name="connsiteX27" fmla="*/ 3848250 w 3926071"/>
              <a:gd name="connsiteY27" fmla="*/ 1908302 h 2431049"/>
              <a:gd name="connsiteX28" fmla="*/ 3830833 w 3926071"/>
              <a:gd name="connsiteY28" fmla="*/ 1856051 h 2431049"/>
              <a:gd name="connsiteX29" fmla="*/ 3822124 w 3926071"/>
              <a:gd name="connsiteY29" fmla="*/ 1829925 h 2431049"/>
              <a:gd name="connsiteX30" fmla="*/ 3787290 w 3926071"/>
              <a:gd name="connsiteY30" fmla="*/ 1786382 h 2431049"/>
              <a:gd name="connsiteX31" fmla="*/ 3769873 w 3926071"/>
              <a:gd name="connsiteY31" fmla="*/ 1760257 h 2431049"/>
              <a:gd name="connsiteX32" fmla="*/ 3743747 w 3926071"/>
              <a:gd name="connsiteY32" fmla="*/ 1742840 h 2431049"/>
              <a:gd name="connsiteX33" fmla="*/ 3708913 w 3926071"/>
              <a:gd name="connsiteY33" fmla="*/ 1699297 h 2431049"/>
              <a:gd name="connsiteX34" fmla="*/ 3656662 w 3926071"/>
              <a:gd name="connsiteY34" fmla="*/ 1647045 h 2431049"/>
              <a:gd name="connsiteX35" fmla="*/ 3621827 w 3926071"/>
              <a:gd name="connsiteY35" fmla="*/ 1603502 h 2431049"/>
              <a:gd name="connsiteX36" fmla="*/ 3586993 w 3926071"/>
              <a:gd name="connsiteY36" fmla="*/ 1586085 h 2431049"/>
              <a:gd name="connsiteX37" fmla="*/ 3517324 w 3926071"/>
              <a:gd name="connsiteY37" fmla="*/ 1533834 h 2431049"/>
              <a:gd name="connsiteX38" fmla="*/ 3465073 w 3926071"/>
              <a:gd name="connsiteY38" fmla="*/ 1499000 h 2431049"/>
              <a:gd name="connsiteX39" fmla="*/ 3421530 w 3926071"/>
              <a:gd name="connsiteY39" fmla="*/ 1464165 h 2431049"/>
              <a:gd name="connsiteX40" fmla="*/ 3369279 w 3926071"/>
              <a:gd name="connsiteY40" fmla="*/ 1446748 h 2431049"/>
              <a:gd name="connsiteX41" fmla="*/ 3343153 w 3926071"/>
              <a:gd name="connsiteY41" fmla="*/ 1438040 h 2431049"/>
              <a:gd name="connsiteX42" fmla="*/ 3325736 w 3926071"/>
              <a:gd name="connsiteY42" fmla="*/ 1420622 h 2431049"/>
              <a:gd name="connsiteX43" fmla="*/ 3273484 w 3926071"/>
              <a:gd name="connsiteY43" fmla="*/ 1385788 h 2431049"/>
              <a:gd name="connsiteX44" fmla="*/ 3247359 w 3926071"/>
              <a:gd name="connsiteY44" fmla="*/ 1359662 h 2431049"/>
              <a:gd name="connsiteX45" fmla="*/ 3212524 w 3926071"/>
              <a:gd name="connsiteY45" fmla="*/ 1316120 h 2431049"/>
              <a:gd name="connsiteX46" fmla="*/ 3142856 w 3926071"/>
              <a:gd name="connsiteY46" fmla="*/ 1289994 h 2431049"/>
              <a:gd name="connsiteX47" fmla="*/ 3090604 w 3926071"/>
              <a:gd name="connsiteY47" fmla="*/ 1255160 h 2431049"/>
              <a:gd name="connsiteX48" fmla="*/ 3038353 w 3926071"/>
              <a:gd name="connsiteY48" fmla="*/ 1237742 h 2431049"/>
              <a:gd name="connsiteX49" fmla="*/ 2986102 w 3926071"/>
              <a:gd name="connsiteY49" fmla="*/ 1211617 h 2431049"/>
              <a:gd name="connsiteX50" fmla="*/ 2933850 w 3926071"/>
              <a:gd name="connsiteY50" fmla="*/ 1176782 h 2431049"/>
              <a:gd name="connsiteX51" fmla="*/ 2907724 w 3926071"/>
              <a:gd name="connsiteY51" fmla="*/ 1159365 h 2431049"/>
              <a:gd name="connsiteX52" fmla="*/ 2890307 w 3926071"/>
              <a:gd name="connsiteY52" fmla="*/ 1133240 h 2431049"/>
              <a:gd name="connsiteX53" fmla="*/ 2881599 w 3926071"/>
              <a:gd name="connsiteY53" fmla="*/ 1107114 h 2431049"/>
              <a:gd name="connsiteX54" fmla="*/ 2855473 w 3926071"/>
              <a:gd name="connsiteY54" fmla="*/ 1098405 h 2431049"/>
              <a:gd name="connsiteX55" fmla="*/ 2846764 w 3926071"/>
              <a:gd name="connsiteY55" fmla="*/ 1072280 h 2431049"/>
              <a:gd name="connsiteX56" fmla="*/ 2855473 w 3926071"/>
              <a:gd name="connsiteY56" fmla="*/ 1028737 h 2431049"/>
              <a:gd name="connsiteX57" fmla="*/ 2907724 w 3926071"/>
              <a:gd name="connsiteY57" fmla="*/ 1002611 h 2431049"/>
              <a:gd name="connsiteX58" fmla="*/ 2951267 w 3926071"/>
              <a:gd name="connsiteY58" fmla="*/ 967777 h 2431049"/>
              <a:gd name="connsiteX59" fmla="*/ 3029644 w 3926071"/>
              <a:gd name="connsiteY59" fmla="*/ 950360 h 2431049"/>
              <a:gd name="connsiteX60" fmla="*/ 3073187 w 3926071"/>
              <a:gd name="connsiteY60" fmla="*/ 915525 h 2431049"/>
              <a:gd name="connsiteX61" fmla="*/ 3090604 w 3926071"/>
              <a:gd name="connsiteY61" fmla="*/ 863274 h 2431049"/>
              <a:gd name="connsiteX62" fmla="*/ 3081896 w 3926071"/>
              <a:gd name="connsiteY62" fmla="*/ 793605 h 2431049"/>
              <a:gd name="connsiteX63" fmla="*/ 3064479 w 3926071"/>
              <a:gd name="connsiteY63" fmla="*/ 767480 h 2431049"/>
              <a:gd name="connsiteX64" fmla="*/ 3029644 w 3926071"/>
              <a:gd name="connsiteY64" fmla="*/ 697811 h 2431049"/>
              <a:gd name="connsiteX65" fmla="*/ 3012227 w 3926071"/>
              <a:gd name="connsiteY65" fmla="*/ 671685 h 2431049"/>
              <a:gd name="connsiteX66" fmla="*/ 2959976 w 3926071"/>
              <a:gd name="connsiteY66" fmla="*/ 654268 h 2431049"/>
              <a:gd name="connsiteX67" fmla="*/ 2933850 w 3926071"/>
              <a:gd name="connsiteY67" fmla="*/ 645560 h 2431049"/>
              <a:gd name="connsiteX68" fmla="*/ 2907724 w 3926071"/>
              <a:gd name="connsiteY68" fmla="*/ 628142 h 2431049"/>
              <a:gd name="connsiteX69" fmla="*/ 2855473 w 3926071"/>
              <a:gd name="connsiteY69" fmla="*/ 575891 h 2431049"/>
              <a:gd name="connsiteX70" fmla="*/ 2803222 w 3926071"/>
              <a:gd name="connsiteY70" fmla="*/ 541057 h 2431049"/>
              <a:gd name="connsiteX71" fmla="*/ 2716136 w 3926071"/>
              <a:gd name="connsiteY71" fmla="*/ 506222 h 2431049"/>
              <a:gd name="connsiteX72" fmla="*/ 2602924 w 3926071"/>
              <a:gd name="connsiteY72" fmla="*/ 471388 h 2431049"/>
              <a:gd name="connsiteX73" fmla="*/ 2481004 w 3926071"/>
              <a:gd name="connsiteY73" fmla="*/ 401720 h 2431049"/>
              <a:gd name="connsiteX74" fmla="*/ 2123953 w 3926071"/>
              <a:gd name="connsiteY74" fmla="*/ 358177 h 2431049"/>
              <a:gd name="connsiteX75" fmla="*/ 1949782 w 3926071"/>
              <a:gd name="connsiteY75" fmla="*/ 410428 h 2431049"/>
              <a:gd name="connsiteX76" fmla="*/ 1836570 w 3926071"/>
              <a:gd name="connsiteY76" fmla="*/ 436554 h 2431049"/>
              <a:gd name="connsiteX77" fmla="*/ 1592730 w 3926071"/>
              <a:gd name="connsiteY77" fmla="*/ 497514 h 2431049"/>
              <a:gd name="connsiteX78" fmla="*/ 1348890 w 3926071"/>
              <a:gd name="connsiteY78" fmla="*/ 480097 h 2431049"/>
              <a:gd name="connsiteX79" fmla="*/ 1183427 w 3926071"/>
              <a:gd name="connsiteY79" fmla="*/ 323342 h 2431049"/>
              <a:gd name="connsiteX80" fmla="*/ 1122467 w 3926071"/>
              <a:gd name="connsiteY80" fmla="*/ 244965 h 2431049"/>
              <a:gd name="connsiteX81" fmla="*/ 974422 w 3926071"/>
              <a:gd name="connsiteY81" fmla="*/ 140462 h 2431049"/>
              <a:gd name="connsiteX82" fmla="*/ 782833 w 3926071"/>
              <a:gd name="connsiteY82" fmla="*/ 35960 h 2431049"/>
              <a:gd name="connsiteX83" fmla="*/ 617370 w 3926071"/>
              <a:gd name="connsiteY83" fmla="*/ 1125 h 2431049"/>
              <a:gd name="connsiteX0" fmla="*/ 617370 w 3926071"/>
              <a:gd name="connsiteY0" fmla="*/ 1125 h 2431049"/>
              <a:gd name="connsiteX1" fmla="*/ 234193 w 3926071"/>
              <a:gd name="connsiteY1" fmla="*/ 70794 h 2431049"/>
              <a:gd name="connsiteX2" fmla="*/ 51313 w 3926071"/>
              <a:gd name="connsiteY2" fmla="*/ 149171 h 2431049"/>
              <a:gd name="connsiteX3" fmla="*/ 7770 w 3926071"/>
              <a:gd name="connsiteY3" fmla="*/ 201422 h 2431049"/>
              <a:gd name="connsiteX4" fmla="*/ 7770 w 3926071"/>
              <a:gd name="connsiteY4" fmla="*/ 349468 h 2431049"/>
              <a:gd name="connsiteX5" fmla="*/ 86147 w 3926071"/>
              <a:gd name="connsiteY5" fmla="*/ 480097 h 2431049"/>
              <a:gd name="connsiteX6" fmla="*/ 208067 w 3926071"/>
              <a:gd name="connsiteY6" fmla="*/ 558474 h 2431049"/>
              <a:gd name="connsiteX7" fmla="*/ 321279 w 3926071"/>
              <a:gd name="connsiteY7" fmla="*/ 610725 h 2431049"/>
              <a:gd name="connsiteX8" fmla="*/ 478033 w 3926071"/>
              <a:gd name="connsiteY8" fmla="*/ 567182 h 2431049"/>
              <a:gd name="connsiteX9" fmla="*/ 687039 w 3926071"/>
              <a:gd name="connsiteY9" fmla="*/ 462680 h 2431049"/>
              <a:gd name="connsiteX10" fmla="*/ 957004 w 3926071"/>
              <a:gd name="connsiteY10" fmla="*/ 480097 h 2431049"/>
              <a:gd name="connsiteX11" fmla="*/ 1575313 w 3926071"/>
              <a:gd name="connsiteY11" fmla="*/ 750062 h 2431049"/>
              <a:gd name="connsiteX12" fmla="*/ 3203816 w 3926071"/>
              <a:gd name="connsiteY12" fmla="*/ 2186977 h 2431049"/>
              <a:gd name="connsiteX13" fmla="*/ 3395404 w 3926071"/>
              <a:gd name="connsiteY13" fmla="*/ 2335022 h 2431049"/>
              <a:gd name="connsiteX14" fmla="*/ 3552159 w 3926071"/>
              <a:gd name="connsiteY14" fmla="*/ 2404691 h 2431049"/>
              <a:gd name="connsiteX15" fmla="*/ 3578284 w 3926071"/>
              <a:gd name="connsiteY15" fmla="*/ 2422108 h 2431049"/>
              <a:gd name="connsiteX16" fmla="*/ 3752456 w 3926071"/>
              <a:gd name="connsiteY16" fmla="*/ 2422108 h 2431049"/>
              <a:gd name="connsiteX17" fmla="*/ 3787290 w 3926071"/>
              <a:gd name="connsiteY17" fmla="*/ 2413400 h 2431049"/>
              <a:gd name="connsiteX18" fmla="*/ 3839542 w 3926071"/>
              <a:gd name="connsiteY18" fmla="*/ 2395982 h 2431049"/>
              <a:gd name="connsiteX19" fmla="*/ 3856959 w 3926071"/>
              <a:gd name="connsiteY19" fmla="*/ 2369857 h 2431049"/>
              <a:gd name="connsiteX20" fmla="*/ 3874376 w 3926071"/>
              <a:gd name="connsiteY20" fmla="*/ 2326314 h 2431049"/>
              <a:gd name="connsiteX21" fmla="*/ 3883084 w 3926071"/>
              <a:gd name="connsiteY21" fmla="*/ 2300188 h 2431049"/>
              <a:gd name="connsiteX22" fmla="*/ 3900502 w 3926071"/>
              <a:gd name="connsiteY22" fmla="*/ 2274062 h 2431049"/>
              <a:gd name="connsiteX23" fmla="*/ 3909210 w 3926071"/>
              <a:gd name="connsiteY23" fmla="*/ 2021514 h 2431049"/>
              <a:gd name="connsiteX24" fmla="*/ 3891793 w 3926071"/>
              <a:gd name="connsiteY24" fmla="*/ 1995388 h 2431049"/>
              <a:gd name="connsiteX25" fmla="*/ 3865667 w 3926071"/>
              <a:gd name="connsiteY25" fmla="*/ 1925720 h 2431049"/>
              <a:gd name="connsiteX26" fmla="*/ 3848250 w 3926071"/>
              <a:gd name="connsiteY26" fmla="*/ 1908302 h 2431049"/>
              <a:gd name="connsiteX27" fmla="*/ 3830833 w 3926071"/>
              <a:gd name="connsiteY27" fmla="*/ 1856051 h 2431049"/>
              <a:gd name="connsiteX28" fmla="*/ 3822124 w 3926071"/>
              <a:gd name="connsiteY28" fmla="*/ 1829925 h 2431049"/>
              <a:gd name="connsiteX29" fmla="*/ 3787290 w 3926071"/>
              <a:gd name="connsiteY29" fmla="*/ 1786382 h 2431049"/>
              <a:gd name="connsiteX30" fmla="*/ 3769873 w 3926071"/>
              <a:gd name="connsiteY30" fmla="*/ 1760257 h 2431049"/>
              <a:gd name="connsiteX31" fmla="*/ 3743747 w 3926071"/>
              <a:gd name="connsiteY31" fmla="*/ 1742840 h 2431049"/>
              <a:gd name="connsiteX32" fmla="*/ 3708913 w 3926071"/>
              <a:gd name="connsiteY32" fmla="*/ 1699297 h 2431049"/>
              <a:gd name="connsiteX33" fmla="*/ 3656662 w 3926071"/>
              <a:gd name="connsiteY33" fmla="*/ 1647045 h 2431049"/>
              <a:gd name="connsiteX34" fmla="*/ 3621827 w 3926071"/>
              <a:gd name="connsiteY34" fmla="*/ 1603502 h 2431049"/>
              <a:gd name="connsiteX35" fmla="*/ 3586993 w 3926071"/>
              <a:gd name="connsiteY35" fmla="*/ 1586085 h 2431049"/>
              <a:gd name="connsiteX36" fmla="*/ 3517324 w 3926071"/>
              <a:gd name="connsiteY36" fmla="*/ 1533834 h 2431049"/>
              <a:gd name="connsiteX37" fmla="*/ 3465073 w 3926071"/>
              <a:gd name="connsiteY37" fmla="*/ 1499000 h 2431049"/>
              <a:gd name="connsiteX38" fmla="*/ 3421530 w 3926071"/>
              <a:gd name="connsiteY38" fmla="*/ 1464165 h 2431049"/>
              <a:gd name="connsiteX39" fmla="*/ 3369279 w 3926071"/>
              <a:gd name="connsiteY39" fmla="*/ 1446748 h 2431049"/>
              <a:gd name="connsiteX40" fmla="*/ 3343153 w 3926071"/>
              <a:gd name="connsiteY40" fmla="*/ 1438040 h 2431049"/>
              <a:gd name="connsiteX41" fmla="*/ 3325736 w 3926071"/>
              <a:gd name="connsiteY41" fmla="*/ 1420622 h 2431049"/>
              <a:gd name="connsiteX42" fmla="*/ 3273484 w 3926071"/>
              <a:gd name="connsiteY42" fmla="*/ 1385788 h 2431049"/>
              <a:gd name="connsiteX43" fmla="*/ 3247359 w 3926071"/>
              <a:gd name="connsiteY43" fmla="*/ 1359662 h 2431049"/>
              <a:gd name="connsiteX44" fmla="*/ 3212524 w 3926071"/>
              <a:gd name="connsiteY44" fmla="*/ 1316120 h 2431049"/>
              <a:gd name="connsiteX45" fmla="*/ 3142856 w 3926071"/>
              <a:gd name="connsiteY45" fmla="*/ 1289994 h 2431049"/>
              <a:gd name="connsiteX46" fmla="*/ 3090604 w 3926071"/>
              <a:gd name="connsiteY46" fmla="*/ 1255160 h 2431049"/>
              <a:gd name="connsiteX47" fmla="*/ 3038353 w 3926071"/>
              <a:gd name="connsiteY47" fmla="*/ 1237742 h 2431049"/>
              <a:gd name="connsiteX48" fmla="*/ 2986102 w 3926071"/>
              <a:gd name="connsiteY48" fmla="*/ 1211617 h 2431049"/>
              <a:gd name="connsiteX49" fmla="*/ 2933850 w 3926071"/>
              <a:gd name="connsiteY49" fmla="*/ 1176782 h 2431049"/>
              <a:gd name="connsiteX50" fmla="*/ 2907724 w 3926071"/>
              <a:gd name="connsiteY50" fmla="*/ 1159365 h 2431049"/>
              <a:gd name="connsiteX51" fmla="*/ 2890307 w 3926071"/>
              <a:gd name="connsiteY51" fmla="*/ 1133240 h 2431049"/>
              <a:gd name="connsiteX52" fmla="*/ 2881599 w 3926071"/>
              <a:gd name="connsiteY52" fmla="*/ 1107114 h 2431049"/>
              <a:gd name="connsiteX53" fmla="*/ 2855473 w 3926071"/>
              <a:gd name="connsiteY53" fmla="*/ 1098405 h 2431049"/>
              <a:gd name="connsiteX54" fmla="*/ 2846764 w 3926071"/>
              <a:gd name="connsiteY54" fmla="*/ 1072280 h 2431049"/>
              <a:gd name="connsiteX55" fmla="*/ 2855473 w 3926071"/>
              <a:gd name="connsiteY55" fmla="*/ 1028737 h 2431049"/>
              <a:gd name="connsiteX56" fmla="*/ 2907724 w 3926071"/>
              <a:gd name="connsiteY56" fmla="*/ 1002611 h 2431049"/>
              <a:gd name="connsiteX57" fmla="*/ 2951267 w 3926071"/>
              <a:gd name="connsiteY57" fmla="*/ 967777 h 2431049"/>
              <a:gd name="connsiteX58" fmla="*/ 3029644 w 3926071"/>
              <a:gd name="connsiteY58" fmla="*/ 950360 h 2431049"/>
              <a:gd name="connsiteX59" fmla="*/ 3073187 w 3926071"/>
              <a:gd name="connsiteY59" fmla="*/ 915525 h 2431049"/>
              <a:gd name="connsiteX60" fmla="*/ 3090604 w 3926071"/>
              <a:gd name="connsiteY60" fmla="*/ 863274 h 2431049"/>
              <a:gd name="connsiteX61" fmla="*/ 3081896 w 3926071"/>
              <a:gd name="connsiteY61" fmla="*/ 793605 h 2431049"/>
              <a:gd name="connsiteX62" fmla="*/ 3064479 w 3926071"/>
              <a:gd name="connsiteY62" fmla="*/ 767480 h 2431049"/>
              <a:gd name="connsiteX63" fmla="*/ 3029644 w 3926071"/>
              <a:gd name="connsiteY63" fmla="*/ 697811 h 2431049"/>
              <a:gd name="connsiteX64" fmla="*/ 3012227 w 3926071"/>
              <a:gd name="connsiteY64" fmla="*/ 671685 h 2431049"/>
              <a:gd name="connsiteX65" fmla="*/ 2959976 w 3926071"/>
              <a:gd name="connsiteY65" fmla="*/ 654268 h 2431049"/>
              <a:gd name="connsiteX66" fmla="*/ 2933850 w 3926071"/>
              <a:gd name="connsiteY66" fmla="*/ 645560 h 2431049"/>
              <a:gd name="connsiteX67" fmla="*/ 2907724 w 3926071"/>
              <a:gd name="connsiteY67" fmla="*/ 628142 h 2431049"/>
              <a:gd name="connsiteX68" fmla="*/ 2855473 w 3926071"/>
              <a:gd name="connsiteY68" fmla="*/ 575891 h 2431049"/>
              <a:gd name="connsiteX69" fmla="*/ 2803222 w 3926071"/>
              <a:gd name="connsiteY69" fmla="*/ 541057 h 2431049"/>
              <a:gd name="connsiteX70" fmla="*/ 2716136 w 3926071"/>
              <a:gd name="connsiteY70" fmla="*/ 506222 h 2431049"/>
              <a:gd name="connsiteX71" fmla="*/ 2602924 w 3926071"/>
              <a:gd name="connsiteY71" fmla="*/ 471388 h 2431049"/>
              <a:gd name="connsiteX72" fmla="*/ 2481004 w 3926071"/>
              <a:gd name="connsiteY72" fmla="*/ 401720 h 2431049"/>
              <a:gd name="connsiteX73" fmla="*/ 2123953 w 3926071"/>
              <a:gd name="connsiteY73" fmla="*/ 358177 h 2431049"/>
              <a:gd name="connsiteX74" fmla="*/ 1949782 w 3926071"/>
              <a:gd name="connsiteY74" fmla="*/ 410428 h 2431049"/>
              <a:gd name="connsiteX75" fmla="*/ 1836570 w 3926071"/>
              <a:gd name="connsiteY75" fmla="*/ 436554 h 2431049"/>
              <a:gd name="connsiteX76" fmla="*/ 1592730 w 3926071"/>
              <a:gd name="connsiteY76" fmla="*/ 497514 h 2431049"/>
              <a:gd name="connsiteX77" fmla="*/ 1348890 w 3926071"/>
              <a:gd name="connsiteY77" fmla="*/ 480097 h 2431049"/>
              <a:gd name="connsiteX78" fmla="*/ 1183427 w 3926071"/>
              <a:gd name="connsiteY78" fmla="*/ 323342 h 2431049"/>
              <a:gd name="connsiteX79" fmla="*/ 1122467 w 3926071"/>
              <a:gd name="connsiteY79" fmla="*/ 244965 h 2431049"/>
              <a:gd name="connsiteX80" fmla="*/ 974422 w 3926071"/>
              <a:gd name="connsiteY80" fmla="*/ 140462 h 2431049"/>
              <a:gd name="connsiteX81" fmla="*/ 782833 w 3926071"/>
              <a:gd name="connsiteY81" fmla="*/ 35960 h 2431049"/>
              <a:gd name="connsiteX82" fmla="*/ 617370 w 3926071"/>
              <a:gd name="connsiteY82" fmla="*/ 1125 h 2431049"/>
              <a:gd name="connsiteX0" fmla="*/ 617370 w 3926071"/>
              <a:gd name="connsiteY0" fmla="*/ 1125 h 2422108"/>
              <a:gd name="connsiteX1" fmla="*/ 234193 w 3926071"/>
              <a:gd name="connsiteY1" fmla="*/ 70794 h 2422108"/>
              <a:gd name="connsiteX2" fmla="*/ 51313 w 3926071"/>
              <a:gd name="connsiteY2" fmla="*/ 149171 h 2422108"/>
              <a:gd name="connsiteX3" fmla="*/ 7770 w 3926071"/>
              <a:gd name="connsiteY3" fmla="*/ 201422 h 2422108"/>
              <a:gd name="connsiteX4" fmla="*/ 7770 w 3926071"/>
              <a:gd name="connsiteY4" fmla="*/ 349468 h 2422108"/>
              <a:gd name="connsiteX5" fmla="*/ 86147 w 3926071"/>
              <a:gd name="connsiteY5" fmla="*/ 480097 h 2422108"/>
              <a:gd name="connsiteX6" fmla="*/ 208067 w 3926071"/>
              <a:gd name="connsiteY6" fmla="*/ 558474 h 2422108"/>
              <a:gd name="connsiteX7" fmla="*/ 321279 w 3926071"/>
              <a:gd name="connsiteY7" fmla="*/ 610725 h 2422108"/>
              <a:gd name="connsiteX8" fmla="*/ 478033 w 3926071"/>
              <a:gd name="connsiteY8" fmla="*/ 567182 h 2422108"/>
              <a:gd name="connsiteX9" fmla="*/ 687039 w 3926071"/>
              <a:gd name="connsiteY9" fmla="*/ 462680 h 2422108"/>
              <a:gd name="connsiteX10" fmla="*/ 957004 w 3926071"/>
              <a:gd name="connsiteY10" fmla="*/ 480097 h 2422108"/>
              <a:gd name="connsiteX11" fmla="*/ 1575313 w 3926071"/>
              <a:gd name="connsiteY11" fmla="*/ 750062 h 2422108"/>
              <a:gd name="connsiteX12" fmla="*/ 3203816 w 3926071"/>
              <a:gd name="connsiteY12" fmla="*/ 2186977 h 2422108"/>
              <a:gd name="connsiteX13" fmla="*/ 3395404 w 3926071"/>
              <a:gd name="connsiteY13" fmla="*/ 2335022 h 2422108"/>
              <a:gd name="connsiteX14" fmla="*/ 3552159 w 3926071"/>
              <a:gd name="connsiteY14" fmla="*/ 2404691 h 2422108"/>
              <a:gd name="connsiteX15" fmla="*/ 3752456 w 3926071"/>
              <a:gd name="connsiteY15" fmla="*/ 2422108 h 2422108"/>
              <a:gd name="connsiteX16" fmla="*/ 3787290 w 3926071"/>
              <a:gd name="connsiteY16" fmla="*/ 2413400 h 2422108"/>
              <a:gd name="connsiteX17" fmla="*/ 3839542 w 3926071"/>
              <a:gd name="connsiteY17" fmla="*/ 2395982 h 2422108"/>
              <a:gd name="connsiteX18" fmla="*/ 3856959 w 3926071"/>
              <a:gd name="connsiteY18" fmla="*/ 2369857 h 2422108"/>
              <a:gd name="connsiteX19" fmla="*/ 3874376 w 3926071"/>
              <a:gd name="connsiteY19" fmla="*/ 2326314 h 2422108"/>
              <a:gd name="connsiteX20" fmla="*/ 3883084 w 3926071"/>
              <a:gd name="connsiteY20" fmla="*/ 2300188 h 2422108"/>
              <a:gd name="connsiteX21" fmla="*/ 3900502 w 3926071"/>
              <a:gd name="connsiteY21" fmla="*/ 2274062 h 2422108"/>
              <a:gd name="connsiteX22" fmla="*/ 3909210 w 3926071"/>
              <a:gd name="connsiteY22" fmla="*/ 2021514 h 2422108"/>
              <a:gd name="connsiteX23" fmla="*/ 3891793 w 3926071"/>
              <a:gd name="connsiteY23" fmla="*/ 1995388 h 2422108"/>
              <a:gd name="connsiteX24" fmla="*/ 3865667 w 3926071"/>
              <a:gd name="connsiteY24" fmla="*/ 1925720 h 2422108"/>
              <a:gd name="connsiteX25" fmla="*/ 3848250 w 3926071"/>
              <a:gd name="connsiteY25" fmla="*/ 1908302 h 2422108"/>
              <a:gd name="connsiteX26" fmla="*/ 3830833 w 3926071"/>
              <a:gd name="connsiteY26" fmla="*/ 1856051 h 2422108"/>
              <a:gd name="connsiteX27" fmla="*/ 3822124 w 3926071"/>
              <a:gd name="connsiteY27" fmla="*/ 1829925 h 2422108"/>
              <a:gd name="connsiteX28" fmla="*/ 3787290 w 3926071"/>
              <a:gd name="connsiteY28" fmla="*/ 1786382 h 2422108"/>
              <a:gd name="connsiteX29" fmla="*/ 3769873 w 3926071"/>
              <a:gd name="connsiteY29" fmla="*/ 1760257 h 2422108"/>
              <a:gd name="connsiteX30" fmla="*/ 3743747 w 3926071"/>
              <a:gd name="connsiteY30" fmla="*/ 1742840 h 2422108"/>
              <a:gd name="connsiteX31" fmla="*/ 3708913 w 3926071"/>
              <a:gd name="connsiteY31" fmla="*/ 1699297 h 2422108"/>
              <a:gd name="connsiteX32" fmla="*/ 3656662 w 3926071"/>
              <a:gd name="connsiteY32" fmla="*/ 1647045 h 2422108"/>
              <a:gd name="connsiteX33" fmla="*/ 3621827 w 3926071"/>
              <a:gd name="connsiteY33" fmla="*/ 1603502 h 2422108"/>
              <a:gd name="connsiteX34" fmla="*/ 3586993 w 3926071"/>
              <a:gd name="connsiteY34" fmla="*/ 1586085 h 2422108"/>
              <a:gd name="connsiteX35" fmla="*/ 3517324 w 3926071"/>
              <a:gd name="connsiteY35" fmla="*/ 1533834 h 2422108"/>
              <a:gd name="connsiteX36" fmla="*/ 3465073 w 3926071"/>
              <a:gd name="connsiteY36" fmla="*/ 1499000 h 2422108"/>
              <a:gd name="connsiteX37" fmla="*/ 3421530 w 3926071"/>
              <a:gd name="connsiteY37" fmla="*/ 1464165 h 2422108"/>
              <a:gd name="connsiteX38" fmla="*/ 3369279 w 3926071"/>
              <a:gd name="connsiteY38" fmla="*/ 1446748 h 2422108"/>
              <a:gd name="connsiteX39" fmla="*/ 3343153 w 3926071"/>
              <a:gd name="connsiteY39" fmla="*/ 1438040 h 2422108"/>
              <a:gd name="connsiteX40" fmla="*/ 3325736 w 3926071"/>
              <a:gd name="connsiteY40" fmla="*/ 1420622 h 2422108"/>
              <a:gd name="connsiteX41" fmla="*/ 3273484 w 3926071"/>
              <a:gd name="connsiteY41" fmla="*/ 1385788 h 2422108"/>
              <a:gd name="connsiteX42" fmla="*/ 3247359 w 3926071"/>
              <a:gd name="connsiteY42" fmla="*/ 1359662 h 2422108"/>
              <a:gd name="connsiteX43" fmla="*/ 3212524 w 3926071"/>
              <a:gd name="connsiteY43" fmla="*/ 1316120 h 2422108"/>
              <a:gd name="connsiteX44" fmla="*/ 3142856 w 3926071"/>
              <a:gd name="connsiteY44" fmla="*/ 1289994 h 2422108"/>
              <a:gd name="connsiteX45" fmla="*/ 3090604 w 3926071"/>
              <a:gd name="connsiteY45" fmla="*/ 1255160 h 2422108"/>
              <a:gd name="connsiteX46" fmla="*/ 3038353 w 3926071"/>
              <a:gd name="connsiteY46" fmla="*/ 1237742 h 2422108"/>
              <a:gd name="connsiteX47" fmla="*/ 2986102 w 3926071"/>
              <a:gd name="connsiteY47" fmla="*/ 1211617 h 2422108"/>
              <a:gd name="connsiteX48" fmla="*/ 2933850 w 3926071"/>
              <a:gd name="connsiteY48" fmla="*/ 1176782 h 2422108"/>
              <a:gd name="connsiteX49" fmla="*/ 2907724 w 3926071"/>
              <a:gd name="connsiteY49" fmla="*/ 1159365 h 2422108"/>
              <a:gd name="connsiteX50" fmla="*/ 2890307 w 3926071"/>
              <a:gd name="connsiteY50" fmla="*/ 1133240 h 2422108"/>
              <a:gd name="connsiteX51" fmla="*/ 2881599 w 3926071"/>
              <a:gd name="connsiteY51" fmla="*/ 1107114 h 2422108"/>
              <a:gd name="connsiteX52" fmla="*/ 2855473 w 3926071"/>
              <a:gd name="connsiteY52" fmla="*/ 1098405 h 2422108"/>
              <a:gd name="connsiteX53" fmla="*/ 2846764 w 3926071"/>
              <a:gd name="connsiteY53" fmla="*/ 1072280 h 2422108"/>
              <a:gd name="connsiteX54" fmla="*/ 2855473 w 3926071"/>
              <a:gd name="connsiteY54" fmla="*/ 1028737 h 2422108"/>
              <a:gd name="connsiteX55" fmla="*/ 2907724 w 3926071"/>
              <a:gd name="connsiteY55" fmla="*/ 1002611 h 2422108"/>
              <a:gd name="connsiteX56" fmla="*/ 2951267 w 3926071"/>
              <a:gd name="connsiteY56" fmla="*/ 967777 h 2422108"/>
              <a:gd name="connsiteX57" fmla="*/ 3029644 w 3926071"/>
              <a:gd name="connsiteY57" fmla="*/ 950360 h 2422108"/>
              <a:gd name="connsiteX58" fmla="*/ 3073187 w 3926071"/>
              <a:gd name="connsiteY58" fmla="*/ 915525 h 2422108"/>
              <a:gd name="connsiteX59" fmla="*/ 3090604 w 3926071"/>
              <a:gd name="connsiteY59" fmla="*/ 863274 h 2422108"/>
              <a:gd name="connsiteX60" fmla="*/ 3081896 w 3926071"/>
              <a:gd name="connsiteY60" fmla="*/ 793605 h 2422108"/>
              <a:gd name="connsiteX61" fmla="*/ 3064479 w 3926071"/>
              <a:gd name="connsiteY61" fmla="*/ 767480 h 2422108"/>
              <a:gd name="connsiteX62" fmla="*/ 3029644 w 3926071"/>
              <a:gd name="connsiteY62" fmla="*/ 697811 h 2422108"/>
              <a:gd name="connsiteX63" fmla="*/ 3012227 w 3926071"/>
              <a:gd name="connsiteY63" fmla="*/ 671685 h 2422108"/>
              <a:gd name="connsiteX64" fmla="*/ 2959976 w 3926071"/>
              <a:gd name="connsiteY64" fmla="*/ 654268 h 2422108"/>
              <a:gd name="connsiteX65" fmla="*/ 2933850 w 3926071"/>
              <a:gd name="connsiteY65" fmla="*/ 645560 h 2422108"/>
              <a:gd name="connsiteX66" fmla="*/ 2907724 w 3926071"/>
              <a:gd name="connsiteY66" fmla="*/ 628142 h 2422108"/>
              <a:gd name="connsiteX67" fmla="*/ 2855473 w 3926071"/>
              <a:gd name="connsiteY67" fmla="*/ 575891 h 2422108"/>
              <a:gd name="connsiteX68" fmla="*/ 2803222 w 3926071"/>
              <a:gd name="connsiteY68" fmla="*/ 541057 h 2422108"/>
              <a:gd name="connsiteX69" fmla="*/ 2716136 w 3926071"/>
              <a:gd name="connsiteY69" fmla="*/ 506222 h 2422108"/>
              <a:gd name="connsiteX70" fmla="*/ 2602924 w 3926071"/>
              <a:gd name="connsiteY70" fmla="*/ 471388 h 2422108"/>
              <a:gd name="connsiteX71" fmla="*/ 2481004 w 3926071"/>
              <a:gd name="connsiteY71" fmla="*/ 401720 h 2422108"/>
              <a:gd name="connsiteX72" fmla="*/ 2123953 w 3926071"/>
              <a:gd name="connsiteY72" fmla="*/ 358177 h 2422108"/>
              <a:gd name="connsiteX73" fmla="*/ 1949782 w 3926071"/>
              <a:gd name="connsiteY73" fmla="*/ 410428 h 2422108"/>
              <a:gd name="connsiteX74" fmla="*/ 1836570 w 3926071"/>
              <a:gd name="connsiteY74" fmla="*/ 436554 h 2422108"/>
              <a:gd name="connsiteX75" fmla="*/ 1592730 w 3926071"/>
              <a:gd name="connsiteY75" fmla="*/ 497514 h 2422108"/>
              <a:gd name="connsiteX76" fmla="*/ 1348890 w 3926071"/>
              <a:gd name="connsiteY76" fmla="*/ 480097 h 2422108"/>
              <a:gd name="connsiteX77" fmla="*/ 1183427 w 3926071"/>
              <a:gd name="connsiteY77" fmla="*/ 323342 h 2422108"/>
              <a:gd name="connsiteX78" fmla="*/ 1122467 w 3926071"/>
              <a:gd name="connsiteY78" fmla="*/ 244965 h 2422108"/>
              <a:gd name="connsiteX79" fmla="*/ 974422 w 3926071"/>
              <a:gd name="connsiteY79" fmla="*/ 140462 h 2422108"/>
              <a:gd name="connsiteX80" fmla="*/ 782833 w 3926071"/>
              <a:gd name="connsiteY80" fmla="*/ 35960 h 2422108"/>
              <a:gd name="connsiteX81" fmla="*/ 617370 w 3926071"/>
              <a:gd name="connsiteY81" fmla="*/ 1125 h 2422108"/>
              <a:gd name="connsiteX0" fmla="*/ 617370 w 3926071"/>
              <a:gd name="connsiteY0" fmla="*/ 1125 h 2422108"/>
              <a:gd name="connsiteX1" fmla="*/ 234193 w 3926071"/>
              <a:gd name="connsiteY1" fmla="*/ 70794 h 2422108"/>
              <a:gd name="connsiteX2" fmla="*/ 51313 w 3926071"/>
              <a:gd name="connsiteY2" fmla="*/ 149171 h 2422108"/>
              <a:gd name="connsiteX3" fmla="*/ 7770 w 3926071"/>
              <a:gd name="connsiteY3" fmla="*/ 201422 h 2422108"/>
              <a:gd name="connsiteX4" fmla="*/ 7770 w 3926071"/>
              <a:gd name="connsiteY4" fmla="*/ 349468 h 2422108"/>
              <a:gd name="connsiteX5" fmla="*/ 86147 w 3926071"/>
              <a:gd name="connsiteY5" fmla="*/ 480097 h 2422108"/>
              <a:gd name="connsiteX6" fmla="*/ 208067 w 3926071"/>
              <a:gd name="connsiteY6" fmla="*/ 558474 h 2422108"/>
              <a:gd name="connsiteX7" fmla="*/ 321279 w 3926071"/>
              <a:gd name="connsiteY7" fmla="*/ 610725 h 2422108"/>
              <a:gd name="connsiteX8" fmla="*/ 478033 w 3926071"/>
              <a:gd name="connsiteY8" fmla="*/ 567182 h 2422108"/>
              <a:gd name="connsiteX9" fmla="*/ 687039 w 3926071"/>
              <a:gd name="connsiteY9" fmla="*/ 462680 h 2422108"/>
              <a:gd name="connsiteX10" fmla="*/ 957004 w 3926071"/>
              <a:gd name="connsiteY10" fmla="*/ 480097 h 2422108"/>
              <a:gd name="connsiteX11" fmla="*/ 1575313 w 3926071"/>
              <a:gd name="connsiteY11" fmla="*/ 750062 h 2422108"/>
              <a:gd name="connsiteX12" fmla="*/ 3203816 w 3926071"/>
              <a:gd name="connsiteY12" fmla="*/ 2186977 h 2422108"/>
              <a:gd name="connsiteX13" fmla="*/ 3395404 w 3926071"/>
              <a:gd name="connsiteY13" fmla="*/ 2335022 h 2422108"/>
              <a:gd name="connsiteX14" fmla="*/ 3552159 w 3926071"/>
              <a:gd name="connsiteY14" fmla="*/ 2404691 h 2422108"/>
              <a:gd name="connsiteX15" fmla="*/ 3752456 w 3926071"/>
              <a:gd name="connsiteY15" fmla="*/ 2422108 h 2422108"/>
              <a:gd name="connsiteX16" fmla="*/ 3787290 w 3926071"/>
              <a:gd name="connsiteY16" fmla="*/ 2413400 h 2422108"/>
              <a:gd name="connsiteX17" fmla="*/ 3839542 w 3926071"/>
              <a:gd name="connsiteY17" fmla="*/ 2395982 h 2422108"/>
              <a:gd name="connsiteX18" fmla="*/ 3856959 w 3926071"/>
              <a:gd name="connsiteY18" fmla="*/ 2369857 h 2422108"/>
              <a:gd name="connsiteX19" fmla="*/ 3874376 w 3926071"/>
              <a:gd name="connsiteY19" fmla="*/ 2326314 h 2422108"/>
              <a:gd name="connsiteX20" fmla="*/ 3883084 w 3926071"/>
              <a:gd name="connsiteY20" fmla="*/ 2300188 h 2422108"/>
              <a:gd name="connsiteX21" fmla="*/ 3900502 w 3926071"/>
              <a:gd name="connsiteY21" fmla="*/ 2274062 h 2422108"/>
              <a:gd name="connsiteX22" fmla="*/ 3909210 w 3926071"/>
              <a:gd name="connsiteY22" fmla="*/ 2021514 h 2422108"/>
              <a:gd name="connsiteX23" fmla="*/ 3891793 w 3926071"/>
              <a:gd name="connsiteY23" fmla="*/ 1995388 h 2422108"/>
              <a:gd name="connsiteX24" fmla="*/ 3865667 w 3926071"/>
              <a:gd name="connsiteY24" fmla="*/ 1925720 h 2422108"/>
              <a:gd name="connsiteX25" fmla="*/ 3848250 w 3926071"/>
              <a:gd name="connsiteY25" fmla="*/ 1908302 h 2422108"/>
              <a:gd name="connsiteX26" fmla="*/ 3830833 w 3926071"/>
              <a:gd name="connsiteY26" fmla="*/ 1856051 h 2422108"/>
              <a:gd name="connsiteX27" fmla="*/ 3822124 w 3926071"/>
              <a:gd name="connsiteY27" fmla="*/ 1829925 h 2422108"/>
              <a:gd name="connsiteX28" fmla="*/ 3787290 w 3926071"/>
              <a:gd name="connsiteY28" fmla="*/ 1786382 h 2422108"/>
              <a:gd name="connsiteX29" fmla="*/ 3769873 w 3926071"/>
              <a:gd name="connsiteY29" fmla="*/ 1760257 h 2422108"/>
              <a:gd name="connsiteX30" fmla="*/ 3743747 w 3926071"/>
              <a:gd name="connsiteY30" fmla="*/ 1742840 h 2422108"/>
              <a:gd name="connsiteX31" fmla="*/ 3708913 w 3926071"/>
              <a:gd name="connsiteY31" fmla="*/ 1699297 h 2422108"/>
              <a:gd name="connsiteX32" fmla="*/ 3656662 w 3926071"/>
              <a:gd name="connsiteY32" fmla="*/ 1647045 h 2422108"/>
              <a:gd name="connsiteX33" fmla="*/ 3621827 w 3926071"/>
              <a:gd name="connsiteY33" fmla="*/ 1603502 h 2422108"/>
              <a:gd name="connsiteX34" fmla="*/ 3586993 w 3926071"/>
              <a:gd name="connsiteY34" fmla="*/ 1586085 h 2422108"/>
              <a:gd name="connsiteX35" fmla="*/ 3517324 w 3926071"/>
              <a:gd name="connsiteY35" fmla="*/ 1533834 h 2422108"/>
              <a:gd name="connsiteX36" fmla="*/ 3465073 w 3926071"/>
              <a:gd name="connsiteY36" fmla="*/ 1499000 h 2422108"/>
              <a:gd name="connsiteX37" fmla="*/ 3421530 w 3926071"/>
              <a:gd name="connsiteY37" fmla="*/ 1464165 h 2422108"/>
              <a:gd name="connsiteX38" fmla="*/ 3369279 w 3926071"/>
              <a:gd name="connsiteY38" fmla="*/ 1446748 h 2422108"/>
              <a:gd name="connsiteX39" fmla="*/ 3343153 w 3926071"/>
              <a:gd name="connsiteY39" fmla="*/ 1438040 h 2422108"/>
              <a:gd name="connsiteX40" fmla="*/ 3325736 w 3926071"/>
              <a:gd name="connsiteY40" fmla="*/ 1420622 h 2422108"/>
              <a:gd name="connsiteX41" fmla="*/ 3273484 w 3926071"/>
              <a:gd name="connsiteY41" fmla="*/ 1385788 h 2422108"/>
              <a:gd name="connsiteX42" fmla="*/ 3247359 w 3926071"/>
              <a:gd name="connsiteY42" fmla="*/ 1359662 h 2422108"/>
              <a:gd name="connsiteX43" fmla="*/ 3212524 w 3926071"/>
              <a:gd name="connsiteY43" fmla="*/ 1316120 h 2422108"/>
              <a:gd name="connsiteX44" fmla="*/ 3142856 w 3926071"/>
              <a:gd name="connsiteY44" fmla="*/ 1289994 h 2422108"/>
              <a:gd name="connsiteX45" fmla="*/ 3090604 w 3926071"/>
              <a:gd name="connsiteY45" fmla="*/ 1255160 h 2422108"/>
              <a:gd name="connsiteX46" fmla="*/ 3038353 w 3926071"/>
              <a:gd name="connsiteY46" fmla="*/ 1237742 h 2422108"/>
              <a:gd name="connsiteX47" fmla="*/ 2986102 w 3926071"/>
              <a:gd name="connsiteY47" fmla="*/ 1211617 h 2422108"/>
              <a:gd name="connsiteX48" fmla="*/ 2933850 w 3926071"/>
              <a:gd name="connsiteY48" fmla="*/ 1176782 h 2422108"/>
              <a:gd name="connsiteX49" fmla="*/ 2907724 w 3926071"/>
              <a:gd name="connsiteY49" fmla="*/ 1159365 h 2422108"/>
              <a:gd name="connsiteX50" fmla="*/ 2890307 w 3926071"/>
              <a:gd name="connsiteY50" fmla="*/ 1133240 h 2422108"/>
              <a:gd name="connsiteX51" fmla="*/ 2881599 w 3926071"/>
              <a:gd name="connsiteY51" fmla="*/ 1107114 h 2422108"/>
              <a:gd name="connsiteX52" fmla="*/ 2855473 w 3926071"/>
              <a:gd name="connsiteY52" fmla="*/ 1098405 h 2422108"/>
              <a:gd name="connsiteX53" fmla="*/ 2846764 w 3926071"/>
              <a:gd name="connsiteY53" fmla="*/ 1072280 h 2422108"/>
              <a:gd name="connsiteX54" fmla="*/ 2855473 w 3926071"/>
              <a:gd name="connsiteY54" fmla="*/ 1028737 h 2422108"/>
              <a:gd name="connsiteX55" fmla="*/ 2907724 w 3926071"/>
              <a:gd name="connsiteY55" fmla="*/ 1002611 h 2422108"/>
              <a:gd name="connsiteX56" fmla="*/ 2951267 w 3926071"/>
              <a:gd name="connsiteY56" fmla="*/ 967777 h 2422108"/>
              <a:gd name="connsiteX57" fmla="*/ 3029644 w 3926071"/>
              <a:gd name="connsiteY57" fmla="*/ 950360 h 2422108"/>
              <a:gd name="connsiteX58" fmla="*/ 3073187 w 3926071"/>
              <a:gd name="connsiteY58" fmla="*/ 915525 h 2422108"/>
              <a:gd name="connsiteX59" fmla="*/ 3090604 w 3926071"/>
              <a:gd name="connsiteY59" fmla="*/ 863274 h 2422108"/>
              <a:gd name="connsiteX60" fmla="*/ 3081896 w 3926071"/>
              <a:gd name="connsiteY60" fmla="*/ 793605 h 2422108"/>
              <a:gd name="connsiteX61" fmla="*/ 3064479 w 3926071"/>
              <a:gd name="connsiteY61" fmla="*/ 767480 h 2422108"/>
              <a:gd name="connsiteX62" fmla="*/ 3029644 w 3926071"/>
              <a:gd name="connsiteY62" fmla="*/ 697811 h 2422108"/>
              <a:gd name="connsiteX63" fmla="*/ 3012227 w 3926071"/>
              <a:gd name="connsiteY63" fmla="*/ 671685 h 2422108"/>
              <a:gd name="connsiteX64" fmla="*/ 2959976 w 3926071"/>
              <a:gd name="connsiteY64" fmla="*/ 654268 h 2422108"/>
              <a:gd name="connsiteX65" fmla="*/ 2933850 w 3926071"/>
              <a:gd name="connsiteY65" fmla="*/ 645560 h 2422108"/>
              <a:gd name="connsiteX66" fmla="*/ 2907724 w 3926071"/>
              <a:gd name="connsiteY66" fmla="*/ 628142 h 2422108"/>
              <a:gd name="connsiteX67" fmla="*/ 2855473 w 3926071"/>
              <a:gd name="connsiteY67" fmla="*/ 575891 h 2422108"/>
              <a:gd name="connsiteX68" fmla="*/ 2803222 w 3926071"/>
              <a:gd name="connsiteY68" fmla="*/ 541057 h 2422108"/>
              <a:gd name="connsiteX69" fmla="*/ 2716136 w 3926071"/>
              <a:gd name="connsiteY69" fmla="*/ 506222 h 2422108"/>
              <a:gd name="connsiteX70" fmla="*/ 2602924 w 3926071"/>
              <a:gd name="connsiteY70" fmla="*/ 471388 h 2422108"/>
              <a:gd name="connsiteX71" fmla="*/ 2481004 w 3926071"/>
              <a:gd name="connsiteY71" fmla="*/ 401720 h 2422108"/>
              <a:gd name="connsiteX72" fmla="*/ 2123953 w 3926071"/>
              <a:gd name="connsiteY72" fmla="*/ 358177 h 2422108"/>
              <a:gd name="connsiteX73" fmla="*/ 1949782 w 3926071"/>
              <a:gd name="connsiteY73" fmla="*/ 410428 h 2422108"/>
              <a:gd name="connsiteX74" fmla="*/ 1836570 w 3926071"/>
              <a:gd name="connsiteY74" fmla="*/ 436554 h 2422108"/>
              <a:gd name="connsiteX75" fmla="*/ 1592730 w 3926071"/>
              <a:gd name="connsiteY75" fmla="*/ 497514 h 2422108"/>
              <a:gd name="connsiteX76" fmla="*/ 1348890 w 3926071"/>
              <a:gd name="connsiteY76" fmla="*/ 480097 h 2422108"/>
              <a:gd name="connsiteX77" fmla="*/ 1183427 w 3926071"/>
              <a:gd name="connsiteY77" fmla="*/ 323342 h 2422108"/>
              <a:gd name="connsiteX78" fmla="*/ 1122467 w 3926071"/>
              <a:gd name="connsiteY78" fmla="*/ 244965 h 2422108"/>
              <a:gd name="connsiteX79" fmla="*/ 974422 w 3926071"/>
              <a:gd name="connsiteY79" fmla="*/ 140462 h 2422108"/>
              <a:gd name="connsiteX80" fmla="*/ 782833 w 3926071"/>
              <a:gd name="connsiteY80" fmla="*/ 35960 h 2422108"/>
              <a:gd name="connsiteX81" fmla="*/ 617370 w 3926071"/>
              <a:gd name="connsiteY81" fmla="*/ 1125 h 2422108"/>
              <a:gd name="connsiteX0" fmla="*/ 617370 w 3926071"/>
              <a:gd name="connsiteY0" fmla="*/ 1125 h 2422108"/>
              <a:gd name="connsiteX1" fmla="*/ 234193 w 3926071"/>
              <a:gd name="connsiteY1" fmla="*/ 70794 h 2422108"/>
              <a:gd name="connsiteX2" fmla="*/ 51313 w 3926071"/>
              <a:gd name="connsiteY2" fmla="*/ 149171 h 2422108"/>
              <a:gd name="connsiteX3" fmla="*/ 7770 w 3926071"/>
              <a:gd name="connsiteY3" fmla="*/ 201422 h 2422108"/>
              <a:gd name="connsiteX4" fmla="*/ 7770 w 3926071"/>
              <a:gd name="connsiteY4" fmla="*/ 349468 h 2422108"/>
              <a:gd name="connsiteX5" fmla="*/ 86147 w 3926071"/>
              <a:gd name="connsiteY5" fmla="*/ 480097 h 2422108"/>
              <a:gd name="connsiteX6" fmla="*/ 208067 w 3926071"/>
              <a:gd name="connsiteY6" fmla="*/ 558474 h 2422108"/>
              <a:gd name="connsiteX7" fmla="*/ 321279 w 3926071"/>
              <a:gd name="connsiteY7" fmla="*/ 610725 h 2422108"/>
              <a:gd name="connsiteX8" fmla="*/ 478033 w 3926071"/>
              <a:gd name="connsiteY8" fmla="*/ 567182 h 2422108"/>
              <a:gd name="connsiteX9" fmla="*/ 687039 w 3926071"/>
              <a:gd name="connsiteY9" fmla="*/ 462680 h 2422108"/>
              <a:gd name="connsiteX10" fmla="*/ 957004 w 3926071"/>
              <a:gd name="connsiteY10" fmla="*/ 480097 h 2422108"/>
              <a:gd name="connsiteX11" fmla="*/ 1575313 w 3926071"/>
              <a:gd name="connsiteY11" fmla="*/ 750062 h 2422108"/>
              <a:gd name="connsiteX12" fmla="*/ 3203816 w 3926071"/>
              <a:gd name="connsiteY12" fmla="*/ 2186977 h 2422108"/>
              <a:gd name="connsiteX13" fmla="*/ 3395404 w 3926071"/>
              <a:gd name="connsiteY13" fmla="*/ 2335022 h 2422108"/>
              <a:gd name="connsiteX14" fmla="*/ 3552159 w 3926071"/>
              <a:gd name="connsiteY14" fmla="*/ 2404691 h 2422108"/>
              <a:gd name="connsiteX15" fmla="*/ 3752456 w 3926071"/>
              <a:gd name="connsiteY15" fmla="*/ 2422108 h 2422108"/>
              <a:gd name="connsiteX16" fmla="*/ 3787290 w 3926071"/>
              <a:gd name="connsiteY16" fmla="*/ 2413400 h 2422108"/>
              <a:gd name="connsiteX17" fmla="*/ 3839542 w 3926071"/>
              <a:gd name="connsiteY17" fmla="*/ 2395982 h 2422108"/>
              <a:gd name="connsiteX18" fmla="*/ 3874376 w 3926071"/>
              <a:gd name="connsiteY18" fmla="*/ 2326314 h 2422108"/>
              <a:gd name="connsiteX19" fmla="*/ 3883084 w 3926071"/>
              <a:gd name="connsiteY19" fmla="*/ 2300188 h 2422108"/>
              <a:gd name="connsiteX20" fmla="*/ 3900502 w 3926071"/>
              <a:gd name="connsiteY20" fmla="*/ 2274062 h 2422108"/>
              <a:gd name="connsiteX21" fmla="*/ 3909210 w 3926071"/>
              <a:gd name="connsiteY21" fmla="*/ 2021514 h 2422108"/>
              <a:gd name="connsiteX22" fmla="*/ 3891793 w 3926071"/>
              <a:gd name="connsiteY22" fmla="*/ 1995388 h 2422108"/>
              <a:gd name="connsiteX23" fmla="*/ 3865667 w 3926071"/>
              <a:gd name="connsiteY23" fmla="*/ 1925720 h 2422108"/>
              <a:gd name="connsiteX24" fmla="*/ 3848250 w 3926071"/>
              <a:gd name="connsiteY24" fmla="*/ 1908302 h 2422108"/>
              <a:gd name="connsiteX25" fmla="*/ 3830833 w 3926071"/>
              <a:gd name="connsiteY25" fmla="*/ 1856051 h 2422108"/>
              <a:gd name="connsiteX26" fmla="*/ 3822124 w 3926071"/>
              <a:gd name="connsiteY26" fmla="*/ 1829925 h 2422108"/>
              <a:gd name="connsiteX27" fmla="*/ 3787290 w 3926071"/>
              <a:gd name="connsiteY27" fmla="*/ 1786382 h 2422108"/>
              <a:gd name="connsiteX28" fmla="*/ 3769873 w 3926071"/>
              <a:gd name="connsiteY28" fmla="*/ 1760257 h 2422108"/>
              <a:gd name="connsiteX29" fmla="*/ 3743747 w 3926071"/>
              <a:gd name="connsiteY29" fmla="*/ 1742840 h 2422108"/>
              <a:gd name="connsiteX30" fmla="*/ 3708913 w 3926071"/>
              <a:gd name="connsiteY30" fmla="*/ 1699297 h 2422108"/>
              <a:gd name="connsiteX31" fmla="*/ 3656662 w 3926071"/>
              <a:gd name="connsiteY31" fmla="*/ 1647045 h 2422108"/>
              <a:gd name="connsiteX32" fmla="*/ 3621827 w 3926071"/>
              <a:gd name="connsiteY32" fmla="*/ 1603502 h 2422108"/>
              <a:gd name="connsiteX33" fmla="*/ 3586993 w 3926071"/>
              <a:gd name="connsiteY33" fmla="*/ 1586085 h 2422108"/>
              <a:gd name="connsiteX34" fmla="*/ 3517324 w 3926071"/>
              <a:gd name="connsiteY34" fmla="*/ 1533834 h 2422108"/>
              <a:gd name="connsiteX35" fmla="*/ 3465073 w 3926071"/>
              <a:gd name="connsiteY35" fmla="*/ 1499000 h 2422108"/>
              <a:gd name="connsiteX36" fmla="*/ 3421530 w 3926071"/>
              <a:gd name="connsiteY36" fmla="*/ 1464165 h 2422108"/>
              <a:gd name="connsiteX37" fmla="*/ 3369279 w 3926071"/>
              <a:gd name="connsiteY37" fmla="*/ 1446748 h 2422108"/>
              <a:gd name="connsiteX38" fmla="*/ 3343153 w 3926071"/>
              <a:gd name="connsiteY38" fmla="*/ 1438040 h 2422108"/>
              <a:gd name="connsiteX39" fmla="*/ 3325736 w 3926071"/>
              <a:gd name="connsiteY39" fmla="*/ 1420622 h 2422108"/>
              <a:gd name="connsiteX40" fmla="*/ 3273484 w 3926071"/>
              <a:gd name="connsiteY40" fmla="*/ 1385788 h 2422108"/>
              <a:gd name="connsiteX41" fmla="*/ 3247359 w 3926071"/>
              <a:gd name="connsiteY41" fmla="*/ 1359662 h 2422108"/>
              <a:gd name="connsiteX42" fmla="*/ 3212524 w 3926071"/>
              <a:gd name="connsiteY42" fmla="*/ 1316120 h 2422108"/>
              <a:gd name="connsiteX43" fmla="*/ 3142856 w 3926071"/>
              <a:gd name="connsiteY43" fmla="*/ 1289994 h 2422108"/>
              <a:gd name="connsiteX44" fmla="*/ 3090604 w 3926071"/>
              <a:gd name="connsiteY44" fmla="*/ 1255160 h 2422108"/>
              <a:gd name="connsiteX45" fmla="*/ 3038353 w 3926071"/>
              <a:gd name="connsiteY45" fmla="*/ 1237742 h 2422108"/>
              <a:gd name="connsiteX46" fmla="*/ 2986102 w 3926071"/>
              <a:gd name="connsiteY46" fmla="*/ 1211617 h 2422108"/>
              <a:gd name="connsiteX47" fmla="*/ 2933850 w 3926071"/>
              <a:gd name="connsiteY47" fmla="*/ 1176782 h 2422108"/>
              <a:gd name="connsiteX48" fmla="*/ 2907724 w 3926071"/>
              <a:gd name="connsiteY48" fmla="*/ 1159365 h 2422108"/>
              <a:gd name="connsiteX49" fmla="*/ 2890307 w 3926071"/>
              <a:gd name="connsiteY49" fmla="*/ 1133240 h 2422108"/>
              <a:gd name="connsiteX50" fmla="*/ 2881599 w 3926071"/>
              <a:gd name="connsiteY50" fmla="*/ 1107114 h 2422108"/>
              <a:gd name="connsiteX51" fmla="*/ 2855473 w 3926071"/>
              <a:gd name="connsiteY51" fmla="*/ 1098405 h 2422108"/>
              <a:gd name="connsiteX52" fmla="*/ 2846764 w 3926071"/>
              <a:gd name="connsiteY52" fmla="*/ 1072280 h 2422108"/>
              <a:gd name="connsiteX53" fmla="*/ 2855473 w 3926071"/>
              <a:gd name="connsiteY53" fmla="*/ 1028737 h 2422108"/>
              <a:gd name="connsiteX54" fmla="*/ 2907724 w 3926071"/>
              <a:gd name="connsiteY54" fmla="*/ 1002611 h 2422108"/>
              <a:gd name="connsiteX55" fmla="*/ 2951267 w 3926071"/>
              <a:gd name="connsiteY55" fmla="*/ 967777 h 2422108"/>
              <a:gd name="connsiteX56" fmla="*/ 3029644 w 3926071"/>
              <a:gd name="connsiteY56" fmla="*/ 950360 h 2422108"/>
              <a:gd name="connsiteX57" fmla="*/ 3073187 w 3926071"/>
              <a:gd name="connsiteY57" fmla="*/ 915525 h 2422108"/>
              <a:gd name="connsiteX58" fmla="*/ 3090604 w 3926071"/>
              <a:gd name="connsiteY58" fmla="*/ 863274 h 2422108"/>
              <a:gd name="connsiteX59" fmla="*/ 3081896 w 3926071"/>
              <a:gd name="connsiteY59" fmla="*/ 793605 h 2422108"/>
              <a:gd name="connsiteX60" fmla="*/ 3064479 w 3926071"/>
              <a:gd name="connsiteY60" fmla="*/ 767480 h 2422108"/>
              <a:gd name="connsiteX61" fmla="*/ 3029644 w 3926071"/>
              <a:gd name="connsiteY61" fmla="*/ 697811 h 2422108"/>
              <a:gd name="connsiteX62" fmla="*/ 3012227 w 3926071"/>
              <a:gd name="connsiteY62" fmla="*/ 671685 h 2422108"/>
              <a:gd name="connsiteX63" fmla="*/ 2959976 w 3926071"/>
              <a:gd name="connsiteY63" fmla="*/ 654268 h 2422108"/>
              <a:gd name="connsiteX64" fmla="*/ 2933850 w 3926071"/>
              <a:gd name="connsiteY64" fmla="*/ 645560 h 2422108"/>
              <a:gd name="connsiteX65" fmla="*/ 2907724 w 3926071"/>
              <a:gd name="connsiteY65" fmla="*/ 628142 h 2422108"/>
              <a:gd name="connsiteX66" fmla="*/ 2855473 w 3926071"/>
              <a:gd name="connsiteY66" fmla="*/ 575891 h 2422108"/>
              <a:gd name="connsiteX67" fmla="*/ 2803222 w 3926071"/>
              <a:gd name="connsiteY67" fmla="*/ 541057 h 2422108"/>
              <a:gd name="connsiteX68" fmla="*/ 2716136 w 3926071"/>
              <a:gd name="connsiteY68" fmla="*/ 506222 h 2422108"/>
              <a:gd name="connsiteX69" fmla="*/ 2602924 w 3926071"/>
              <a:gd name="connsiteY69" fmla="*/ 471388 h 2422108"/>
              <a:gd name="connsiteX70" fmla="*/ 2481004 w 3926071"/>
              <a:gd name="connsiteY70" fmla="*/ 401720 h 2422108"/>
              <a:gd name="connsiteX71" fmla="*/ 2123953 w 3926071"/>
              <a:gd name="connsiteY71" fmla="*/ 358177 h 2422108"/>
              <a:gd name="connsiteX72" fmla="*/ 1949782 w 3926071"/>
              <a:gd name="connsiteY72" fmla="*/ 410428 h 2422108"/>
              <a:gd name="connsiteX73" fmla="*/ 1836570 w 3926071"/>
              <a:gd name="connsiteY73" fmla="*/ 436554 h 2422108"/>
              <a:gd name="connsiteX74" fmla="*/ 1592730 w 3926071"/>
              <a:gd name="connsiteY74" fmla="*/ 497514 h 2422108"/>
              <a:gd name="connsiteX75" fmla="*/ 1348890 w 3926071"/>
              <a:gd name="connsiteY75" fmla="*/ 480097 h 2422108"/>
              <a:gd name="connsiteX76" fmla="*/ 1183427 w 3926071"/>
              <a:gd name="connsiteY76" fmla="*/ 323342 h 2422108"/>
              <a:gd name="connsiteX77" fmla="*/ 1122467 w 3926071"/>
              <a:gd name="connsiteY77" fmla="*/ 244965 h 2422108"/>
              <a:gd name="connsiteX78" fmla="*/ 974422 w 3926071"/>
              <a:gd name="connsiteY78" fmla="*/ 140462 h 2422108"/>
              <a:gd name="connsiteX79" fmla="*/ 782833 w 3926071"/>
              <a:gd name="connsiteY79" fmla="*/ 35960 h 2422108"/>
              <a:gd name="connsiteX80" fmla="*/ 617370 w 3926071"/>
              <a:gd name="connsiteY80" fmla="*/ 1125 h 2422108"/>
              <a:gd name="connsiteX0" fmla="*/ 617370 w 3926071"/>
              <a:gd name="connsiteY0" fmla="*/ 1125 h 2422667"/>
              <a:gd name="connsiteX1" fmla="*/ 234193 w 3926071"/>
              <a:gd name="connsiteY1" fmla="*/ 70794 h 2422667"/>
              <a:gd name="connsiteX2" fmla="*/ 51313 w 3926071"/>
              <a:gd name="connsiteY2" fmla="*/ 149171 h 2422667"/>
              <a:gd name="connsiteX3" fmla="*/ 7770 w 3926071"/>
              <a:gd name="connsiteY3" fmla="*/ 201422 h 2422667"/>
              <a:gd name="connsiteX4" fmla="*/ 7770 w 3926071"/>
              <a:gd name="connsiteY4" fmla="*/ 349468 h 2422667"/>
              <a:gd name="connsiteX5" fmla="*/ 86147 w 3926071"/>
              <a:gd name="connsiteY5" fmla="*/ 480097 h 2422667"/>
              <a:gd name="connsiteX6" fmla="*/ 208067 w 3926071"/>
              <a:gd name="connsiteY6" fmla="*/ 558474 h 2422667"/>
              <a:gd name="connsiteX7" fmla="*/ 321279 w 3926071"/>
              <a:gd name="connsiteY7" fmla="*/ 610725 h 2422667"/>
              <a:gd name="connsiteX8" fmla="*/ 478033 w 3926071"/>
              <a:gd name="connsiteY8" fmla="*/ 567182 h 2422667"/>
              <a:gd name="connsiteX9" fmla="*/ 687039 w 3926071"/>
              <a:gd name="connsiteY9" fmla="*/ 462680 h 2422667"/>
              <a:gd name="connsiteX10" fmla="*/ 957004 w 3926071"/>
              <a:gd name="connsiteY10" fmla="*/ 480097 h 2422667"/>
              <a:gd name="connsiteX11" fmla="*/ 1575313 w 3926071"/>
              <a:gd name="connsiteY11" fmla="*/ 750062 h 2422667"/>
              <a:gd name="connsiteX12" fmla="*/ 3203816 w 3926071"/>
              <a:gd name="connsiteY12" fmla="*/ 2186977 h 2422667"/>
              <a:gd name="connsiteX13" fmla="*/ 3395404 w 3926071"/>
              <a:gd name="connsiteY13" fmla="*/ 2335022 h 2422667"/>
              <a:gd name="connsiteX14" fmla="*/ 3552159 w 3926071"/>
              <a:gd name="connsiteY14" fmla="*/ 2404691 h 2422667"/>
              <a:gd name="connsiteX15" fmla="*/ 3752456 w 3926071"/>
              <a:gd name="connsiteY15" fmla="*/ 2422108 h 2422667"/>
              <a:gd name="connsiteX16" fmla="*/ 3787290 w 3926071"/>
              <a:gd name="connsiteY16" fmla="*/ 2413400 h 2422667"/>
              <a:gd name="connsiteX17" fmla="*/ 3874376 w 3926071"/>
              <a:gd name="connsiteY17" fmla="*/ 2326314 h 2422667"/>
              <a:gd name="connsiteX18" fmla="*/ 3883084 w 3926071"/>
              <a:gd name="connsiteY18" fmla="*/ 2300188 h 2422667"/>
              <a:gd name="connsiteX19" fmla="*/ 3900502 w 3926071"/>
              <a:gd name="connsiteY19" fmla="*/ 2274062 h 2422667"/>
              <a:gd name="connsiteX20" fmla="*/ 3909210 w 3926071"/>
              <a:gd name="connsiteY20" fmla="*/ 2021514 h 2422667"/>
              <a:gd name="connsiteX21" fmla="*/ 3891793 w 3926071"/>
              <a:gd name="connsiteY21" fmla="*/ 1995388 h 2422667"/>
              <a:gd name="connsiteX22" fmla="*/ 3865667 w 3926071"/>
              <a:gd name="connsiteY22" fmla="*/ 1925720 h 2422667"/>
              <a:gd name="connsiteX23" fmla="*/ 3848250 w 3926071"/>
              <a:gd name="connsiteY23" fmla="*/ 1908302 h 2422667"/>
              <a:gd name="connsiteX24" fmla="*/ 3830833 w 3926071"/>
              <a:gd name="connsiteY24" fmla="*/ 1856051 h 2422667"/>
              <a:gd name="connsiteX25" fmla="*/ 3822124 w 3926071"/>
              <a:gd name="connsiteY25" fmla="*/ 1829925 h 2422667"/>
              <a:gd name="connsiteX26" fmla="*/ 3787290 w 3926071"/>
              <a:gd name="connsiteY26" fmla="*/ 1786382 h 2422667"/>
              <a:gd name="connsiteX27" fmla="*/ 3769873 w 3926071"/>
              <a:gd name="connsiteY27" fmla="*/ 1760257 h 2422667"/>
              <a:gd name="connsiteX28" fmla="*/ 3743747 w 3926071"/>
              <a:gd name="connsiteY28" fmla="*/ 1742840 h 2422667"/>
              <a:gd name="connsiteX29" fmla="*/ 3708913 w 3926071"/>
              <a:gd name="connsiteY29" fmla="*/ 1699297 h 2422667"/>
              <a:gd name="connsiteX30" fmla="*/ 3656662 w 3926071"/>
              <a:gd name="connsiteY30" fmla="*/ 1647045 h 2422667"/>
              <a:gd name="connsiteX31" fmla="*/ 3621827 w 3926071"/>
              <a:gd name="connsiteY31" fmla="*/ 1603502 h 2422667"/>
              <a:gd name="connsiteX32" fmla="*/ 3586993 w 3926071"/>
              <a:gd name="connsiteY32" fmla="*/ 1586085 h 2422667"/>
              <a:gd name="connsiteX33" fmla="*/ 3517324 w 3926071"/>
              <a:gd name="connsiteY33" fmla="*/ 1533834 h 2422667"/>
              <a:gd name="connsiteX34" fmla="*/ 3465073 w 3926071"/>
              <a:gd name="connsiteY34" fmla="*/ 1499000 h 2422667"/>
              <a:gd name="connsiteX35" fmla="*/ 3421530 w 3926071"/>
              <a:gd name="connsiteY35" fmla="*/ 1464165 h 2422667"/>
              <a:gd name="connsiteX36" fmla="*/ 3369279 w 3926071"/>
              <a:gd name="connsiteY36" fmla="*/ 1446748 h 2422667"/>
              <a:gd name="connsiteX37" fmla="*/ 3343153 w 3926071"/>
              <a:gd name="connsiteY37" fmla="*/ 1438040 h 2422667"/>
              <a:gd name="connsiteX38" fmla="*/ 3325736 w 3926071"/>
              <a:gd name="connsiteY38" fmla="*/ 1420622 h 2422667"/>
              <a:gd name="connsiteX39" fmla="*/ 3273484 w 3926071"/>
              <a:gd name="connsiteY39" fmla="*/ 1385788 h 2422667"/>
              <a:gd name="connsiteX40" fmla="*/ 3247359 w 3926071"/>
              <a:gd name="connsiteY40" fmla="*/ 1359662 h 2422667"/>
              <a:gd name="connsiteX41" fmla="*/ 3212524 w 3926071"/>
              <a:gd name="connsiteY41" fmla="*/ 1316120 h 2422667"/>
              <a:gd name="connsiteX42" fmla="*/ 3142856 w 3926071"/>
              <a:gd name="connsiteY42" fmla="*/ 1289994 h 2422667"/>
              <a:gd name="connsiteX43" fmla="*/ 3090604 w 3926071"/>
              <a:gd name="connsiteY43" fmla="*/ 1255160 h 2422667"/>
              <a:gd name="connsiteX44" fmla="*/ 3038353 w 3926071"/>
              <a:gd name="connsiteY44" fmla="*/ 1237742 h 2422667"/>
              <a:gd name="connsiteX45" fmla="*/ 2986102 w 3926071"/>
              <a:gd name="connsiteY45" fmla="*/ 1211617 h 2422667"/>
              <a:gd name="connsiteX46" fmla="*/ 2933850 w 3926071"/>
              <a:gd name="connsiteY46" fmla="*/ 1176782 h 2422667"/>
              <a:gd name="connsiteX47" fmla="*/ 2907724 w 3926071"/>
              <a:gd name="connsiteY47" fmla="*/ 1159365 h 2422667"/>
              <a:gd name="connsiteX48" fmla="*/ 2890307 w 3926071"/>
              <a:gd name="connsiteY48" fmla="*/ 1133240 h 2422667"/>
              <a:gd name="connsiteX49" fmla="*/ 2881599 w 3926071"/>
              <a:gd name="connsiteY49" fmla="*/ 1107114 h 2422667"/>
              <a:gd name="connsiteX50" fmla="*/ 2855473 w 3926071"/>
              <a:gd name="connsiteY50" fmla="*/ 1098405 h 2422667"/>
              <a:gd name="connsiteX51" fmla="*/ 2846764 w 3926071"/>
              <a:gd name="connsiteY51" fmla="*/ 1072280 h 2422667"/>
              <a:gd name="connsiteX52" fmla="*/ 2855473 w 3926071"/>
              <a:gd name="connsiteY52" fmla="*/ 1028737 h 2422667"/>
              <a:gd name="connsiteX53" fmla="*/ 2907724 w 3926071"/>
              <a:gd name="connsiteY53" fmla="*/ 1002611 h 2422667"/>
              <a:gd name="connsiteX54" fmla="*/ 2951267 w 3926071"/>
              <a:gd name="connsiteY54" fmla="*/ 967777 h 2422667"/>
              <a:gd name="connsiteX55" fmla="*/ 3029644 w 3926071"/>
              <a:gd name="connsiteY55" fmla="*/ 950360 h 2422667"/>
              <a:gd name="connsiteX56" fmla="*/ 3073187 w 3926071"/>
              <a:gd name="connsiteY56" fmla="*/ 915525 h 2422667"/>
              <a:gd name="connsiteX57" fmla="*/ 3090604 w 3926071"/>
              <a:gd name="connsiteY57" fmla="*/ 863274 h 2422667"/>
              <a:gd name="connsiteX58" fmla="*/ 3081896 w 3926071"/>
              <a:gd name="connsiteY58" fmla="*/ 793605 h 2422667"/>
              <a:gd name="connsiteX59" fmla="*/ 3064479 w 3926071"/>
              <a:gd name="connsiteY59" fmla="*/ 767480 h 2422667"/>
              <a:gd name="connsiteX60" fmla="*/ 3029644 w 3926071"/>
              <a:gd name="connsiteY60" fmla="*/ 697811 h 2422667"/>
              <a:gd name="connsiteX61" fmla="*/ 3012227 w 3926071"/>
              <a:gd name="connsiteY61" fmla="*/ 671685 h 2422667"/>
              <a:gd name="connsiteX62" fmla="*/ 2959976 w 3926071"/>
              <a:gd name="connsiteY62" fmla="*/ 654268 h 2422667"/>
              <a:gd name="connsiteX63" fmla="*/ 2933850 w 3926071"/>
              <a:gd name="connsiteY63" fmla="*/ 645560 h 2422667"/>
              <a:gd name="connsiteX64" fmla="*/ 2907724 w 3926071"/>
              <a:gd name="connsiteY64" fmla="*/ 628142 h 2422667"/>
              <a:gd name="connsiteX65" fmla="*/ 2855473 w 3926071"/>
              <a:gd name="connsiteY65" fmla="*/ 575891 h 2422667"/>
              <a:gd name="connsiteX66" fmla="*/ 2803222 w 3926071"/>
              <a:gd name="connsiteY66" fmla="*/ 541057 h 2422667"/>
              <a:gd name="connsiteX67" fmla="*/ 2716136 w 3926071"/>
              <a:gd name="connsiteY67" fmla="*/ 506222 h 2422667"/>
              <a:gd name="connsiteX68" fmla="*/ 2602924 w 3926071"/>
              <a:gd name="connsiteY68" fmla="*/ 471388 h 2422667"/>
              <a:gd name="connsiteX69" fmla="*/ 2481004 w 3926071"/>
              <a:gd name="connsiteY69" fmla="*/ 401720 h 2422667"/>
              <a:gd name="connsiteX70" fmla="*/ 2123953 w 3926071"/>
              <a:gd name="connsiteY70" fmla="*/ 358177 h 2422667"/>
              <a:gd name="connsiteX71" fmla="*/ 1949782 w 3926071"/>
              <a:gd name="connsiteY71" fmla="*/ 410428 h 2422667"/>
              <a:gd name="connsiteX72" fmla="*/ 1836570 w 3926071"/>
              <a:gd name="connsiteY72" fmla="*/ 436554 h 2422667"/>
              <a:gd name="connsiteX73" fmla="*/ 1592730 w 3926071"/>
              <a:gd name="connsiteY73" fmla="*/ 497514 h 2422667"/>
              <a:gd name="connsiteX74" fmla="*/ 1348890 w 3926071"/>
              <a:gd name="connsiteY74" fmla="*/ 480097 h 2422667"/>
              <a:gd name="connsiteX75" fmla="*/ 1183427 w 3926071"/>
              <a:gd name="connsiteY75" fmla="*/ 323342 h 2422667"/>
              <a:gd name="connsiteX76" fmla="*/ 1122467 w 3926071"/>
              <a:gd name="connsiteY76" fmla="*/ 244965 h 2422667"/>
              <a:gd name="connsiteX77" fmla="*/ 974422 w 3926071"/>
              <a:gd name="connsiteY77" fmla="*/ 140462 h 2422667"/>
              <a:gd name="connsiteX78" fmla="*/ 782833 w 3926071"/>
              <a:gd name="connsiteY78" fmla="*/ 35960 h 2422667"/>
              <a:gd name="connsiteX79" fmla="*/ 617370 w 3926071"/>
              <a:gd name="connsiteY79" fmla="*/ 1125 h 2422667"/>
              <a:gd name="connsiteX0" fmla="*/ 617370 w 3926071"/>
              <a:gd name="connsiteY0" fmla="*/ 1125 h 2422108"/>
              <a:gd name="connsiteX1" fmla="*/ 234193 w 3926071"/>
              <a:gd name="connsiteY1" fmla="*/ 70794 h 2422108"/>
              <a:gd name="connsiteX2" fmla="*/ 51313 w 3926071"/>
              <a:gd name="connsiteY2" fmla="*/ 149171 h 2422108"/>
              <a:gd name="connsiteX3" fmla="*/ 7770 w 3926071"/>
              <a:gd name="connsiteY3" fmla="*/ 201422 h 2422108"/>
              <a:gd name="connsiteX4" fmla="*/ 7770 w 3926071"/>
              <a:gd name="connsiteY4" fmla="*/ 349468 h 2422108"/>
              <a:gd name="connsiteX5" fmla="*/ 86147 w 3926071"/>
              <a:gd name="connsiteY5" fmla="*/ 480097 h 2422108"/>
              <a:gd name="connsiteX6" fmla="*/ 208067 w 3926071"/>
              <a:gd name="connsiteY6" fmla="*/ 558474 h 2422108"/>
              <a:gd name="connsiteX7" fmla="*/ 321279 w 3926071"/>
              <a:gd name="connsiteY7" fmla="*/ 610725 h 2422108"/>
              <a:gd name="connsiteX8" fmla="*/ 478033 w 3926071"/>
              <a:gd name="connsiteY8" fmla="*/ 567182 h 2422108"/>
              <a:gd name="connsiteX9" fmla="*/ 687039 w 3926071"/>
              <a:gd name="connsiteY9" fmla="*/ 462680 h 2422108"/>
              <a:gd name="connsiteX10" fmla="*/ 957004 w 3926071"/>
              <a:gd name="connsiteY10" fmla="*/ 480097 h 2422108"/>
              <a:gd name="connsiteX11" fmla="*/ 1575313 w 3926071"/>
              <a:gd name="connsiteY11" fmla="*/ 750062 h 2422108"/>
              <a:gd name="connsiteX12" fmla="*/ 3203816 w 3926071"/>
              <a:gd name="connsiteY12" fmla="*/ 2186977 h 2422108"/>
              <a:gd name="connsiteX13" fmla="*/ 3395404 w 3926071"/>
              <a:gd name="connsiteY13" fmla="*/ 2335022 h 2422108"/>
              <a:gd name="connsiteX14" fmla="*/ 3552159 w 3926071"/>
              <a:gd name="connsiteY14" fmla="*/ 2404691 h 2422108"/>
              <a:gd name="connsiteX15" fmla="*/ 3752456 w 3926071"/>
              <a:gd name="connsiteY15" fmla="*/ 2422108 h 2422108"/>
              <a:gd name="connsiteX16" fmla="*/ 3874376 w 3926071"/>
              <a:gd name="connsiteY16" fmla="*/ 2326314 h 2422108"/>
              <a:gd name="connsiteX17" fmla="*/ 3883084 w 3926071"/>
              <a:gd name="connsiteY17" fmla="*/ 2300188 h 2422108"/>
              <a:gd name="connsiteX18" fmla="*/ 3900502 w 3926071"/>
              <a:gd name="connsiteY18" fmla="*/ 2274062 h 2422108"/>
              <a:gd name="connsiteX19" fmla="*/ 3909210 w 3926071"/>
              <a:gd name="connsiteY19" fmla="*/ 2021514 h 2422108"/>
              <a:gd name="connsiteX20" fmla="*/ 3891793 w 3926071"/>
              <a:gd name="connsiteY20" fmla="*/ 1995388 h 2422108"/>
              <a:gd name="connsiteX21" fmla="*/ 3865667 w 3926071"/>
              <a:gd name="connsiteY21" fmla="*/ 1925720 h 2422108"/>
              <a:gd name="connsiteX22" fmla="*/ 3848250 w 3926071"/>
              <a:gd name="connsiteY22" fmla="*/ 1908302 h 2422108"/>
              <a:gd name="connsiteX23" fmla="*/ 3830833 w 3926071"/>
              <a:gd name="connsiteY23" fmla="*/ 1856051 h 2422108"/>
              <a:gd name="connsiteX24" fmla="*/ 3822124 w 3926071"/>
              <a:gd name="connsiteY24" fmla="*/ 1829925 h 2422108"/>
              <a:gd name="connsiteX25" fmla="*/ 3787290 w 3926071"/>
              <a:gd name="connsiteY25" fmla="*/ 1786382 h 2422108"/>
              <a:gd name="connsiteX26" fmla="*/ 3769873 w 3926071"/>
              <a:gd name="connsiteY26" fmla="*/ 1760257 h 2422108"/>
              <a:gd name="connsiteX27" fmla="*/ 3743747 w 3926071"/>
              <a:gd name="connsiteY27" fmla="*/ 1742840 h 2422108"/>
              <a:gd name="connsiteX28" fmla="*/ 3708913 w 3926071"/>
              <a:gd name="connsiteY28" fmla="*/ 1699297 h 2422108"/>
              <a:gd name="connsiteX29" fmla="*/ 3656662 w 3926071"/>
              <a:gd name="connsiteY29" fmla="*/ 1647045 h 2422108"/>
              <a:gd name="connsiteX30" fmla="*/ 3621827 w 3926071"/>
              <a:gd name="connsiteY30" fmla="*/ 1603502 h 2422108"/>
              <a:gd name="connsiteX31" fmla="*/ 3586993 w 3926071"/>
              <a:gd name="connsiteY31" fmla="*/ 1586085 h 2422108"/>
              <a:gd name="connsiteX32" fmla="*/ 3517324 w 3926071"/>
              <a:gd name="connsiteY32" fmla="*/ 1533834 h 2422108"/>
              <a:gd name="connsiteX33" fmla="*/ 3465073 w 3926071"/>
              <a:gd name="connsiteY33" fmla="*/ 1499000 h 2422108"/>
              <a:gd name="connsiteX34" fmla="*/ 3421530 w 3926071"/>
              <a:gd name="connsiteY34" fmla="*/ 1464165 h 2422108"/>
              <a:gd name="connsiteX35" fmla="*/ 3369279 w 3926071"/>
              <a:gd name="connsiteY35" fmla="*/ 1446748 h 2422108"/>
              <a:gd name="connsiteX36" fmla="*/ 3343153 w 3926071"/>
              <a:gd name="connsiteY36" fmla="*/ 1438040 h 2422108"/>
              <a:gd name="connsiteX37" fmla="*/ 3325736 w 3926071"/>
              <a:gd name="connsiteY37" fmla="*/ 1420622 h 2422108"/>
              <a:gd name="connsiteX38" fmla="*/ 3273484 w 3926071"/>
              <a:gd name="connsiteY38" fmla="*/ 1385788 h 2422108"/>
              <a:gd name="connsiteX39" fmla="*/ 3247359 w 3926071"/>
              <a:gd name="connsiteY39" fmla="*/ 1359662 h 2422108"/>
              <a:gd name="connsiteX40" fmla="*/ 3212524 w 3926071"/>
              <a:gd name="connsiteY40" fmla="*/ 1316120 h 2422108"/>
              <a:gd name="connsiteX41" fmla="*/ 3142856 w 3926071"/>
              <a:gd name="connsiteY41" fmla="*/ 1289994 h 2422108"/>
              <a:gd name="connsiteX42" fmla="*/ 3090604 w 3926071"/>
              <a:gd name="connsiteY42" fmla="*/ 1255160 h 2422108"/>
              <a:gd name="connsiteX43" fmla="*/ 3038353 w 3926071"/>
              <a:gd name="connsiteY43" fmla="*/ 1237742 h 2422108"/>
              <a:gd name="connsiteX44" fmla="*/ 2986102 w 3926071"/>
              <a:gd name="connsiteY44" fmla="*/ 1211617 h 2422108"/>
              <a:gd name="connsiteX45" fmla="*/ 2933850 w 3926071"/>
              <a:gd name="connsiteY45" fmla="*/ 1176782 h 2422108"/>
              <a:gd name="connsiteX46" fmla="*/ 2907724 w 3926071"/>
              <a:gd name="connsiteY46" fmla="*/ 1159365 h 2422108"/>
              <a:gd name="connsiteX47" fmla="*/ 2890307 w 3926071"/>
              <a:gd name="connsiteY47" fmla="*/ 1133240 h 2422108"/>
              <a:gd name="connsiteX48" fmla="*/ 2881599 w 3926071"/>
              <a:gd name="connsiteY48" fmla="*/ 1107114 h 2422108"/>
              <a:gd name="connsiteX49" fmla="*/ 2855473 w 3926071"/>
              <a:gd name="connsiteY49" fmla="*/ 1098405 h 2422108"/>
              <a:gd name="connsiteX50" fmla="*/ 2846764 w 3926071"/>
              <a:gd name="connsiteY50" fmla="*/ 1072280 h 2422108"/>
              <a:gd name="connsiteX51" fmla="*/ 2855473 w 3926071"/>
              <a:gd name="connsiteY51" fmla="*/ 1028737 h 2422108"/>
              <a:gd name="connsiteX52" fmla="*/ 2907724 w 3926071"/>
              <a:gd name="connsiteY52" fmla="*/ 1002611 h 2422108"/>
              <a:gd name="connsiteX53" fmla="*/ 2951267 w 3926071"/>
              <a:gd name="connsiteY53" fmla="*/ 967777 h 2422108"/>
              <a:gd name="connsiteX54" fmla="*/ 3029644 w 3926071"/>
              <a:gd name="connsiteY54" fmla="*/ 950360 h 2422108"/>
              <a:gd name="connsiteX55" fmla="*/ 3073187 w 3926071"/>
              <a:gd name="connsiteY55" fmla="*/ 915525 h 2422108"/>
              <a:gd name="connsiteX56" fmla="*/ 3090604 w 3926071"/>
              <a:gd name="connsiteY56" fmla="*/ 863274 h 2422108"/>
              <a:gd name="connsiteX57" fmla="*/ 3081896 w 3926071"/>
              <a:gd name="connsiteY57" fmla="*/ 793605 h 2422108"/>
              <a:gd name="connsiteX58" fmla="*/ 3064479 w 3926071"/>
              <a:gd name="connsiteY58" fmla="*/ 767480 h 2422108"/>
              <a:gd name="connsiteX59" fmla="*/ 3029644 w 3926071"/>
              <a:gd name="connsiteY59" fmla="*/ 697811 h 2422108"/>
              <a:gd name="connsiteX60" fmla="*/ 3012227 w 3926071"/>
              <a:gd name="connsiteY60" fmla="*/ 671685 h 2422108"/>
              <a:gd name="connsiteX61" fmla="*/ 2959976 w 3926071"/>
              <a:gd name="connsiteY61" fmla="*/ 654268 h 2422108"/>
              <a:gd name="connsiteX62" fmla="*/ 2933850 w 3926071"/>
              <a:gd name="connsiteY62" fmla="*/ 645560 h 2422108"/>
              <a:gd name="connsiteX63" fmla="*/ 2907724 w 3926071"/>
              <a:gd name="connsiteY63" fmla="*/ 628142 h 2422108"/>
              <a:gd name="connsiteX64" fmla="*/ 2855473 w 3926071"/>
              <a:gd name="connsiteY64" fmla="*/ 575891 h 2422108"/>
              <a:gd name="connsiteX65" fmla="*/ 2803222 w 3926071"/>
              <a:gd name="connsiteY65" fmla="*/ 541057 h 2422108"/>
              <a:gd name="connsiteX66" fmla="*/ 2716136 w 3926071"/>
              <a:gd name="connsiteY66" fmla="*/ 506222 h 2422108"/>
              <a:gd name="connsiteX67" fmla="*/ 2602924 w 3926071"/>
              <a:gd name="connsiteY67" fmla="*/ 471388 h 2422108"/>
              <a:gd name="connsiteX68" fmla="*/ 2481004 w 3926071"/>
              <a:gd name="connsiteY68" fmla="*/ 401720 h 2422108"/>
              <a:gd name="connsiteX69" fmla="*/ 2123953 w 3926071"/>
              <a:gd name="connsiteY69" fmla="*/ 358177 h 2422108"/>
              <a:gd name="connsiteX70" fmla="*/ 1949782 w 3926071"/>
              <a:gd name="connsiteY70" fmla="*/ 410428 h 2422108"/>
              <a:gd name="connsiteX71" fmla="*/ 1836570 w 3926071"/>
              <a:gd name="connsiteY71" fmla="*/ 436554 h 2422108"/>
              <a:gd name="connsiteX72" fmla="*/ 1592730 w 3926071"/>
              <a:gd name="connsiteY72" fmla="*/ 497514 h 2422108"/>
              <a:gd name="connsiteX73" fmla="*/ 1348890 w 3926071"/>
              <a:gd name="connsiteY73" fmla="*/ 480097 h 2422108"/>
              <a:gd name="connsiteX74" fmla="*/ 1183427 w 3926071"/>
              <a:gd name="connsiteY74" fmla="*/ 323342 h 2422108"/>
              <a:gd name="connsiteX75" fmla="*/ 1122467 w 3926071"/>
              <a:gd name="connsiteY75" fmla="*/ 244965 h 2422108"/>
              <a:gd name="connsiteX76" fmla="*/ 974422 w 3926071"/>
              <a:gd name="connsiteY76" fmla="*/ 140462 h 2422108"/>
              <a:gd name="connsiteX77" fmla="*/ 782833 w 3926071"/>
              <a:gd name="connsiteY77" fmla="*/ 35960 h 2422108"/>
              <a:gd name="connsiteX78" fmla="*/ 617370 w 3926071"/>
              <a:gd name="connsiteY78" fmla="*/ 1125 h 2422108"/>
              <a:gd name="connsiteX0" fmla="*/ 617370 w 3909313"/>
              <a:gd name="connsiteY0" fmla="*/ 1125 h 2422108"/>
              <a:gd name="connsiteX1" fmla="*/ 234193 w 3909313"/>
              <a:gd name="connsiteY1" fmla="*/ 70794 h 2422108"/>
              <a:gd name="connsiteX2" fmla="*/ 51313 w 3909313"/>
              <a:gd name="connsiteY2" fmla="*/ 149171 h 2422108"/>
              <a:gd name="connsiteX3" fmla="*/ 7770 w 3909313"/>
              <a:gd name="connsiteY3" fmla="*/ 201422 h 2422108"/>
              <a:gd name="connsiteX4" fmla="*/ 7770 w 3909313"/>
              <a:gd name="connsiteY4" fmla="*/ 349468 h 2422108"/>
              <a:gd name="connsiteX5" fmla="*/ 86147 w 3909313"/>
              <a:gd name="connsiteY5" fmla="*/ 480097 h 2422108"/>
              <a:gd name="connsiteX6" fmla="*/ 208067 w 3909313"/>
              <a:gd name="connsiteY6" fmla="*/ 558474 h 2422108"/>
              <a:gd name="connsiteX7" fmla="*/ 321279 w 3909313"/>
              <a:gd name="connsiteY7" fmla="*/ 610725 h 2422108"/>
              <a:gd name="connsiteX8" fmla="*/ 478033 w 3909313"/>
              <a:gd name="connsiteY8" fmla="*/ 567182 h 2422108"/>
              <a:gd name="connsiteX9" fmla="*/ 687039 w 3909313"/>
              <a:gd name="connsiteY9" fmla="*/ 462680 h 2422108"/>
              <a:gd name="connsiteX10" fmla="*/ 957004 w 3909313"/>
              <a:gd name="connsiteY10" fmla="*/ 480097 h 2422108"/>
              <a:gd name="connsiteX11" fmla="*/ 1575313 w 3909313"/>
              <a:gd name="connsiteY11" fmla="*/ 750062 h 2422108"/>
              <a:gd name="connsiteX12" fmla="*/ 3203816 w 3909313"/>
              <a:gd name="connsiteY12" fmla="*/ 2186977 h 2422108"/>
              <a:gd name="connsiteX13" fmla="*/ 3395404 w 3909313"/>
              <a:gd name="connsiteY13" fmla="*/ 2335022 h 2422108"/>
              <a:gd name="connsiteX14" fmla="*/ 3552159 w 3909313"/>
              <a:gd name="connsiteY14" fmla="*/ 2404691 h 2422108"/>
              <a:gd name="connsiteX15" fmla="*/ 3752456 w 3909313"/>
              <a:gd name="connsiteY15" fmla="*/ 2422108 h 2422108"/>
              <a:gd name="connsiteX16" fmla="*/ 3874376 w 3909313"/>
              <a:gd name="connsiteY16" fmla="*/ 2326314 h 2422108"/>
              <a:gd name="connsiteX17" fmla="*/ 3883084 w 3909313"/>
              <a:gd name="connsiteY17" fmla="*/ 2300188 h 2422108"/>
              <a:gd name="connsiteX18" fmla="*/ 3909210 w 3909313"/>
              <a:gd name="connsiteY18" fmla="*/ 2021514 h 2422108"/>
              <a:gd name="connsiteX19" fmla="*/ 3891793 w 3909313"/>
              <a:gd name="connsiteY19" fmla="*/ 1995388 h 2422108"/>
              <a:gd name="connsiteX20" fmla="*/ 3865667 w 3909313"/>
              <a:gd name="connsiteY20" fmla="*/ 1925720 h 2422108"/>
              <a:gd name="connsiteX21" fmla="*/ 3848250 w 3909313"/>
              <a:gd name="connsiteY21" fmla="*/ 1908302 h 2422108"/>
              <a:gd name="connsiteX22" fmla="*/ 3830833 w 3909313"/>
              <a:gd name="connsiteY22" fmla="*/ 1856051 h 2422108"/>
              <a:gd name="connsiteX23" fmla="*/ 3822124 w 3909313"/>
              <a:gd name="connsiteY23" fmla="*/ 1829925 h 2422108"/>
              <a:gd name="connsiteX24" fmla="*/ 3787290 w 3909313"/>
              <a:gd name="connsiteY24" fmla="*/ 1786382 h 2422108"/>
              <a:gd name="connsiteX25" fmla="*/ 3769873 w 3909313"/>
              <a:gd name="connsiteY25" fmla="*/ 1760257 h 2422108"/>
              <a:gd name="connsiteX26" fmla="*/ 3743747 w 3909313"/>
              <a:gd name="connsiteY26" fmla="*/ 1742840 h 2422108"/>
              <a:gd name="connsiteX27" fmla="*/ 3708913 w 3909313"/>
              <a:gd name="connsiteY27" fmla="*/ 1699297 h 2422108"/>
              <a:gd name="connsiteX28" fmla="*/ 3656662 w 3909313"/>
              <a:gd name="connsiteY28" fmla="*/ 1647045 h 2422108"/>
              <a:gd name="connsiteX29" fmla="*/ 3621827 w 3909313"/>
              <a:gd name="connsiteY29" fmla="*/ 1603502 h 2422108"/>
              <a:gd name="connsiteX30" fmla="*/ 3586993 w 3909313"/>
              <a:gd name="connsiteY30" fmla="*/ 1586085 h 2422108"/>
              <a:gd name="connsiteX31" fmla="*/ 3517324 w 3909313"/>
              <a:gd name="connsiteY31" fmla="*/ 1533834 h 2422108"/>
              <a:gd name="connsiteX32" fmla="*/ 3465073 w 3909313"/>
              <a:gd name="connsiteY32" fmla="*/ 1499000 h 2422108"/>
              <a:gd name="connsiteX33" fmla="*/ 3421530 w 3909313"/>
              <a:gd name="connsiteY33" fmla="*/ 1464165 h 2422108"/>
              <a:gd name="connsiteX34" fmla="*/ 3369279 w 3909313"/>
              <a:gd name="connsiteY34" fmla="*/ 1446748 h 2422108"/>
              <a:gd name="connsiteX35" fmla="*/ 3343153 w 3909313"/>
              <a:gd name="connsiteY35" fmla="*/ 1438040 h 2422108"/>
              <a:gd name="connsiteX36" fmla="*/ 3325736 w 3909313"/>
              <a:gd name="connsiteY36" fmla="*/ 1420622 h 2422108"/>
              <a:gd name="connsiteX37" fmla="*/ 3273484 w 3909313"/>
              <a:gd name="connsiteY37" fmla="*/ 1385788 h 2422108"/>
              <a:gd name="connsiteX38" fmla="*/ 3247359 w 3909313"/>
              <a:gd name="connsiteY38" fmla="*/ 1359662 h 2422108"/>
              <a:gd name="connsiteX39" fmla="*/ 3212524 w 3909313"/>
              <a:gd name="connsiteY39" fmla="*/ 1316120 h 2422108"/>
              <a:gd name="connsiteX40" fmla="*/ 3142856 w 3909313"/>
              <a:gd name="connsiteY40" fmla="*/ 1289994 h 2422108"/>
              <a:gd name="connsiteX41" fmla="*/ 3090604 w 3909313"/>
              <a:gd name="connsiteY41" fmla="*/ 1255160 h 2422108"/>
              <a:gd name="connsiteX42" fmla="*/ 3038353 w 3909313"/>
              <a:gd name="connsiteY42" fmla="*/ 1237742 h 2422108"/>
              <a:gd name="connsiteX43" fmla="*/ 2986102 w 3909313"/>
              <a:gd name="connsiteY43" fmla="*/ 1211617 h 2422108"/>
              <a:gd name="connsiteX44" fmla="*/ 2933850 w 3909313"/>
              <a:gd name="connsiteY44" fmla="*/ 1176782 h 2422108"/>
              <a:gd name="connsiteX45" fmla="*/ 2907724 w 3909313"/>
              <a:gd name="connsiteY45" fmla="*/ 1159365 h 2422108"/>
              <a:gd name="connsiteX46" fmla="*/ 2890307 w 3909313"/>
              <a:gd name="connsiteY46" fmla="*/ 1133240 h 2422108"/>
              <a:gd name="connsiteX47" fmla="*/ 2881599 w 3909313"/>
              <a:gd name="connsiteY47" fmla="*/ 1107114 h 2422108"/>
              <a:gd name="connsiteX48" fmla="*/ 2855473 w 3909313"/>
              <a:gd name="connsiteY48" fmla="*/ 1098405 h 2422108"/>
              <a:gd name="connsiteX49" fmla="*/ 2846764 w 3909313"/>
              <a:gd name="connsiteY49" fmla="*/ 1072280 h 2422108"/>
              <a:gd name="connsiteX50" fmla="*/ 2855473 w 3909313"/>
              <a:gd name="connsiteY50" fmla="*/ 1028737 h 2422108"/>
              <a:gd name="connsiteX51" fmla="*/ 2907724 w 3909313"/>
              <a:gd name="connsiteY51" fmla="*/ 1002611 h 2422108"/>
              <a:gd name="connsiteX52" fmla="*/ 2951267 w 3909313"/>
              <a:gd name="connsiteY52" fmla="*/ 967777 h 2422108"/>
              <a:gd name="connsiteX53" fmla="*/ 3029644 w 3909313"/>
              <a:gd name="connsiteY53" fmla="*/ 950360 h 2422108"/>
              <a:gd name="connsiteX54" fmla="*/ 3073187 w 3909313"/>
              <a:gd name="connsiteY54" fmla="*/ 915525 h 2422108"/>
              <a:gd name="connsiteX55" fmla="*/ 3090604 w 3909313"/>
              <a:gd name="connsiteY55" fmla="*/ 863274 h 2422108"/>
              <a:gd name="connsiteX56" fmla="*/ 3081896 w 3909313"/>
              <a:gd name="connsiteY56" fmla="*/ 793605 h 2422108"/>
              <a:gd name="connsiteX57" fmla="*/ 3064479 w 3909313"/>
              <a:gd name="connsiteY57" fmla="*/ 767480 h 2422108"/>
              <a:gd name="connsiteX58" fmla="*/ 3029644 w 3909313"/>
              <a:gd name="connsiteY58" fmla="*/ 697811 h 2422108"/>
              <a:gd name="connsiteX59" fmla="*/ 3012227 w 3909313"/>
              <a:gd name="connsiteY59" fmla="*/ 671685 h 2422108"/>
              <a:gd name="connsiteX60" fmla="*/ 2959976 w 3909313"/>
              <a:gd name="connsiteY60" fmla="*/ 654268 h 2422108"/>
              <a:gd name="connsiteX61" fmla="*/ 2933850 w 3909313"/>
              <a:gd name="connsiteY61" fmla="*/ 645560 h 2422108"/>
              <a:gd name="connsiteX62" fmla="*/ 2907724 w 3909313"/>
              <a:gd name="connsiteY62" fmla="*/ 628142 h 2422108"/>
              <a:gd name="connsiteX63" fmla="*/ 2855473 w 3909313"/>
              <a:gd name="connsiteY63" fmla="*/ 575891 h 2422108"/>
              <a:gd name="connsiteX64" fmla="*/ 2803222 w 3909313"/>
              <a:gd name="connsiteY64" fmla="*/ 541057 h 2422108"/>
              <a:gd name="connsiteX65" fmla="*/ 2716136 w 3909313"/>
              <a:gd name="connsiteY65" fmla="*/ 506222 h 2422108"/>
              <a:gd name="connsiteX66" fmla="*/ 2602924 w 3909313"/>
              <a:gd name="connsiteY66" fmla="*/ 471388 h 2422108"/>
              <a:gd name="connsiteX67" fmla="*/ 2481004 w 3909313"/>
              <a:gd name="connsiteY67" fmla="*/ 401720 h 2422108"/>
              <a:gd name="connsiteX68" fmla="*/ 2123953 w 3909313"/>
              <a:gd name="connsiteY68" fmla="*/ 358177 h 2422108"/>
              <a:gd name="connsiteX69" fmla="*/ 1949782 w 3909313"/>
              <a:gd name="connsiteY69" fmla="*/ 410428 h 2422108"/>
              <a:gd name="connsiteX70" fmla="*/ 1836570 w 3909313"/>
              <a:gd name="connsiteY70" fmla="*/ 436554 h 2422108"/>
              <a:gd name="connsiteX71" fmla="*/ 1592730 w 3909313"/>
              <a:gd name="connsiteY71" fmla="*/ 497514 h 2422108"/>
              <a:gd name="connsiteX72" fmla="*/ 1348890 w 3909313"/>
              <a:gd name="connsiteY72" fmla="*/ 480097 h 2422108"/>
              <a:gd name="connsiteX73" fmla="*/ 1183427 w 3909313"/>
              <a:gd name="connsiteY73" fmla="*/ 323342 h 2422108"/>
              <a:gd name="connsiteX74" fmla="*/ 1122467 w 3909313"/>
              <a:gd name="connsiteY74" fmla="*/ 244965 h 2422108"/>
              <a:gd name="connsiteX75" fmla="*/ 974422 w 3909313"/>
              <a:gd name="connsiteY75" fmla="*/ 140462 h 2422108"/>
              <a:gd name="connsiteX76" fmla="*/ 782833 w 3909313"/>
              <a:gd name="connsiteY76" fmla="*/ 35960 h 2422108"/>
              <a:gd name="connsiteX77" fmla="*/ 617370 w 3909313"/>
              <a:gd name="connsiteY77" fmla="*/ 1125 h 2422108"/>
              <a:gd name="connsiteX0" fmla="*/ 617370 w 3909566"/>
              <a:gd name="connsiteY0" fmla="*/ 1125 h 2422108"/>
              <a:gd name="connsiteX1" fmla="*/ 234193 w 3909566"/>
              <a:gd name="connsiteY1" fmla="*/ 70794 h 2422108"/>
              <a:gd name="connsiteX2" fmla="*/ 51313 w 3909566"/>
              <a:gd name="connsiteY2" fmla="*/ 149171 h 2422108"/>
              <a:gd name="connsiteX3" fmla="*/ 7770 w 3909566"/>
              <a:gd name="connsiteY3" fmla="*/ 201422 h 2422108"/>
              <a:gd name="connsiteX4" fmla="*/ 7770 w 3909566"/>
              <a:gd name="connsiteY4" fmla="*/ 349468 h 2422108"/>
              <a:gd name="connsiteX5" fmla="*/ 86147 w 3909566"/>
              <a:gd name="connsiteY5" fmla="*/ 480097 h 2422108"/>
              <a:gd name="connsiteX6" fmla="*/ 208067 w 3909566"/>
              <a:gd name="connsiteY6" fmla="*/ 558474 h 2422108"/>
              <a:gd name="connsiteX7" fmla="*/ 321279 w 3909566"/>
              <a:gd name="connsiteY7" fmla="*/ 610725 h 2422108"/>
              <a:gd name="connsiteX8" fmla="*/ 478033 w 3909566"/>
              <a:gd name="connsiteY8" fmla="*/ 567182 h 2422108"/>
              <a:gd name="connsiteX9" fmla="*/ 687039 w 3909566"/>
              <a:gd name="connsiteY9" fmla="*/ 462680 h 2422108"/>
              <a:gd name="connsiteX10" fmla="*/ 957004 w 3909566"/>
              <a:gd name="connsiteY10" fmla="*/ 480097 h 2422108"/>
              <a:gd name="connsiteX11" fmla="*/ 1575313 w 3909566"/>
              <a:gd name="connsiteY11" fmla="*/ 750062 h 2422108"/>
              <a:gd name="connsiteX12" fmla="*/ 3203816 w 3909566"/>
              <a:gd name="connsiteY12" fmla="*/ 2186977 h 2422108"/>
              <a:gd name="connsiteX13" fmla="*/ 3395404 w 3909566"/>
              <a:gd name="connsiteY13" fmla="*/ 2335022 h 2422108"/>
              <a:gd name="connsiteX14" fmla="*/ 3552159 w 3909566"/>
              <a:gd name="connsiteY14" fmla="*/ 2404691 h 2422108"/>
              <a:gd name="connsiteX15" fmla="*/ 3752456 w 3909566"/>
              <a:gd name="connsiteY15" fmla="*/ 2422108 h 2422108"/>
              <a:gd name="connsiteX16" fmla="*/ 3874376 w 3909566"/>
              <a:gd name="connsiteY16" fmla="*/ 2326314 h 2422108"/>
              <a:gd name="connsiteX17" fmla="*/ 3909210 w 3909566"/>
              <a:gd name="connsiteY17" fmla="*/ 2021514 h 2422108"/>
              <a:gd name="connsiteX18" fmla="*/ 3891793 w 3909566"/>
              <a:gd name="connsiteY18" fmla="*/ 1995388 h 2422108"/>
              <a:gd name="connsiteX19" fmla="*/ 3865667 w 3909566"/>
              <a:gd name="connsiteY19" fmla="*/ 1925720 h 2422108"/>
              <a:gd name="connsiteX20" fmla="*/ 3848250 w 3909566"/>
              <a:gd name="connsiteY20" fmla="*/ 1908302 h 2422108"/>
              <a:gd name="connsiteX21" fmla="*/ 3830833 w 3909566"/>
              <a:gd name="connsiteY21" fmla="*/ 1856051 h 2422108"/>
              <a:gd name="connsiteX22" fmla="*/ 3822124 w 3909566"/>
              <a:gd name="connsiteY22" fmla="*/ 1829925 h 2422108"/>
              <a:gd name="connsiteX23" fmla="*/ 3787290 w 3909566"/>
              <a:gd name="connsiteY23" fmla="*/ 1786382 h 2422108"/>
              <a:gd name="connsiteX24" fmla="*/ 3769873 w 3909566"/>
              <a:gd name="connsiteY24" fmla="*/ 1760257 h 2422108"/>
              <a:gd name="connsiteX25" fmla="*/ 3743747 w 3909566"/>
              <a:gd name="connsiteY25" fmla="*/ 1742840 h 2422108"/>
              <a:gd name="connsiteX26" fmla="*/ 3708913 w 3909566"/>
              <a:gd name="connsiteY26" fmla="*/ 1699297 h 2422108"/>
              <a:gd name="connsiteX27" fmla="*/ 3656662 w 3909566"/>
              <a:gd name="connsiteY27" fmla="*/ 1647045 h 2422108"/>
              <a:gd name="connsiteX28" fmla="*/ 3621827 w 3909566"/>
              <a:gd name="connsiteY28" fmla="*/ 1603502 h 2422108"/>
              <a:gd name="connsiteX29" fmla="*/ 3586993 w 3909566"/>
              <a:gd name="connsiteY29" fmla="*/ 1586085 h 2422108"/>
              <a:gd name="connsiteX30" fmla="*/ 3517324 w 3909566"/>
              <a:gd name="connsiteY30" fmla="*/ 1533834 h 2422108"/>
              <a:gd name="connsiteX31" fmla="*/ 3465073 w 3909566"/>
              <a:gd name="connsiteY31" fmla="*/ 1499000 h 2422108"/>
              <a:gd name="connsiteX32" fmla="*/ 3421530 w 3909566"/>
              <a:gd name="connsiteY32" fmla="*/ 1464165 h 2422108"/>
              <a:gd name="connsiteX33" fmla="*/ 3369279 w 3909566"/>
              <a:gd name="connsiteY33" fmla="*/ 1446748 h 2422108"/>
              <a:gd name="connsiteX34" fmla="*/ 3343153 w 3909566"/>
              <a:gd name="connsiteY34" fmla="*/ 1438040 h 2422108"/>
              <a:gd name="connsiteX35" fmla="*/ 3325736 w 3909566"/>
              <a:gd name="connsiteY35" fmla="*/ 1420622 h 2422108"/>
              <a:gd name="connsiteX36" fmla="*/ 3273484 w 3909566"/>
              <a:gd name="connsiteY36" fmla="*/ 1385788 h 2422108"/>
              <a:gd name="connsiteX37" fmla="*/ 3247359 w 3909566"/>
              <a:gd name="connsiteY37" fmla="*/ 1359662 h 2422108"/>
              <a:gd name="connsiteX38" fmla="*/ 3212524 w 3909566"/>
              <a:gd name="connsiteY38" fmla="*/ 1316120 h 2422108"/>
              <a:gd name="connsiteX39" fmla="*/ 3142856 w 3909566"/>
              <a:gd name="connsiteY39" fmla="*/ 1289994 h 2422108"/>
              <a:gd name="connsiteX40" fmla="*/ 3090604 w 3909566"/>
              <a:gd name="connsiteY40" fmla="*/ 1255160 h 2422108"/>
              <a:gd name="connsiteX41" fmla="*/ 3038353 w 3909566"/>
              <a:gd name="connsiteY41" fmla="*/ 1237742 h 2422108"/>
              <a:gd name="connsiteX42" fmla="*/ 2986102 w 3909566"/>
              <a:gd name="connsiteY42" fmla="*/ 1211617 h 2422108"/>
              <a:gd name="connsiteX43" fmla="*/ 2933850 w 3909566"/>
              <a:gd name="connsiteY43" fmla="*/ 1176782 h 2422108"/>
              <a:gd name="connsiteX44" fmla="*/ 2907724 w 3909566"/>
              <a:gd name="connsiteY44" fmla="*/ 1159365 h 2422108"/>
              <a:gd name="connsiteX45" fmla="*/ 2890307 w 3909566"/>
              <a:gd name="connsiteY45" fmla="*/ 1133240 h 2422108"/>
              <a:gd name="connsiteX46" fmla="*/ 2881599 w 3909566"/>
              <a:gd name="connsiteY46" fmla="*/ 1107114 h 2422108"/>
              <a:gd name="connsiteX47" fmla="*/ 2855473 w 3909566"/>
              <a:gd name="connsiteY47" fmla="*/ 1098405 h 2422108"/>
              <a:gd name="connsiteX48" fmla="*/ 2846764 w 3909566"/>
              <a:gd name="connsiteY48" fmla="*/ 1072280 h 2422108"/>
              <a:gd name="connsiteX49" fmla="*/ 2855473 w 3909566"/>
              <a:gd name="connsiteY49" fmla="*/ 1028737 h 2422108"/>
              <a:gd name="connsiteX50" fmla="*/ 2907724 w 3909566"/>
              <a:gd name="connsiteY50" fmla="*/ 1002611 h 2422108"/>
              <a:gd name="connsiteX51" fmla="*/ 2951267 w 3909566"/>
              <a:gd name="connsiteY51" fmla="*/ 967777 h 2422108"/>
              <a:gd name="connsiteX52" fmla="*/ 3029644 w 3909566"/>
              <a:gd name="connsiteY52" fmla="*/ 950360 h 2422108"/>
              <a:gd name="connsiteX53" fmla="*/ 3073187 w 3909566"/>
              <a:gd name="connsiteY53" fmla="*/ 915525 h 2422108"/>
              <a:gd name="connsiteX54" fmla="*/ 3090604 w 3909566"/>
              <a:gd name="connsiteY54" fmla="*/ 863274 h 2422108"/>
              <a:gd name="connsiteX55" fmla="*/ 3081896 w 3909566"/>
              <a:gd name="connsiteY55" fmla="*/ 793605 h 2422108"/>
              <a:gd name="connsiteX56" fmla="*/ 3064479 w 3909566"/>
              <a:gd name="connsiteY56" fmla="*/ 767480 h 2422108"/>
              <a:gd name="connsiteX57" fmla="*/ 3029644 w 3909566"/>
              <a:gd name="connsiteY57" fmla="*/ 697811 h 2422108"/>
              <a:gd name="connsiteX58" fmla="*/ 3012227 w 3909566"/>
              <a:gd name="connsiteY58" fmla="*/ 671685 h 2422108"/>
              <a:gd name="connsiteX59" fmla="*/ 2959976 w 3909566"/>
              <a:gd name="connsiteY59" fmla="*/ 654268 h 2422108"/>
              <a:gd name="connsiteX60" fmla="*/ 2933850 w 3909566"/>
              <a:gd name="connsiteY60" fmla="*/ 645560 h 2422108"/>
              <a:gd name="connsiteX61" fmla="*/ 2907724 w 3909566"/>
              <a:gd name="connsiteY61" fmla="*/ 628142 h 2422108"/>
              <a:gd name="connsiteX62" fmla="*/ 2855473 w 3909566"/>
              <a:gd name="connsiteY62" fmla="*/ 575891 h 2422108"/>
              <a:gd name="connsiteX63" fmla="*/ 2803222 w 3909566"/>
              <a:gd name="connsiteY63" fmla="*/ 541057 h 2422108"/>
              <a:gd name="connsiteX64" fmla="*/ 2716136 w 3909566"/>
              <a:gd name="connsiteY64" fmla="*/ 506222 h 2422108"/>
              <a:gd name="connsiteX65" fmla="*/ 2602924 w 3909566"/>
              <a:gd name="connsiteY65" fmla="*/ 471388 h 2422108"/>
              <a:gd name="connsiteX66" fmla="*/ 2481004 w 3909566"/>
              <a:gd name="connsiteY66" fmla="*/ 401720 h 2422108"/>
              <a:gd name="connsiteX67" fmla="*/ 2123953 w 3909566"/>
              <a:gd name="connsiteY67" fmla="*/ 358177 h 2422108"/>
              <a:gd name="connsiteX68" fmla="*/ 1949782 w 3909566"/>
              <a:gd name="connsiteY68" fmla="*/ 410428 h 2422108"/>
              <a:gd name="connsiteX69" fmla="*/ 1836570 w 3909566"/>
              <a:gd name="connsiteY69" fmla="*/ 436554 h 2422108"/>
              <a:gd name="connsiteX70" fmla="*/ 1592730 w 3909566"/>
              <a:gd name="connsiteY70" fmla="*/ 497514 h 2422108"/>
              <a:gd name="connsiteX71" fmla="*/ 1348890 w 3909566"/>
              <a:gd name="connsiteY71" fmla="*/ 480097 h 2422108"/>
              <a:gd name="connsiteX72" fmla="*/ 1183427 w 3909566"/>
              <a:gd name="connsiteY72" fmla="*/ 323342 h 2422108"/>
              <a:gd name="connsiteX73" fmla="*/ 1122467 w 3909566"/>
              <a:gd name="connsiteY73" fmla="*/ 244965 h 2422108"/>
              <a:gd name="connsiteX74" fmla="*/ 974422 w 3909566"/>
              <a:gd name="connsiteY74" fmla="*/ 140462 h 2422108"/>
              <a:gd name="connsiteX75" fmla="*/ 782833 w 3909566"/>
              <a:gd name="connsiteY75" fmla="*/ 35960 h 2422108"/>
              <a:gd name="connsiteX76" fmla="*/ 617370 w 3909566"/>
              <a:gd name="connsiteY76" fmla="*/ 1125 h 2422108"/>
              <a:gd name="connsiteX0" fmla="*/ 617370 w 3909566"/>
              <a:gd name="connsiteY0" fmla="*/ 1125 h 2422108"/>
              <a:gd name="connsiteX1" fmla="*/ 234193 w 3909566"/>
              <a:gd name="connsiteY1" fmla="*/ 70794 h 2422108"/>
              <a:gd name="connsiteX2" fmla="*/ 51313 w 3909566"/>
              <a:gd name="connsiteY2" fmla="*/ 149171 h 2422108"/>
              <a:gd name="connsiteX3" fmla="*/ 7770 w 3909566"/>
              <a:gd name="connsiteY3" fmla="*/ 201422 h 2422108"/>
              <a:gd name="connsiteX4" fmla="*/ 7770 w 3909566"/>
              <a:gd name="connsiteY4" fmla="*/ 349468 h 2422108"/>
              <a:gd name="connsiteX5" fmla="*/ 86147 w 3909566"/>
              <a:gd name="connsiteY5" fmla="*/ 480097 h 2422108"/>
              <a:gd name="connsiteX6" fmla="*/ 208067 w 3909566"/>
              <a:gd name="connsiteY6" fmla="*/ 558474 h 2422108"/>
              <a:gd name="connsiteX7" fmla="*/ 321279 w 3909566"/>
              <a:gd name="connsiteY7" fmla="*/ 610725 h 2422108"/>
              <a:gd name="connsiteX8" fmla="*/ 478033 w 3909566"/>
              <a:gd name="connsiteY8" fmla="*/ 567182 h 2422108"/>
              <a:gd name="connsiteX9" fmla="*/ 687039 w 3909566"/>
              <a:gd name="connsiteY9" fmla="*/ 462680 h 2422108"/>
              <a:gd name="connsiteX10" fmla="*/ 957004 w 3909566"/>
              <a:gd name="connsiteY10" fmla="*/ 480097 h 2422108"/>
              <a:gd name="connsiteX11" fmla="*/ 1575313 w 3909566"/>
              <a:gd name="connsiteY11" fmla="*/ 750062 h 2422108"/>
              <a:gd name="connsiteX12" fmla="*/ 3203816 w 3909566"/>
              <a:gd name="connsiteY12" fmla="*/ 2186977 h 2422108"/>
              <a:gd name="connsiteX13" fmla="*/ 3395404 w 3909566"/>
              <a:gd name="connsiteY13" fmla="*/ 2335022 h 2422108"/>
              <a:gd name="connsiteX14" fmla="*/ 3552159 w 3909566"/>
              <a:gd name="connsiteY14" fmla="*/ 2404691 h 2422108"/>
              <a:gd name="connsiteX15" fmla="*/ 3752456 w 3909566"/>
              <a:gd name="connsiteY15" fmla="*/ 2422108 h 2422108"/>
              <a:gd name="connsiteX16" fmla="*/ 3874376 w 3909566"/>
              <a:gd name="connsiteY16" fmla="*/ 2326314 h 2422108"/>
              <a:gd name="connsiteX17" fmla="*/ 3909210 w 3909566"/>
              <a:gd name="connsiteY17" fmla="*/ 2021514 h 2422108"/>
              <a:gd name="connsiteX18" fmla="*/ 3891793 w 3909566"/>
              <a:gd name="connsiteY18" fmla="*/ 1995388 h 2422108"/>
              <a:gd name="connsiteX19" fmla="*/ 3865667 w 3909566"/>
              <a:gd name="connsiteY19" fmla="*/ 1925720 h 2422108"/>
              <a:gd name="connsiteX20" fmla="*/ 3848250 w 3909566"/>
              <a:gd name="connsiteY20" fmla="*/ 1908302 h 2422108"/>
              <a:gd name="connsiteX21" fmla="*/ 3830833 w 3909566"/>
              <a:gd name="connsiteY21" fmla="*/ 1856051 h 2422108"/>
              <a:gd name="connsiteX22" fmla="*/ 3822124 w 3909566"/>
              <a:gd name="connsiteY22" fmla="*/ 1829925 h 2422108"/>
              <a:gd name="connsiteX23" fmla="*/ 3787290 w 3909566"/>
              <a:gd name="connsiteY23" fmla="*/ 1786382 h 2422108"/>
              <a:gd name="connsiteX24" fmla="*/ 3769873 w 3909566"/>
              <a:gd name="connsiteY24" fmla="*/ 1760257 h 2422108"/>
              <a:gd name="connsiteX25" fmla="*/ 3743747 w 3909566"/>
              <a:gd name="connsiteY25" fmla="*/ 1742840 h 2422108"/>
              <a:gd name="connsiteX26" fmla="*/ 3708913 w 3909566"/>
              <a:gd name="connsiteY26" fmla="*/ 1699297 h 2422108"/>
              <a:gd name="connsiteX27" fmla="*/ 3656662 w 3909566"/>
              <a:gd name="connsiteY27" fmla="*/ 1647045 h 2422108"/>
              <a:gd name="connsiteX28" fmla="*/ 3621827 w 3909566"/>
              <a:gd name="connsiteY28" fmla="*/ 1603502 h 2422108"/>
              <a:gd name="connsiteX29" fmla="*/ 3586993 w 3909566"/>
              <a:gd name="connsiteY29" fmla="*/ 1586085 h 2422108"/>
              <a:gd name="connsiteX30" fmla="*/ 3517324 w 3909566"/>
              <a:gd name="connsiteY30" fmla="*/ 1533834 h 2422108"/>
              <a:gd name="connsiteX31" fmla="*/ 3465073 w 3909566"/>
              <a:gd name="connsiteY31" fmla="*/ 1499000 h 2422108"/>
              <a:gd name="connsiteX32" fmla="*/ 3421530 w 3909566"/>
              <a:gd name="connsiteY32" fmla="*/ 1464165 h 2422108"/>
              <a:gd name="connsiteX33" fmla="*/ 3369279 w 3909566"/>
              <a:gd name="connsiteY33" fmla="*/ 1446748 h 2422108"/>
              <a:gd name="connsiteX34" fmla="*/ 3343153 w 3909566"/>
              <a:gd name="connsiteY34" fmla="*/ 1438040 h 2422108"/>
              <a:gd name="connsiteX35" fmla="*/ 3325736 w 3909566"/>
              <a:gd name="connsiteY35" fmla="*/ 1420622 h 2422108"/>
              <a:gd name="connsiteX36" fmla="*/ 3273484 w 3909566"/>
              <a:gd name="connsiteY36" fmla="*/ 1385788 h 2422108"/>
              <a:gd name="connsiteX37" fmla="*/ 3247359 w 3909566"/>
              <a:gd name="connsiteY37" fmla="*/ 1359662 h 2422108"/>
              <a:gd name="connsiteX38" fmla="*/ 3212524 w 3909566"/>
              <a:gd name="connsiteY38" fmla="*/ 1316120 h 2422108"/>
              <a:gd name="connsiteX39" fmla="*/ 3142856 w 3909566"/>
              <a:gd name="connsiteY39" fmla="*/ 1289994 h 2422108"/>
              <a:gd name="connsiteX40" fmla="*/ 3090604 w 3909566"/>
              <a:gd name="connsiteY40" fmla="*/ 1255160 h 2422108"/>
              <a:gd name="connsiteX41" fmla="*/ 3038353 w 3909566"/>
              <a:gd name="connsiteY41" fmla="*/ 1237742 h 2422108"/>
              <a:gd name="connsiteX42" fmla="*/ 2986102 w 3909566"/>
              <a:gd name="connsiteY42" fmla="*/ 1211617 h 2422108"/>
              <a:gd name="connsiteX43" fmla="*/ 2933850 w 3909566"/>
              <a:gd name="connsiteY43" fmla="*/ 1176782 h 2422108"/>
              <a:gd name="connsiteX44" fmla="*/ 2907724 w 3909566"/>
              <a:gd name="connsiteY44" fmla="*/ 1159365 h 2422108"/>
              <a:gd name="connsiteX45" fmla="*/ 2890307 w 3909566"/>
              <a:gd name="connsiteY45" fmla="*/ 1133240 h 2422108"/>
              <a:gd name="connsiteX46" fmla="*/ 2881599 w 3909566"/>
              <a:gd name="connsiteY46" fmla="*/ 1107114 h 2422108"/>
              <a:gd name="connsiteX47" fmla="*/ 2855473 w 3909566"/>
              <a:gd name="connsiteY47" fmla="*/ 1098405 h 2422108"/>
              <a:gd name="connsiteX48" fmla="*/ 2846764 w 3909566"/>
              <a:gd name="connsiteY48" fmla="*/ 1072280 h 2422108"/>
              <a:gd name="connsiteX49" fmla="*/ 2855473 w 3909566"/>
              <a:gd name="connsiteY49" fmla="*/ 1028737 h 2422108"/>
              <a:gd name="connsiteX50" fmla="*/ 2907724 w 3909566"/>
              <a:gd name="connsiteY50" fmla="*/ 1002611 h 2422108"/>
              <a:gd name="connsiteX51" fmla="*/ 2951267 w 3909566"/>
              <a:gd name="connsiteY51" fmla="*/ 967777 h 2422108"/>
              <a:gd name="connsiteX52" fmla="*/ 3029644 w 3909566"/>
              <a:gd name="connsiteY52" fmla="*/ 950360 h 2422108"/>
              <a:gd name="connsiteX53" fmla="*/ 3073187 w 3909566"/>
              <a:gd name="connsiteY53" fmla="*/ 915525 h 2422108"/>
              <a:gd name="connsiteX54" fmla="*/ 3090604 w 3909566"/>
              <a:gd name="connsiteY54" fmla="*/ 863274 h 2422108"/>
              <a:gd name="connsiteX55" fmla="*/ 3081896 w 3909566"/>
              <a:gd name="connsiteY55" fmla="*/ 793605 h 2422108"/>
              <a:gd name="connsiteX56" fmla="*/ 3064479 w 3909566"/>
              <a:gd name="connsiteY56" fmla="*/ 767480 h 2422108"/>
              <a:gd name="connsiteX57" fmla="*/ 3029644 w 3909566"/>
              <a:gd name="connsiteY57" fmla="*/ 697811 h 2422108"/>
              <a:gd name="connsiteX58" fmla="*/ 3012227 w 3909566"/>
              <a:gd name="connsiteY58" fmla="*/ 671685 h 2422108"/>
              <a:gd name="connsiteX59" fmla="*/ 2959976 w 3909566"/>
              <a:gd name="connsiteY59" fmla="*/ 654268 h 2422108"/>
              <a:gd name="connsiteX60" fmla="*/ 2933850 w 3909566"/>
              <a:gd name="connsiteY60" fmla="*/ 645560 h 2422108"/>
              <a:gd name="connsiteX61" fmla="*/ 2907724 w 3909566"/>
              <a:gd name="connsiteY61" fmla="*/ 628142 h 2422108"/>
              <a:gd name="connsiteX62" fmla="*/ 2855473 w 3909566"/>
              <a:gd name="connsiteY62" fmla="*/ 575891 h 2422108"/>
              <a:gd name="connsiteX63" fmla="*/ 2803222 w 3909566"/>
              <a:gd name="connsiteY63" fmla="*/ 541057 h 2422108"/>
              <a:gd name="connsiteX64" fmla="*/ 2716136 w 3909566"/>
              <a:gd name="connsiteY64" fmla="*/ 506222 h 2422108"/>
              <a:gd name="connsiteX65" fmla="*/ 2481004 w 3909566"/>
              <a:gd name="connsiteY65" fmla="*/ 401720 h 2422108"/>
              <a:gd name="connsiteX66" fmla="*/ 2123953 w 3909566"/>
              <a:gd name="connsiteY66" fmla="*/ 358177 h 2422108"/>
              <a:gd name="connsiteX67" fmla="*/ 1949782 w 3909566"/>
              <a:gd name="connsiteY67" fmla="*/ 410428 h 2422108"/>
              <a:gd name="connsiteX68" fmla="*/ 1836570 w 3909566"/>
              <a:gd name="connsiteY68" fmla="*/ 436554 h 2422108"/>
              <a:gd name="connsiteX69" fmla="*/ 1592730 w 3909566"/>
              <a:gd name="connsiteY69" fmla="*/ 497514 h 2422108"/>
              <a:gd name="connsiteX70" fmla="*/ 1348890 w 3909566"/>
              <a:gd name="connsiteY70" fmla="*/ 480097 h 2422108"/>
              <a:gd name="connsiteX71" fmla="*/ 1183427 w 3909566"/>
              <a:gd name="connsiteY71" fmla="*/ 323342 h 2422108"/>
              <a:gd name="connsiteX72" fmla="*/ 1122467 w 3909566"/>
              <a:gd name="connsiteY72" fmla="*/ 244965 h 2422108"/>
              <a:gd name="connsiteX73" fmla="*/ 974422 w 3909566"/>
              <a:gd name="connsiteY73" fmla="*/ 140462 h 2422108"/>
              <a:gd name="connsiteX74" fmla="*/ 782833 w 3909566"/>
              <a:gd name="connsiteY74" fmla="*/ 35960 h 2422108"/>
              <a:gd name="connsiteX75" fmla="*/ 617370 w 3909566"/>
              <a:gd name="connsiteY75" fmla="*/ 1125 h 2422108"/>
              <a:gd name="connsiteX0" fmla="*/ 617370 w 3909566"/>
              <a:gd name="connsiteY0" fmla="*/ 1125 h 2422108"/>
              <a:gd name="connsiteX1" fmla="*/ 234193 w 3909566"/>
              <a:gd name="connsiteY1" fmla="*/ 70794 h 2422108"/>
              <a:gd name="connsiteX2" fmla="*/ 51313 w 3909566"/>
              <a:gd name="connsiteY2" fmla="*/ 149171 h 2422108"/>
              <a:gd name="connsiteX3" fmla="*/ 7770 w 3909566"/>
              <a:gd name="connsiteY3" fmla="*/ 201422 h 2422108"/>
              <a:gd name="connsiteX4" fmla="*/ 7770 w 3909566"/>
              <a:gd name="connsiteY4" fmla="*/ 349468 h 2422108"/>
              <a:gd name="connsiteX5" fmla="*/ 86147 w 3909566"/>
              <a:gd name="connsiteY5" fmla="*/ 480097 h 2422108"/>
              <a:gd name="connsiteX6" fmla="*/ 208067 w 3909566"/>
              <a:gd name="connsiteY6" fmla="*/ 558474 h 2422108"/>
              <a:gd name="connsiteX7" fmla="*/ 321279 w 3909566"/>
              <a:gd name="connsiteY7" fmla="*/ 610725 h 2422108"/>
              <a:gd name="connsiteX8" fmla="*/ 478033 w 3909566"/>
              <a:gd name="connsiteY8" fmla="*/ 567182 h 2422108"/>
              <a:gd name="connsiteX9" fmla="*/ 687039 w 3909566"/>
              <a:gd name="connsiteY9" fmla="*/ 462680 h 2422108"/>
              <a:gd name="connsiteX10" fmla="*/ 957004 w 3909566"/>
              <a:gd name="connsiteY10" fmla="*/ 480097 h 2422108"/>
              <a:gd name="connsiteX11" fmla="*/ 1575313 w 3909566"/>
              <a:gd name="connsiteY11" fmla="*/ 750062 h 2422108"/>
              <a:gd name="connsiteX12" fmla="*/ 3203816 w 3909566"/>
              <a:gd name="connsiteY12" fmla="*/ 2186977 h 2422108"/>
              <a:gd name="connsiteX13" fmla="*/ 3395404 w 3909566"/>
              <a:gd name="connsiteY13" fmla="*/ 2335022 h 2422108"/>
              <a:gd name="connsiteX14" fmla="*/ 3552159 w 3909566"/>
              <a:gd name="connsiteY14" fmla="*/ 2404691 h 2422108"/>
              <a:gd name="connsiteX15" fmla="*/ 3752456 w 3909566"/>
              <a:gd name="connsiteY15" fmla="*/ 2422108 h 2422108"/>
              <a:gd name="connsiteX16" fmla="*/ 3874376 w 3909566"/>
              <a:gd name="connsiteY16" fmla="*/ 2326314 h 2422108"/>
              <a:gd name="connsiteX17" fmla="*/ 3909210 w 3909566"/>
              <a:gd name="connsiteY17" fmla="*/ 2021514 h 2422108"/>
              <a:gd name="connsiteX18" fmla="*/ 3891793 w 3909566"/>
              <a:gd name="connsiteY18" fmla="*/ 1995388 h 2422108"/>
              <a:gd name="connsiteX19" fmla="*/ 3865667 w 3909566"/>
              <a:gd name="connsiteY19" fmla="*/ 1925720 h 2422108"/>
              <a:gd name="connsiteX20" fmla="*/ 3848250 w 3909566"/>
              <a:gd name="connsiteY20" fmla="*/ 1908302 h 2422108"/>
              <a:gd name="connsiteX21" fmla="*/ 3830833 w 3909566"/>
              <a:gd name="connsiteY21" fmla="*/ 1856051 h 2422108"/>
              <a:gd name="connsiteX22" fmla="*/ 3822124 w 3909566"/>
              <a:gd name="connsiteY22" fmla="*/ 1829925 h 2422108"/>
              <a:gd name="connsiteX23" fmla="*/ 3787290 w 3909566"/>
              <a:gd name="connsiteY23" fmla="*/ 1786382 h 2422108"/>
              <a:gd name="connsiteX24" fmla="*/ 3769873 w 3909566"/>
              <a:gd name="connsiteY24" fmla="*/ 1760257 h 2422108"/>
              <a:gd name="connsiteX25" fmla="*/ 3743747 w 3909566"/>
              <a:gd name="connsiteY25" fmla="*/ 1742840 h 2422108"/>
              <a:gd name="connsiteX26" fmla="*/ 3708913 w 3909566"/>
              <a:gd name="connsiteY26" fmla="*/ 1699297 h 2422108"/>
              <a:gd name="connsiteX27" fmla="*/ 3656662 w 3909566"/>
              <a:gd name="connsiteY27" fmla="*/ 1647045 h 2422108"/>
              <a:gd name="connsiteX28" fmla="*/ 3621827 w 3909566"/>
              <a:gd name="connsiteY28" fmla="*/ 1603502 h 2422108"/>
              <a:gd name="connsiteX29" fmla="*/ 3586993 w 3909566"/>
              <a:gd name="connsiteY29" fmla="*/ 1586085 h 2422108"/>
              <a:gd name="connsiteX30" fmla="*/ 3517324 w 3909566"/>
              <a:gd name="connsiteY30" fmla="*/ 1533834 h 2422108"/>
              <a:gd name="connsiteX31" fmla="*/ 3465073 w 3909566"/>
              <a:gd name="connsiteY31" fmla="*/ 1499000 h 2422108"/>
              <a:gd name="connsiteX32" fmla="*/ 3421530 w 3909566"/>
              <a:gd name="connsiteY32" fmla="*/ 1464165 h 2422108"/>
              <a:gd name="connsiteX33" fmla="*/ 3369279 w 3909566"/>
              <a:gd name="connsiteY33" fmla="*/ 1446748 h 2422108"/>
              <a:gd name="connsiteX34" fmla="*/ 3343153 w 3909566"/>
              <a:gd name="connsiteY34" fmla="*/ 1438040 h 2422108"/>
              <a:gd name="connsiteX35" fmla="*/ 3325736 w 3909566"/>
              <a:gd name="connsiteY35" fmla="*/ 1420622 h 2422108"/>
              <a:gd name="connsiteX36" fmla="*/ 3273484 w 3909566"/>
              <a:gd name="connsiteY36" fmla="*/ 1385788 h 2422108"/>
              <a:gd name="connsiteX37" fmla="*/ 3247359 w 3909566"/>
              <a:gd name="connsiteY37" fmla="*/ 1359662 h 2422108"/>
              <a:gd name="connsiteX38" fmla="*/ 3212524 w 3909566"/>
              <a:gd name="connsiteY38" fmla="*/ 1316120 h 2422108"/>
              <a:gd name="connsiteX39" fmla="*/ 3142856 w 3909566"/>
              <a:gd name="connsiteY39" fmla="*/ 1289994 h 2422108"/>
              <a:gd name="connsiteX40" fmla="*/ 3090604 w 3909566"/>
              <a:gd name="connsiteY40" fmla="*/ 1255160 h 2422108"/>
              <a:gd name="connsiteX41" fmla="*/ 3038353 w 3909566"/>
              <a:gd name="connsiteY41" fmla="*/ 1237742 h 2422108"/>
              <a:gd name="connsiteX42" fmla="*/ 2986102 w 3909566"/>
              <a:gd name="connsiteY42" fmla="*/ 1211617 h 2422108"/>
              <a:gd name="connsiteX43" fmla="*/ 2933850 w 3909566"/>
              <a:gd name="connsiteY43" fmla="*/ 1176782 h 2422108"/>
              <a:gd name="connsiteX44" fmla="*/ 2907724 w 3909566"/>
              <a:gd name="connsiteY44" fmla="*/ 1159365 h 2422108"/>
              <a:gd name="connsiteX45" fmla="*/ 2890307 w 3909566"/>
              <a:gd name="connsiteY45" fmla="*/ 1133240 h 2422108"/>
              <a:gd name="connsiteX46" fmla="*/ 2881599 w 3909566"/>
              <a:gd name="connsiteY46" fmla="*/ 1107114 h 2422108"/>
              <a:gd name="connsiteX47" fmla="*/ 2855473 w 3909566"/>
              <a:gd name="connsiteY47" fmla="*/ 1098405 h 2422108"/>
              <a:gd name="connsiteX48" fmla="*/ 2846764 w 3909566"/>
              <a:gd name="connsiteY48" fmla="*/ 1072280 h 2422108"/>
              <a:gd name="connsiteX49" fmla="*/ 2855473 w 3909566"/>
              <a:gd name="connsiteY49" fmla="*/ 1028737 h 2422108"/>
              <a:gd name="connsiteX50" fmla="*/ 2907724 w 3909566"/>
              <a:gd name="connsiteY50" fmla="*/ 1002611 h 2422108"/>
              <a:gd name="connsiteX51" fmla="*/ 2951267 w 3909566"/>
              <a:gd name="connsiteY51" fmla="*/ 967777 h 2422108"/>
              <a:gd name="connsiteX52" fmla="*/ 3029644 w 3909566"/>
              <a:gd name="connsiteY52" fmla="*/ 950360 h 2422108"/>
              <a:gd name="connsiteX53" fmla="*/ 3073187 w 3909566"/>
              <a:gd name="connsiteY53" fmla="*/ 915525 h 2422108"/>
              <a:gd name="connsiteX54" fmla="*/ 3090604 w 3909566"/>
              <a:gd name="connsiteY54" fmla="*/ 863274 h 2422108"/>
              <a:gd name="connsiteX55" fmla="*/ 3081896 w 3909566"/>
              <a:gd name="connsiteY55" fmla="*/ 793605 h 2422108"/>
              <a:gd name="connsiteX56" fmla="*/ 3064479 w 3909566"/>
              <a:gd name="connsiteY56" fmla="*/ 767480 h 2422108"/>
              <a:gd name="connsiteX57" fmla="*/ 3029644 w 3909566"/>
              <a:gd name="connsiteY57" fmla="*/ 697811 h 2422108"/>
              <a:gd name="connsiteX58" fmla="*/ 3012227 w 3909566"/>
              <a:gd name="connsiteY58" fmla="*/ 671685 h 2422108"/>
              <a:gd name="connsiteX59" fmla="*/ 2959976 w 3909566"/>
              <a:gd name="connsiteY59" fmla="*/ 654268 h 2422108"/>
              <a:gd name="connsiteX60" fmla="*/ 2933850 w 3909566"/>
              <a:gd name="connsiteY60" fmla="*/ 645560 h 2422108"/>
              <a:gd name="connsiteX61" fmla="*/ 2907724 w 3909566"/>
              <a:gd name="connsiteY61" fmla="*/ 628142 h 2422108"/>
              <a:gd name="connsiteX62" fmla="*/ 2855473 w 3909566"/>
              <a:gd name="connsiteY62" fmla="*/ 575891 h 2422108"/>
              <a:gd name="connsiteX63" fmla="*/ 2716136 w 3909566"/>
              <a:gd name="connsiteY63" fmla="*/ 506222 h 2422108"/>
              <a:gd name="connsiteX64" fmla="*/ 2481004 w 3909566"/>
              <a:gd name="connsiteY64" fmla="*/ 401720 h 2422108"/>
              <a:gd name="connsiteX65" fmla="*/ 2123953 w 3909566"/>
              <a:gd name="connsiteY65" fmla="*/ 358177 h 2422108"/>
              <a:gd name="connsiteX66" fmla="*/ 1949782 w 3909566"/>
              <a:gd name="connsiteY66" fmla="*/ 410428 h 2422108"/>
              <a:gd name="connsiteX67" fmla="*/ 1836570 w 3909566"/>
              <a:gd name="connsiteY67" fmla="*/ 436554 h 2422108"/>
              <a:gd name="connsiteX68" fmla="*/ 1592730 w 3909566"/>
              <a:gd name="connsiteY68" fmla="*/ 497514 h 2422108"/>
              <a:gd name="connsiteX69" fmla="*/ 1348890 w 3909566"/>
              <a:gd name="connsiteY69" fmla="*/ 480097 h 2422108"/>
              <a:gd name="connsiteX70" fmla="*/ 1183427 w 3909566"/>
              <a:gd name="connsiteY70" fmla="*/ 323342 h 2422108"/>
              <a:gd name="connsiteX71" fmla="*/ 1122467 w 3909566"/>
              <a:gd name="connsiteY71" fmla="*/ 244965 h 2422108"/>
              <a:gd name="connsiteX72" fmla="*/ 974422 w 3909566"/>
              <a:gd name="connsiteY72" fmla="*/ 140462 h 2422108"/>
              <a:gd name="connsiteX73" fmla="*/ 782833 w 3909566"/>
              <a:gd name="connsiteY73" fmla="*/ 35960 h 2422108"/>
              <a:gd name="connsiteX74" fmla="*/ 617370 w 3909566"/>
              <a:gd name="connsiteY74" fmla="*/ 1125 h 2422108"/>
              <a:gd name="connsiteX0" fmla="*/ 617370 w 3909566"/>
              <a:gd name="connsiteY0" fmla="*/ 1125 h 2422108"/>
              <a:gd name="connsiteX1" fmla="*/ 234193 w 3909566"/>
              <a:gd name="connsiteY1" fmla="*/ 70794 h 2422108"/>
              <a:gd name="connsiteX2" fmla="*/ 51313 w 3909566"/>
              <a:gd name="connsiteY2" fmla="*/ 149171 h 2422108"/>
              <a:gd name="connsiteX3" fmla="*/ 7770 w 3909566"/>
              <a:gd name="connsiteY3" fmla="*/ 201422 h 2422108"/>
              <a:gd name="connsiteX4" fmla="*/ 7770 w 3909566"/>
              <a:gd name="connsiteY4" fmla="*/ 349468 h 2422108"/>
              <a:gd name="connsiteX5" fmla="*/ 86147 w 3909566"/>
              <a:gd name="connsiteY5" fmla="*/ 480097 h 2422108"/>
              <a:gd name="connsiteX6" fmla="*/ 208067 w 3909566"/>
              <a:gd name="connsiteY6" fmla="*/ 558474 h 2422108"/>
              <a:gd name="connsiteX7" fmla="*/ 321279 w 3909566"/>
              <a:gd name="connsiteY7" fmla="*/ 610725 h 2422108"/>
              <a:gd name="connsiteX8" fmla="*/ 478033 w 3909566"/>
              <a:gd name="connsiteY8" fmla="*/ 567182 h 2422108"/>
              <a:gd name="connsiteX9" fmla="*/ 687039 w 3909566"/>
              <a:gd name="connsiteY9" fmla="*/ 462680 h 2422108"/>
              <a:gd name="connsiteX10" fmla="*/ 957004 w 3909566"/>
              <a:gd name="connsiteY10" fmla="*/ 480097 h 2422108"/>
              <a:gd name="connsiteX11" fmla="*/ 1575313 w 3909566"/>
              <a:gd name="connsiteY11" fmla="*/ 750062 h 2422108"/>
              <a:gd name="connsiteX12" fmla="*/ 3203816 w 3909566"/>
              <a:gd name="connsiteY12" fmla="*/ 2186977 h 2422108"/>
              <a:gd name="connsiteX13" fmla="*/ 3395404 w 3909566"/>
              <a:gd name="connsiteY13" fmla="*/ 2335022 h 2422108"/>
              <a:gd name="connsiteX14" fmla="*/ 3552159 w 3909566"/>
              <a:gd name="connsiteY14" fmla="*/ 2404691 h 2422108"/>
              <a:gd name="connsiteX15" fmla="*/ 3752456 w 3909566"/>
              <a:gd name="connsiteY15" fmla="*/ 2422108 h 2422108"/>
              <a:gd name="connsiteX16" fmla="*/ 3874376 w 3909566"/>
              <a:gd name="connsiteY16" fmla="*/ 2326314 h 2422108"/>
              <a:gd name="connsiteX17" fmla="*/ 3909210 w 3909566"/>
              <a:gd name="connsiteY17" fmla="*/ 2021514 h 2422108"/>
              <a:gd name="connsiteX18" fmla="*/ 3891793 w 3909566"/>
              <a:gd name="connsiteY18" fmla="*/ 1995388 h 2422108"/>
              <a:gd name="connsiteX19" fmla="*/ 3865667 w 3909566"/>
              <a:gd name="connsiteY19" fmla="*/ 1925720 h 2422108"/>
              <a:gd name="connsiteX20" fmla="*/ 3848250 w 3909566"/>
              <a:gd name="connsiteY20" fmla="*/ 1908302 h 2422108"/>
              <a:gd name="connsiteX21" fmla="*/ 3830833 w 3909566"/>
              <a:gd name="connsiteY21" fmla="*/ 1856051 h 2422108"/>
              <a:gd name="connsiteX22" fmla="*/ 3822124 w 3909566"/>
              <a:gd name="connsiteY22" fmla="*/ 1829925 h 2422108"/>
              <a:gd name="connsiteX23" fmla="*/ 3787290 w 3909566"/>
              <a:gd name="connsiteY23" fmla="*/ 1786382 h 2422108"/>
              <a:gd name="connsiteX24" fmla="*/ 3769873 w 3909566"/>
              <a:gd name="connsiteY24" fmla="*/ 1760257 h 2422108"/>
              <a:gd name="connsiteX25" fmla="*/ 3743747 w 3909566"/>
              <a:gd name="connsiteY25" fmla="*/ 1742840 h 2422108"/>
              <a:gd name="connsiteX26" fmla="*/ 3708913 w 3909566"/>
              <a:gd name="connsiteY26" fmla="*/ 1699297 h 2422108"/>
              <a:gd name="connsiteX27" fmla="*/ 3656662 w 3909566"/>
              <a:gd name="connsiteY27" fmla="*/ 1647045 h 2422108"/>
              <a:gd name="connsiteX28" fmla="*/ 3621827 w 3909566"/>
              <a:gd name="connsiteY28" fmla="*/ 1603502 h 2422108"/>
              <a:gd name="connsiteX29" fmla="*/ 3586993 w 3909566"/>
              <a:gd name="connsiteY29" fmla="*/ 1586085 h 2422108"/>
              <a:gd name="connsiteX30" fmla="*/ 3517324 w 3909566"/>
              <a:gd name="connsiteY30" fmla="*/ 1533834 h 2422108"/>
              <a:gd name="connsiteX31" fmla="*/ 3465073 w 3909566"/>
              <a:gd name="connsiteY31" fmla="*/ 1499000 h 2422108"/>
              <a:gd name="connsiteX32" fmla="*/ 3421530 w 3909566"/>
              <a:gd name="connsiteY32" fmla="*/ 1464165 h 2422108"/>
              <a:gd name="connsiteX33" fmla="*/ 3369279 w 3909566"/>
              <a:gd name="connsiteY33" fmla="*/ 1446748 h 2422108"/>
              <a:gd name="connsiteX34" fmla="*/ 3343153 w 3909566"/>
              <a:gd name="connsiteY34" fmla="*/ 1438040 h 2422108"/>
              <a:gd name="connsiteX35" fmla="*/ 3325736 w 3909566"/>
              <a:gd name="connsiteY35" fmla="*/ 1420622 h 2422108"/>
              <a:gd name="connsiteX36" fmla="*/ 3273484 w 3909566"/>
              <a:gd name="connsiteY36" fmla="*/ 1385788 h 2422108"/>
              <a:gd name="connsiteX37" fmla="*/ 3247359 w 3909566"/>
              <a:gd name="connsiteY37" fmla="*/ 1359662 h 2422108"/>
              <a:gd name="connsiteX38" fmla="*/ 3212524 w 3909566"/>
              <a:gd name="connsiteY38" fmla="*/ 1316120 h 2422108"/>
              <a:gd name="connsiteX39" fmla="*/ 3142856 w 3909566"/>
              <a:gd name="connsiteY39" fmla="*/ 1289994 h 2422108"/>
              <a:gd name="connsiteX40" fmla="*/ 3090604 w 3909566"/>
              <a:gd name="connsiteY40" fmla="*/ 1255160 h 2422108"/>
              <a:gd name="connsiteX41" fmla="*/ 3038353 w 3909566"/>
              <a:gd name="connsiteY41" fmla="*/ 1237742 h 2422108"/>
              <a:gd name="connsiteX42" fmla="*/ 2986102 w 3909566"/>
              <a:gd name="connsiteY42" fmla="*/ 1211617 h 2422108"/>
              <a:gd name="connsiteX43" fmla="*/ 2933850 w 3909566"/>
              <a:gd name="connsiteY43" fmla="*/ 1176782 h 2422108"/>
              <a:gd name="connsiteX44" fmla="*/ 2907724 w 3909566"/>
              <a:gd name="connsiteY44" fmla="*/ 1159365 h 2422108"/>
              <a:gd name="connsiteX45" fmla="*/ 2890307 w 3909566"/>
              <a:gd name="connsiteY45" fmla="*/ 1133240 h 2422108"/>
              <a:gd name="connsiteX46" fmla="*/ 2881599 w 3909566"/>
              <a:gd name="connsiteY46" fmla="*/ 1107114 h 2422108"/>
              <a:gd name="connsiteX47" fmla="*/ 2855473 w 3909566"/>
              <a:gd name="connsiteY47" fmla="*/ 1098405 h 2422108"/>
              <a:gd name="connsiteX48" fmla="*/ 2846764 w 3909566"/>
              <a:gd name="connsiteY48" fmla="*/ 1072280 h 2422108"/>
              <a:gd name="connsiteX49" fmla="*/ 2855473 w 3909566"/>
              <a:gd name="connsiteY49" fmla="*/ 1028737 h 2422108"/>
              <a:gd name="connsiteX50" fmla="*/ 2907724 w 3909566"/>
              <a:gd name="connsiteY50" fmla="*/ 1002611 h 2422108"/>
              <a:gd name="connsiteX51" fmla="*/ 2951267 w 3909566"/>
              <a:gd name="connsiteY51" fmla="*/ 967777 h 2422108"/>
              <a:gd name="connsiteX52" fmla="*/ 3029644 w 3909566"/>
              <a:gd name="connsiteY52" fmla="*/ 950360 h 2422108"/>
              <a:gd name="connsiteX53" fmla="*/ 3073187 w 3909566"/>
              <a:gd name="connsiteY53" fmla="*/ 915525 h 2422108"/>
              <a:gd name="connsiteX54" fmla="*/ 3090604 w 3909566"/>
              <a:gd name="connsiteY54" fmla="*/ 863274 h 2422108"/>
              <a:gd name="connsiteX55" fmla="*/ 3081896 w 3909566"/>
              <a:gd name="connsiteY55" fmla="*/ 793605 h 2422108"/>
              <a:gd name="connsiteX56" fmla="*/ 3064479 w 3909566"/>
              <a:gd name="connsiteY56" fmla="*/ 767480 h 2422108"/>
              <a:gd name="connsiteX57" fmla="*/ 3029644 w 3909566"/>
              <a:gd name="connsiteY57" fmla="*/ 697811 h 2422108"/>
              <a:gd name="connsiteX58" fmla="*/ 3012227 w 3909566"/>
              <a:gd name="connsiteY58" fmla="*/ 671685 h 2422108"/>
              <a:gd name="connsiteX59" fmla="*/ 2959976 w 3909566"/>
              <a:gd name="connsiteY59" fmla="*/ 654268 h 2422108"/>
              <a:gd name="connsiteX60" fmla="*/ 2933850 w 3909566"/>
              <a:gd name="connsiteY60" fmla="*/ 645560 h 2422108"/>
              <a:gd name="connsiteX61" fmla="*/ 2855473 w 3909566"/>
              <a:gd name="connsiteY61" fmla="*/ 575891 h 2422108"/>
              <a:gd name="connsiteX62" fmla="*/ 2716136 w 3909566"/>
              <a:gd name="connsiteY62" fmla="*/ 506222 h 2422108"/>
              <a:gd name="connsiteX63" fmla="*/ 2481004 w 3909566"/>
              <a:gd name="connsiteY63" fmla="*/ 401720 h 2422108"/>
              <a:gd name="connsiteX64" fmla="*/ 2123953 w 3909566"/>
              <a:gd name="connsiteY64" fmla="*/ 358177 h 2422108"/>
              <a:gd name="connsiteX65" fmla="*/ 1949782 w 3909566"/>
              <a:gd name="connsiteY65" fmla="*/ 410428 h 2422108"/>
              <a:gd name="connsiteX66" fmla="*/ 1836570 w 3909566"/>
              <a:gd name="connsiteY66" fmla="*/ 436554 h 2422108"/>
              <a:gd name="connsiteX67" fmla="*/ 1592730 w 3909566"/>
              <a:gd name="connsiteY67" fmla="*/ 497514 h 2422108"/>
              <a:gd name="connsiteX68" fmla="*/ 1348890 w 3909566"/>
              <a:gd name="connsiteY68" fmla="*/ 480097 h 2422108"/>
              <a:gd name="connsiteX69" fmla="*/ 1183427 w 3909566"/>
              <a:gd name="connsiteY69" fmla="*/ 323342 h 2422108"/>
              <a:gd name="connsiteX70" fmla="*/ 1122467 w 3909566"/>
              <a:gd name="connsiteY70" fmla="*/ 244965 h 2422108"/>
              <a:gd name="connsiteX71" fmla="*/ 974422 w 3909566"/>
              <a:gd name="connsiteY71" fmla="*/ 140462 h 2422108"/>
              <a:gd name="connsiteX72" fmla="*/ 782833 w 3909566"/>
              <a:gd name="connsiteY72" fmla="*/ 35960 h 2422108"/>
              <a:gd name="connsiteX73" fmla="*/ 617370 w 3909566"/>
              <a:gd name="connsiteY73" fmla="*/ 1125 h 2422108"/>
              <a:gd name="connsiteX0" fmla="*/ 617370 w 3909566"/>
              <a:gd name="connsiteY0" fmla="*/ 1125 h 2422108"/>
              <a:gd name="connsiteX1" fmla="*/ 234193 w 3909566"/>
              <a:gd name="connsiteY1" fmla="*/ 70794 h 2422108"/>
              <a:gd name="connsiteX2" fmla="*/ 51313 w 3909566"/>
              <a:gd name="connsiteY2" fmla="*/ 149171 h 2422108"/>
              <a:gd name="connsiteX3" fmla="*/ 7770 w 3909566"/>
              <a:gd name="connsiteY3" fmla="*/ 201422 h 2422108"/>
              <a:gd name="connsiteX4" fmla="*/ 7770 w 3909566"/>
              <a:gd name="connsiteY4" fmla="*/ 349468 h 2422108"/>
              <a:gd name="connsiteX5" fmla="*/ 86147 w 3909566"/>
              <a:gd name="connsiteY5" fmla="*/ 480097 h 2422108"/>
              <a:gd name="connsiteX6" fmla="*/ 208067 w 3909566"/>
              <a:gd name="connsiteY6" fmla="*/ 558474 h 2422108"/>
              <a:gd name="connsiteX7" fmla="*/ 321279 w 3909566"/>
              <a:gd name="connsiteY7" fmla="*/ 610725 h 2422108"/>
              <a:gd name="connsiteX8" fmla="*/ 478033 w 3909566"/>
              <a:gd name="connsiteY8" fmla="*/ 567182 h 2422108"/>
              <a:gd name="connsiteX9" fmla="*/ 687039 w 3909566"/>
              <a:gd name="connsiteY9" fmla="*/ 462680 h 2422108"/>
              <a:gd name="connsiteX10" fmla="*/ 957004 w 3909566"/>
              <a:gd name="connsiteY10" fmla="*/ 480097 h 2422108"/>
              <a:gd name="connsiteX11" fmla="*/ 1575313 w 3909566"/>
              <a:gd name="connsiteY11" fmla="*/ 750062 h 2422108"/>
              <a:gd name="connsiteX12" fmla="*/ 3203816 w 3909566"/>
              <a:gd name="connsiteY12" fmla="*/ 2186977 h 2422108"/>
              <a:gd name="connsiteX13" fmla="*/ 3395404 w 3909566"/>
              <a:gd name="connsiteY13" fmla="*/ 2335022 h 2422108"/>
              <a:gd name="connsiteX14" fmla="*/ 3552159 w 3909566"/>
              <a:gd name="connsiteY14" fmla="*/ 2404691 h 2422108"/>
              <a:gd name="connsiteX15" fmla="*/ 3752456 w 3909566"/>
              <a:gd name="connsiteY15" fmla="*/ 2422108 h 2422108"/>
              <a:gd name="connsiteX16" fmla="*/ 3874376 w 3909566"/>
              <a:gd name="connsiteY16" fmla="*/ 2326314 h 2422108"/>
              <a:gd name="connsiteX17" fmla="*/ 3909210 w 3909566"/>
              <a:gd name="connsiteY17" fmla="*/ 2021514 h 2422108"/>
              <a:gd name="connsiteX18" fmla="*/ 3891793 w 3909566"/>
              <a:gd name="connsiteY18" fmla="*/ 1995388 h 2422108"/>
              <a:gd name="connsiteX19" fmla="*/ 3865667 w 3909566"/>
              <a:gd name="connsiteY19" fmla="*/ 1925720 h 2422108"/>
              <a:gd name="connsiteX20" fmla="*/ 3848250 w 3909566"/>
              <a:gd name="connsiteY20" fmla="*/ 1908302 h 2422108"/>
              <a:gd name="connsiteX21" fmla="*/ 3830833 w 3909566"/>
              <a:gd name="connsiteY21" fmla="*/ 1856051 h 2422108"/>
              <a:gd name="connsiteX22" fmla="*/ 3822124 w 3909566"/>
              <a:gd name="connsiteY22" fmla="*/ 1829925 h 2422108"/>
              <a:gd name="connsiteX23" fmla="*/ 3787290 w 3909566"/>
              <a:gd name="connsiteY23" fmla="*/ 1786382 h 2422108"/>
              <a:gd name="connsiteX24" fmla="*/ 3769873 w 3909566"/>
              <a:gd name="connsiteY24" fmla="*/ 1760257 h 2422108"/>
              <a:gd name="connsiteX25" fmla="*/ 3743747 w 3909566"/>
              <a:gd name="connsiteY25" fmla="*/ 1742840 h 2422108"/>
              <a:gd name="connsiteX26" fmla="*/ 3708913 w 3909566"/>
              <a:gd name="connsiteY26" fmla="*/ 1699297 h 2422108"/>
              <a:gd name="connsiteX27" fmla="*/ 3656662 w 3909566"/>
              <a:gd name="connsiteY27" fmla="*/ 1647045 h 2422108"/>
              <a:gd name="connsiteX28" fmla="*/ 3621827 w 3909566"/>
              <a:gd name="connsiteY28" fmla="*/ 1603502 h 2422108"/>
              <a:gd name="connsiteX29" fmla="*/ 3586993 w 3909566"/>
              <a:gd name="connsiteY29" fmla="*/ 1586085 h 2422108"/>
              <a:gd name="connsiteX30" fmla="*/ 3517324 w 3909566"/>
              <a:gd name="connsiteY30" fmla="*/ 1533834 h 2422108"/>
              <a:gd name="connsiteX31" fmla="*/ 3465073 w 3909566"/>
              <a:gd name="connsiteY31" fmla="*/ 1499000 h 2422108"/>
              <a:gd name="connsiteX32" fmla="*/ 3421530 w 3909566"/>
              <a:gd name="connsiteY32" fmla="*/ 1464165 h 2422108"/>
              <a:gd name="connsiteX33" fmla="*/ 3369279 w 3909566"/>
              <a:gd name="connsiteY33" fmla="*/ 1446748 h 2422108"/>
              <a:gd name="connsiteX34" fmla="*/ 3343153 w 3909566"/>
              <a:gd name="connsiteY34" fmla="*/ 1438040 h 2422108"/>
              <a:gd name="connsiteX35" fmla="*/ 3325736 w 3909566"/>
              <a:gd name="connsiteY35" fmla="*/ 1420622 h 2422108"/>
              <a:gd name="connsiteX36" fmla="*/ 3273484 w 3909566"/>
              <a:gd name="connsiteY36" fmla="*/ 1385788 h 2422108"/>
              <a:gd name="connsiteX37" fmla="*/ 3247359 w 3909566"/>
              <a:gd name="connsiteY37" fmla="*/ 1359662 h 2422108"/>
              <a:gd name="connsiteX38" fmla="*/ 3212524 w 3909566"/>
              <a:gd name="connsiteY38" fmla="*/ 1316120 h 2422108"/>
              <a:gd name="connsiteX39" fmla="*/ 3142856 w 3909566"/>
              <a:gd name="connsiteY39" fmla="*/ 1289994 h 2422108"/>
              <a:gd name="connsiteX40" fmla="*/ 3090604 w 3909566"/>
              <a:gd name="connsiteY40" fmla="*/ 1255160 h 2422108"/>
              <a:gd name="connsiteX41" fmla="*/ 3038353 w 3909566"/>
              <a:gd name="connsiteY41" fmla="*/ 1237742 h 2422108"/>
              <a:gd name="connsiteX42" fmla="*/ 2986102 w 3909566"/>
              <a:gd name="connsiteY42" fmla="*/ 1211617 h 2422108"/>
              <a:gd name="connsiteX43" fmla="*/ 2933850 w 3909566"/>
              <a:gd name="connsiteY43" fmla="*/ 1176782 h 2422108"/>
              <a:gd name="connsiteX44" fmla="*/ 2907724 w 3909566"/>
              <a:gd name="connsiteY44" fmla="*/ 1159365 h 2422108"/>
              <a:gd name="connsiteX45" fmla="*/ 2890307 w 3909566"/>
              <a:gd name="connsiteY45" fmla="*/ 1133240 h 2422108"/>
              <a:gd name="connsiteX46" fmla="*/ 2881599 w 3909566"/>
              <a:gd name="connsiteY46" fmla="*/ 1107114 h 2422108"/>
              <a:gd name="connsiteX47" fmla="*/ 2855473 w 3909566"/>
              <a:gd name="connsiteY47" fmla="*/ 1098405 h 2422108"/>
              <a:gd name="connsiteX48" fmla="*/ 2846764 w 3909566"/>
              <a:gd name="connsiteY48" fmla="*/ 1072280 h 2422108"/>
              <a:gd name="connsiteX49" fmla="*/ 2855473 w 3909566"/>
              <a:gd name="connsiteY49" fmla="*/ 1028737 h 2422108"/>
              <a:gd name="connsiteX50" fmla="*/ 2907724 w 3909566"/>
              <a:gd name="connsiteY50" fmla="*/ 1002611 h 2422108"/>
              <a:gd name="connsiteX51" fmla="*/ 2951267 w 3909566"/>
              <a:gd name="connsiteY51" fmla="*/ 967777 h 2422108"/>
              <a:gd name="connsiteX52" fmla="*/ 3029644 w 3909566"/>
              <a:gd name="connsiteY52" fmla="*/ 950360 h 2422108"/>
              <a:gd name="connsiteX53" fmla="*/ 3073187 w 3909566"/>
              <a:gd name="connsiteY53" fmla="*/ 915525 h 2422108"/>
              <a:gd name="connsiteX54" fmla="*/ 3090604 w 3909566"/>
              <a:gd name="connsiteY54" fmla="*/ 863274 h 2422108"/>
              <a:gd name="connsiteX55" fmla="*/ 3081896 w 3909566"/>
              <a:gd name="connsiteY55" fmla="*/ 793605 h 2422108"/>
              <a:gd name="connsiteX56" fmla="*/ 3064479 w 3909566"/>
              <a:gd name="connsiteY56" fmla="*/ 767480 h 2422108"/>
              <a:gd name="connsiteX57" fmla="*/ 3029644 w 3909566"/>
              <a:gd name="connsiteY57" fmla="*/ 697811 h 2422108"/>
              <a:gd name="connsiteX58" fmla="*/ 3012227 w 3909566"/>
              <a:gd name="connsiteY58" fmla="*/ 671685 h 2422108"/>
              <a:gd name="connsiteX59" fmla="*/ 2959976 w 3909566"/>
              <a:gd name="connsiteY59" fmla="*/ 654268 h 2422108"/>
              <a:gd name="connsiteX60" fmla="*/ 2855473 w 3909566"/>
              <a:gd name="connsiteY60" fmla="*/ 575891 h 2422108"/>
              <a:gd name="connsiteX61" fmla="*/ 2716136 w 3909566"/>
              <a:gd name="connsiteY61" fmla="*/ 506222 h 2422108"/>
              <a:gd name="connsiteX62" fmla="*/ 2481004 w 3909566"/>
              <a:gd name="connsiteY62" fmla="*/ 401720 h 2422108"/>
              <a:gd name="connsiteX63" fmla="*/ 2123953 w 3909566"/>
              <a:gd name="connsiteY63" fmla="*/ 358177 h 2422108"/>
              <a:gd name="connsiteX64" fmla="*/ 1949782 w 3909566"/>
              <a:gd name="connsiteY64" fmla="*/ 410428 h 2422108"/>
              <a:gd name="connsiteX65" fmla="*/ 1836570 w 3909566"/>
              <a:gd name="connsiteY65" fmla="*/ 436554 h 2422108"/>
              <a:gd name="connsiteX66" fmla="*/ 1592730 w 3909566"/>
              <a:gd name="connsiteY66" fmla="*/ 497514 h 2422108"/>
              <a:gd name="connsiteX67" fmla="*/ 1348890 w 3909566"/>
              <a:gd name="connsiteY67" fmla="*/ 480097 h 2422108"/>
              <a:gd name="connsiteX68" fmla="*/ 1183427 w 3909566"/>
              <a:gd name="connsiteY68" fmla="*/ 323342 h 2422108"/>
              <a:gd name="connsiteX69" fmla="*/ 1122467 w 3909566"/>
              <a:gd name="connsiteY69" fmla="*/ 244965 h 2422108"/>
              <a:gd name="connsiteX70" fmla="*/ 974422 w 3909566"/>
              <a:gd name="connsiteY70" fmla="*/ 140462 h 2422108"/>
              <a:gd name="connsiteX71" fmla="*/ 782833 w 3909566"/>
              <a:gd name="connsiteY71" fmla="*/ 35960 h 2422108"/>
              <a:gd name="connsiteX72" fmla="*/ 617370 w 3909566"/>
              <a:gd name="connsiteY72" fmla="*/ 1125 h 2422108"/>
              <a:gd name="connsiteX0" fmla="*/ 617370 w 3909566"/>
              <a:gd name="connsiteY0" fmla="*/ 1125 h 2422108"/>
              <a:gd name="connsiteX1" fmla="*/ 234193 w 3909566"/>
              <a:gd name="connsiteY1" fmla="*/ 70794 h 2422108"/>
              <a:gd name="connsiteX2" fmla="*/ 51313 w 3909566"/>
              <a:gd name="connsiteY2" fmla="*/ 149171 h 2422108"/>
              <a:gd name="connsiteX3" fmla="*/ 7770 w 3909566"/>
              <a:gd name="connsiteY3" fmla="*/ 201422 h 2422108"/>
              <a:gd name="connsiteX4" fmla="*/ 7770 w 3909566"/>
              <a:gd name="connsiteY4" fmla="*/ 349468 h 2422108"/>
              <a:gd name="connsiteX5" fmla="*/ 86147 w 3909566"/>
              <a:gd name="connsiteY5" fmla="*/ 480097 h 2422108"/>
              <a:gd name="connsiteX6" fmla="*/ 208067 w 3909566"/>
              <a:gd name="connsiteY6" fmla="*/ 558474 h 2422108"/>
              <a:gd name="connsiteX7" fmla="*/ 321279 w 3909566"/>
              <a:gd name="connsiteY7" fmla="*/ 610725 h 2422108"/>
              <a:gd name="connsiteX8" fmla="*/ 478033 w 3909566"/>
              <a:gd name="connsiteY8" fmla="*/ 567182 h 2422108"/>
              <a:gd name="connsiteX9" fmla="*/ 687039 w 3909566"/>
              <a:gd name="connsiteY9" fmla="*/ 462680 h 2422108"/>
              <a:gd name="connsiteX10" fmla="*/ 957004 w 3909566"/>
              <a:gd name="connsiteY10" fmla="*/ 480097 h 2422108"/>
              <a:gd name="connsiteX11" fmla="*/ 1575313 w 3909566"/>
              <a:gd name="connsiteY11" fmla="*/ 750062 h 2422108"/>
              <a:gd name="connsiteX12" fmla="*/ 3203816 w 3909566"/>
              <a:gd name="connsiteY12" fmla="*/ 2186977 h 2422108"/>
              <a:gd name="connsiteX13" fmla="*/ 3395404 w 3909566"/>
              <a:gd name="connsiteY13" fmla="*/ 2335022 h 2422108"/>
              <a:gd name="connsiteX14" fmla="*/ 3552159 w 3909566"/>
              <a:gd name="connsiteY14" fmla="*/ 2404691 h 2422108"/>
              <a:gd name="connsiteX15" fmla="*/ 3752456 w 3909566"/>
              <a:gd name="connsiteY15" fmla="*/ 2422108 h 2422108"/>
              <a:gd name="connsiteX16" fmla="*/ 3874376 w 3909566"/>
              <a:gd name="connsiteY16" fmla="*/ 2326314 h 2422108"/>
              <a:gd name="connsiteX17" fmla="*/ 3909210 w 3909566"/>
              <a:gd name="connsiteY17" fmla="*/ 2021514 h 2422108"/>
              <a:gd name="connsiteX18" fmla="*/ 3891793 w 3909566"/>
              <a:gd name="connsiteY18" fmla="*/ 1995388 h 2422108"/>
              <a:gd name="connsiteX19" fmla="*/ 3865667 w 3909566"/>
              <a:gd name="connsiteY19" fmla="*/ 1925720 h 2422108"/>
              <a:gd name="connsiteX20" fmla="*/ 3848250 w 3909566"/>
              <a:gd name="connsiteY20" fmla="*/ 1908302 h 2422108"/>
              <a:gd name="connsiteX21" fmla="*/ 3830833 w 3909566"/>
              <a:gd name="connsiteY21" fmla="*/ 1856051 h 2422108"/>
              <a:gd name="connsiteX22" fmla="*/ 3822124 w 3909566"/>
              <a:gd name="connsiteY22" fmla="*/ 1829925 h 2422108"/>
              <a:gd name="connsiteX23" fmla="*/ 3787290 w 3909566"/>
              <a:gd name="connsiteY23" fmla="*/ 1786382 h 2422108"/>
              <a:gd name="connsiteX24" fmla="*/ 3769873 w 3909566"/>
              <a:gd name="connsiteY24" fmla="*/ 1760257 h 2422108"/>
              <a:gd name="connsiteX25" fmla="*/ 3743747 w 3909566"/>
              <a:gd name="connsiteY25" fmla="*/ 1742840 h 2422108"/>
              <a:gd name="connsiteX26" fmla="*/ 3708913 w 3909566"/>
              <a:gd name="connsiteY26" fmla="*/ 1699297 h 2422108"/>
              <a:gd name="connsiteX27" fmla="*/ 3656662 w 3909566"/>
              <a:gd name="connsiteY27" fmla="*/ 1647045 h 2422108"/>
              <a:gd name="connsiteX28" fmla="*/ 3621827 w 3909566"/>
              <a:gd name="connsiteY28" fmla="*/ 1603502 h 2422108"/>
              <a:gd name="connsiteX29" fmla="*/ 3586993 w 3909566"/>
              <a:gd name="connsiteY29" fmla="*/ 1586085 h 2422108"/>
              <a:gd name="connsiteX30" fmla="*/ 3517324 w 3909566"/>
              <a:gd name="connsiteY30" fmla="*/ 1533834 h 2422108"/>
              <a:gd name="connsiteX31" fmla="*/ 3465073 w 3909566"/>
              <a:gd name="connsiteY31" fmla="*/ 1499000 h 2422108"/>
              <a:gd name="connsiteX32" fmla="*/ 3421530 w 3909566"/>
              <a:gd name="connsiteY32" fmla="*/ 1464165 h 2422108"/>
              <a:gd name="connsiteX33" fmla="*/ 3369279 w 3909566"/>
              <a:gd name="connsiteY33" fmla="*/ 1446748 h 2422108"/>
              <a:gd name="connsiteX34" fmla="*/ 3343153 w 3909566"/>
              <a:gd name="connsiteY34" fmla="*/ 1438040 h 2422108"/>
              <a:gd name="connsiteX35" fmla="*/ 3325736 w 3909566"/>
              <a:gd name="connsiteY35" fmla="*/ 1420622 h 2422108"/>
              <a:gd name="connsiteX36" fmla="*/ 3273484 w 3909566"/>
              <a:gd name="connsiteY36" fmla="*/ 1385788 h 2422108"/>
              <a:gd name="connsiteX37" fmla="*/ 3247359 w 3909566"/>
              <a:gd name="connsiteY37" fmla="*/ 1359662 h 2422108"/>
              <a:gd name="connsiteX38" fmla="*/ 3212524 w 3909566"/>
              <a:gd name="connsiteY38" fmla="*/ 1316120 h 2422108"/>
              <a:gd name="connsiteX39" fmla="*/ 3142856 w 3909566"/>
              <a:gd name="connsiteY39" fmla="*/ 1289994 h 2422108"/>
              <a:gd name="connsiteX40" fmla="*/ 3090604 w 3909566"/>
              <a:gd name="connsiteY40" fmla="*/ 1255160 h 2422108"/>
              <a:gd name="connsiteX41" fmla="*/ 3038353 w 3909566"/>
              <a:gd name="connsiteY41" fmla="*/ 1237742 h 2422108"/>
              <a:gd name="connsiteX42" fmla="*/ 2986102 w 3909566"/>
              <a:gd name="connsiteY42" fmla="*/ 1211617 h 2422108"/>
              <a:gd name="connsiteX43" fmla="*/ 2933850 w 3909566"/>
              <a:gd name="connsiteY43" fmla="*/ 1176782 h 2422108"/>
              <a:gd name="connsiteX44" fmla="*/ 2907724 w 3909566"/>
              <a:gd name="connsiteY44" fmla="*/ 1159365 h 2422108"/>
              <a:gd name="connsiteX45" fmla="*/ 2890307 w 3909566"/>
              <a:gd name="connsiteY45" fmla="*/ 1133240 h 2422108"/>
              <a:gd name="connsiteX46" fmla="*/ 2881599 w 3909566"/>
              <a:gd name="connsiteY46" fmla="*/ 1107114 h 2422108"/>
              <a:gd name="connsiteX47" fmla="*/ 2855473 w 3909566"/>
              <a:gd name="connsiteY47" fmla="*/ 1098405 h 2422108"/>
              <a:gd name="connsiteX48" fmla="*/ 2846764 w 3909566"/>
              <a:gd name="connsiteY48" fmla="*/ 1072280 h 2422108"/>
              <a:gd name="connsiteX49" fmla="*/ 2855473 w 3909566"/>
              <a:gd name="connsiteY49" fmla="*/ 1028737 h 2422108"/>
              <a:gd name="connsiteX50" fmla="*/ 2907724 w 3909566"/>
              <a:gd name="connsiteY50" fmla="*/ 1002611 h 2422108"/>
              <a:gd name="connsiteX51" fmla="*/ 2951267 w 3909566"/>
              <a:gd name="connsiteY51" fmla="*/ 967777 h 2422108"/>
              <a:gd name="connsiteX52" fmla="*/ 3029644 w 3909566"/>
              <a:gd name="connsiteY52" fmla="*/ 950360 h 2422108"/>
              <a:gd name="connsiteX53" fmla="*/ 3073187 w 3909566"/>
              <a:gd name="connsiteY53" fmla="*/ 915525 h 2422108"/>
              <a:gd name="connsiteX54" fmla="*/ 3090604 w 3909566"/>
              <a:gd name="connsiteY54" fmla="*/ 863274 h 2422108"/>
              <a:gd name="connsiteX55" fmla="*/ 3081896 w 3909566"/>
              <a:gd name="connsiteY55" fmla="*/ 793605 h 2422108"/>
              <a:gd name="connsiteX56" fmla="*/ 3064479 w 3909566"/>
              <a:gd name="connsiteY56" fmla="*/ 767480 h 2422108"/>
              <a:gd name="connsiteX57" fmla="*/ 3029644 w 3909566"/>
              <a:gd name="connsiteY57" fmla="*/ 697811 h 2422108"/>
              <a:gd name="connsiteX58" fmla="*/ 3012227 w 3909566"/>
              <a:gd name="connsiteY58" fmla="*/ 671685 h 2422108"/>
              <a:gd name="connsiteX59" fmla="*/ 2855473 w 3909566"/>
              <a:gd name="connsiteY59" fmla="*/ 575891 h 2422108"/>
              <a:gd name="connsiteX60" fmla="*/ 2716136 w 3909566"/>
              <a:gd name="connsiteY60" fmla="*/ 506222 h 2422108"/>
              <a:gd name="connsiteX61" fmla="*/ 2481004 w 3909566"/>
              <a:gd name="connsiteY61" fmla="*/ 401720 h 2422108"/>
              <a:gd name="connsiteX62" fmla="*/ 2123953 w 3909566"/>
              <a:gd name="connsiteY62" fmla="*/ 358177 h 2422108"/>
              <a:gd name="connsiteX63" fmla="*/ 1949782 w 3909566"/>
              <a:gd name="connsiteY63" fmla="*/ 410428 h 2422108"/>
              <a:gd name="connsiteX64" fmla="*/ 1836570 w 3909566"/>
              <a:gd name="connsiteY64" fmla="*/ 436554 h 2422108"/>
              <a:gd name="connsiteX65" fmla="*/ 1592730 w 3909566"/>
              <a:gd name="connsiteY65" fmla="*/ 497514 h 2422108"/>
              <a:gd name="connsiteX66" fmla="*/ 1348890 w 3909566"/>
              <a:gd name="connsiteY66" fmla="*/ 480097 h 2422108"/>
              <a:gd name="connsiteX67" fmla="*/ 1183427 w 3909566"/>
              <a:gd name="connsiteY67" fmla="*/ 323342 h 2422108"/>
              <a:gd name="connsiteX68" fmla="*/ 1122467 w 3909566"/>
              <a:gd name="connsiteY68" fmla="*/ 244965 h 2422108"/>
              <a:gd name="connsiteX69" fmla="*/ 974422 w 3909566"/>
              <a:gd name="connsiteY69" fmla="*/ 140462 h 2422108"/>
              <a:gd name="connsiteX70" fmla="*/ 782833 w 3909566"/>
              <a:gd name="connsiteY70" fmla="*/ 35960 h 2422108"/>
              <a:gd name="connsiteX71" fmla="*/ 617370 w 3909566"/>
              <a:gd name="connsiteY71" fmla="*/ 1125 h 2422108"/>
              <a:gd name="connsiteX0" fmla="*/ 617370 w 3909566"/>
              <a:gd name="connsiteY0" fmla="*/ 1125 h 2422108"/>
              <a:gd name="connsiteX1" fmla="*/ 234193 w 3909566"/>
              <a:gd name="connsiteY1" fmla="*/ 70794 h 2422108"/>
              <a:gd name="connsiteX2" fmla="*/ 51313 w 3909566"/>
              <a:gd name="connsiteY2" fmla="*/ 149171 h 2422108"/>
              <a:gd name="connsiteX3" fmla="*/ 7770 w 3909566"/>
              <a:gd name="connsiteY3" fmla="*/ 201422 h 2422108"/>
              <a:gd name="connsiteX4" fmla="*/ 7770 w 3909566"/>
              <a:gd name="connsiteY4" fmla="*/ 349468 h 2422108"/>
              <a:gd name="connsiteX5" fmla="*/ 86147 w 3909566"/>
              <a:gd name="connsiteY5" fmla="*/ 480097 h 2422108"/>
              <a:gd name="connsiteX6" fmla="*/ 208067 w 3909566"/>
              <a:gd name="connsiteY6" fmla="*/ 558474 h 2422108"/>
              <a:gd name="connsiteX7" fmla="*/ 321279 w 3909566"/>
              <a:gd name="connsiteY7" fmla="*/ 610725 h 2422108"/>
              <a:gd name="connsiteX8" fmla="*/ 478033 w 3909566"/>
              <a:gd name="connsiteY8" fmla="*/ 567182 h 2422108"/>
              <a:gd name="connsiteX9" fmla="*/ 687039 w 3909566"/>
              <a:gd name="connsiteY9" fmla="*/ 462680 h 2422108"/>
              <a:gd name="connsiteX10" fmla="*/ 957004 w 3909566"/>
              <a:gd name="connsiteY10" fmla="*/ 480097 h 2422108"/>
              <a:gd name="connsiteX11" fmla="*/ 1575313 w 3909566"/>
              <a:gd name="connsiteY11" fmla="*/ 750062 h 2422108"/>
              <a:gd name="connsiteX12" fmla="*/ 3203816 w 3909566"/>
              <a:gd name="connsiteY12" fmla="*/ 2186977 h 2422108"/>
              <a:gd name="connsiteX13" fmla="*/ 3395404 w 3909566"/>
              <a:gd name="connsiteY13" fmla="*/ 2335022 h 2422108"/>
              <a:gd name="connsiteX14" fmla="*/ 3552159 w 3909566"/>
              <a:gd name="connsiteY14" fmla="*/ 2404691 h 2422108"/>
              <a:gd name="connsiteX15" fmla="*/ 3752456 w 3909566"/>
              <a:gd name="connsiteY15" fmla="*/ 2422108 h 2422108"/>
              <a:gd name="connsiteX16" fmla="*/ 3874376 w 3909566"/>
              <a:gd name="connsiteY16" fmla="*/ 2326314 h 2422108"/>
              <a:gd name="connsiteX17" fmla="*/ 3909210 w 3909566"/>
              <a:gd name="connsiteY17" fmla="*/ 2021514 h 2422108"/>
              <a:gd name="connsiteX18" fmla="*/ 3891793 w 3909566"/>
              <a:gd name="connsiteY18" fmla="*/ 1995388 h 2422108"/>
              <a:gd name="connsiteX19" fmla="*/ 3865667 w 3909566"/>
              <a:gd name="connsiteY19" fmla="*/ 1925720 h 2422108"/>
              <a:gd name="connsiteX20" fmla="*/ 3848250 w 3909566"/>
              <a:gd name="connsiteY20" fmla="*/ 1908302 h 2422108"/>
              <a:gd name="connsiteX21" fmla="*/ 3830833 w 3909566"/>
              <a:gd name="connsiteY21" fmla="*/ 1856051 h 2422108"/>
              <a:gd name="connsiteX22" fmla="*/ 3822124 w 3909566"/>
              <a:gd name="connsiteY22" fmla="*/ 1829925 h 2422108"/>
              <a:gd name="connsiteX23" fmla="*/ 3787290 w 3909566"/>
              <a:gd name="connsiteY23" fmla="*/ 1786382 h 2422108"/>
              <a:gd name="connsiteX24" fmla="*/ 3769873 w 3909566"/>
              <a:gd name="connsiteY24" fmla="*/ 1760257 h 2422108"/>
              <a:gd name="connsiteX25" fmla="*/ 3743747 w 3909566"/>
              <a:gd name="connsiteY25" fmla="*/ 1742840 h 2422108"/>
              <a:gd name="connsiteX26" fmla="*/ 3708913 w 3909566"/>
              <a:gd name="connsiteY26" fmla="*/ 1699297 h 2422108"/>
              <a:gd name="connsiteX27" fmla="*/ 3656662 w 3909566"/>
              <a:gd name="connsiteY27" fmla="*/ 1647045 h 2422108"/>
              <a:gd name="connsiteX28" fmla="*/ 3621827 w 3909566"/>
              <a:gd name="connsiteY28" fmla="*/ 1603502 h 2422108"/>
              <a:gd name="connsiteX29" fmla="*/ 3586993 w 3909566"/>
              <a:gd name="connsiteY29" fmla="*/ 1586085 h 2422108"/>
              <a:gd name="connsiteX30" fmla="*/ 3517324 w 3909566"/>
              <a:gd name="connsiteY30" fmla="*/ 1533834 h 2422108"/>
              <a:gd name="connsiteX31" fmla="*/ 3465073 w 3909566"/>
              <a:gd name="connsiteY31" fmla="*/ 1499000 h 2422108"/>
              <a:gd name="connsiteX32" fmla="*/ 3421530 w 3909566"/>
              <a:gd name="connsiteY32" fmla="*/ 1464165 h 2422108"/>
              <a:gd name="connsiteX33" fmla="*/ 3369279 w 3909566"/>
              <a:gd name="connsiteY33" fmla="*/ 1446748 h 2422108"/>
              <a:gd name="connsiteX34" fmla="*/ 3343153 w 3909566"/>
              <a:gd name="connsiteY34" fmla="*/ 1438040 h 2422108"/>
              <a:gd name="connsiteX35" fmla="*/ 3325736 w 3909566"/>
              <a:gd name="connsiteY35" fmla="*/ 1420622 h 2422108"/>
              <a:gd name="connsiteX36" fmla="*/ 3273484 w 3909566"/>
              <a:gd name="connsiteY36" fmla="*/ 1385788 h 2422108"/>
              <a:gd name="connsiteX37" fmla="*/ 3247359 w 3909566"/>
              <a:gd name="connsiteY37" fmla="*/ 1359662 h 2422108"/>
              <a:gd name="connsiteX38" fmla="*/ 3212524 w 3909566"/>
              <a:gd name="connsiteY38" fmla="*/ 1316120 h 2422108"/>
              <a:gd name="connsiteX39" fmla="*/ 3142856 w 3909566"/>
              <a:gd name="connsiteY39" fmla="*/ 1289994 h 2422108"/>
              <a:gd name="connsiteX40" fmla="*/ 3090604 w 3909566"/>
              <a:gd name="connsiteY40" fmla="*/ 1255160 h 2422108"/>
              <a:gd name="connsiteX41" fmla="*/ 3038353 w 3909566"/>
              <a:gd name="connsiteY41" fmla="*/ 1237742 h 2422108"/>
              <a:gd name="connsiteX42" fmla="*/ 2986102 w 3909566"/>
              <a:gd name="connsiteY42" fmla="*/ 1211617 h 2422108"/>
              <a:gd name="connsiteX43" fmla="*/ 2933850 w 3909566"/>
              <a:gd name="connsiteY43" fmla="*/ 1176782 h 2422108"/>
              <a:gd name="connsiteX44" fmla="*/ 2907724 w 3909566"/>
              <a:gd name="connsiteY44" fmla="*/ 1159365 h 2422108"/>
              <a:gd name="connsiteX45" fmla="*/ 2890307 w 3909566"/>
              <a:gd name="connsiteY45" fmla="*/ 1133240 h 2422108"/>
              <a:gd name="connsiteX46" fmla="*/ 2881599 w 3909566"/>
              <a:gd name="connsiteY46" fmla="*/ 1107114 h 2422108"/>
              <a:gd name="connsiteX47" fmla="*/ 2855473 w 3909566"/>
              <a:gd name="connsiteY47" fmla="*/ 1098405 h 2422108"/>
              <a:gd name="connsiteX48" fmla="*/ 2846764 w 3909566"/>
              <a:gd name="connsiteY48" fmla="*/ 1072280 h 2422108"/>
              <a:gd name="connsiteX49" fmla="*/ 2855473 w 3909566"/>
              <a:gd name="connsiteY49" fmla="*/ 1028737 h 2422108"/>
              <a:gd name="connsiteX50" fmla="*/ 2907724 w 3909566"/>
              <a:gd name="connsiteY50" fmla="*/ 1002611 h 2422108"/>
              <a:gd name="connsiteX51" fmla="*/ 2951267 w 3909566"/>
              <a:gd name="connsiteY51" fmla="*/ 967777 h 2422108"/>
              <a:gd name="connsiteX52" fmla="*/ 3029644 w 3909566"/>
              <a:gd name="connsiteY52" fmla="*/ 950360 h 2422108"/>
              <a:gd name="connsiteX53" fmla="*/ 3073187 w 3909566"/>
              <a:gd name="connsiteY53" fmla="*/ 915525 h 2422108"/>
              <a:gd name="connsiteX54" fmla="*/ 3090604 w 3909566"/>
              <a:gd name="connsiteY54" fmla="*/ 863274 h 2422108"/>
              <a:gd name="connsiteX55" fmla="*/ 3081896 w 3909566"/>
              <a:gd name="connsiteY55" fmla="*/ 793605 h 2422108"/>
              <a:gd name="connsiteX56" fmla="*/ 3029644 w 3909566"/>
              <a:gd name="connsiteY56" fmla="*/ 697811 h 2422108"/>
              <a:gd name="connsiteX57" fmla="*/ 3012227 w 3909566"/>
              <a:gd name="connsiteY57" fmla="*/ 671685 h 2422108"/>
              <a:gd name="connsiteX58" fmla="*/ 2855473 w 3909566"/>
              <a:gd name="connsiteY58" fmla="*/ 575891 h 2422108"/>
              <a:gd name="connsiteX59" fmla="*/ 2716136 w 3909566"/>
              <a:gd name="connsiteY59" fmla="*/ 506222 h 2422108"/>
              <a:gd name="connsiteX60" fmla="*/ 2481004 w 3909566"/>
              <a:gd name="connsiteY60" fmla="*/ 401720 h 2422108"/>
              <a:gd name="connsiteX61" fmla="*/ 2123953 w 3909566"/>
              <a:gd name="connsiteY61" fmla="*/ 358177 h 2422108"/>
              <a:gd name="connsiteX62" fmla="*/ 1949782 w 3909566"/>
              <a:gd name="connsiteY62" fmla="*/ 410428 h 2422108"/>
              <a:gd name="connsiteX63" fmla="*/ 1836570 w 3909566"/>
              <a:gd name="connsiteY63" fmla="*/ 436554 h 2422108"/>
              <a:gd name="connsiteX64" fmla="*/ 1592730 w 3909566"/>
              <a:gd name="connsiteY64" fmla="*/ 497514 h 2422108"/>
              <a:gd name="connsiteX65" fmla="*/ 1348890 w 3909566"/>
              <a:gd name="connsiteY65" fmla="*/ 480097 h 2422108"/>
              <a:gd name="connsiteX66" fmla="*/ 1183427 w 3909566"/>
              <a:gd name="connsiteY66" fmla="*/ 323342 h 2422108"/>
              <a:gd name="connsiteX67" fmla="*/ 1122467 w 3909566"/>
              <a:gd name="connsiteY67" fmla="*/ 244965 h 2422108"/>
              <a:gd name="connsiteX68" fmla="*/ 974422 w 3909566"/>
              <a:gd name="connsiteY68" fmla="*/ 140462 h 2422108"/>
              <a:gd name="connsiteX69" fmla="*/ 782833 w 3909566"/>
              <a:gd name="connsiteY69" fmla="*/ 35960 h 2422108"/>
              <a:gd name="connsiteX70" fmla="*/ 617370 w 3909566"/>
              <a:gd name="connsiteY70" fmla="*/ 1125 h 2422108"/>
              <a:gd name="connsiteX0" fmla="*/ 617370 w 3909566"/>
              <a:gd name="connsiteY0" fmla="*/ 1125 h 2422108"/>
              <a:gd name="connsiteX1" fmla="*/ 234193 w 3909566"/>
              <a:gd name="connsiteY1" fmla="*/ 70794 h 2422108"/>
              <a:gd name="connsiteX2" fmla="*/ 51313 w 3909566"/>
              <a:gd name="connsiteY2" fmla="*/ 149171 h 2422108"/>
              <a:gd name="connsiteX3" fmla="*/ 7770 w 3909566"/>
              <a:gd name="connsiteY3" fmla="*/ 201422 h 2422108"/>
              <a:gd name="connsiteX4" fmla="*/ 7770 w 3909566"/>
              <a:gd name="connsiteY4" fmla="*/ 349468 h 2422108"/>
              <a:gd name="connsiteX5" fmla="*/ 86147 w 3909566"/>
              <a:gd name="connsiteY5" fmla="*/ 480097 h 2422108"/>
              <a:gd name="connsiteX6" fmla="*/ 208067 w 3909566"/>
              <a:gd name="connsiteY6" fmla="*/ 558474 h 2422108"/>
              <a:gd name="connsiteX7" fmla="*/ 321279 w 3909566"/>
              <a:gd name="connsiteY7" fmla="*/ 610725 h 2422108"/>
              <a:gd name="connsiteX8" fmla="*/ 478033 w 3909566"/>
              <a:gd name="connsiteY8" fmla="*/ 567182 h 2422108"/>
              <a:gd name="connsiteX9" fmla="*/ 687039 w 3909566"/>
              <a:gd name="connsiteY9" fmla="*/ 462680 h 2422108"/>
              <a:gd name="connsiteX10" fmla="*/ 957004 w 3909566"/>
              <a:gd name="connsiteY10" fmla="*/ 480097 h 2422108"/>
              <a:gd name="connsiteX11" fmla="*/ 1575313 w 3909566"/>
              <a:gd name="connsiteY11" fmla="*/ 750062 h 2422108"/>
              <a:gd name="connsiteX12" fmla="*/ 3203816 w 3909566"/>
              <a:gd name="connsiteY12" fmla="*/ 2186977 h 2422108"/>
              <a:gd name="connsiteX13" fmla="*/ 3395404 w 3909566"/>
              <a:gd name="connsiteY13" fmla="*/ 2335022 h 2422108"/>
              <a:gd name="connsiteX14" fmla="*/ 3552159 w 3909566"/>
              <a:gd name="connsiteY14" fmla="*/ 2404691 h 2422108"/>
              <a:gd name="connsiteX15" fmla="*/ 3752456 w 3909566"/>
              <a:gd name="connsiteY15" fmla="*/ 2422108 h 2422108"/>
              <a:gd name="connsiteX16" fmla="*/ 3874376 w 3909566"/>
              <a:gd name="connsiteY16" fmla="*/ 2326314 h 2422108"/>
              <a:gd name="connsiteX17" fmla="*/ 3909210 w 3909566"/>
              <a:gd name="connsiteY17" fmla="*/ 2021514 h 2422108"/>
              <a:gd name="connsiteX18" fmla="*/ 3891793 w 3909566"/>
              <a:gd name="connsiteY18" fmla="*/ 1995388 h 2422108"/>
              <a:gd name="connsiteX19" fmla="*/ 3865667 w 3909566"/>
              <a:gd name="connsiteY19" fmla="*/ 1925720 h 2422108"/>
              <a:gd name="connsiteX20" fmla="*/ 3848250 w 3909566"/>
              <a:gd name="connsiteY20" fmla="*/ 1908302 h 2422108"/>
              <a:gd name="connsiteX21" fmla="*/ 3830833 w 3909566"/>
              <a:gd name="connsiteY21" fmla="*/ 1856051 h 2422108"/>
              <a:gd name="connsiteX22" fmla="*/ 3822124 w 3909566"/>
              <a:gd name="connsiteY22" fmla="*/ 1829925 h 2422108"/>
              <a:gd name="connsiteX23" fmla="*/ 3787290 w 3909566"/>
              <a:gd name="connsiteY23" fmla="*/ 1786382 h 2422108"/>
              <a:gd name="connsiteX24" fmla="*/ 3769873 w 3909566"/>
              <a:gd name="connsiteY24" fmla="*/ 1760257 h 2422108"/>
              <a:gd name="connsiteX25" fmla="*/ 3743747 w 3909566"/>
              <a:gd name="connsiteY25" fmla="*/ 1742840 h 2422108"/>
              <a:gd name="connsiteX26" fmla="*/ 3708913 w 3909566"/>
              <a:gd name="connsiteY26" fmla="*/ 1699297 h 2422108"/>
              <a:gd name="connsiteX27" fmla="*/ 3656662 w 3909566"/>
              <a:gd name="connsiteY27" fmla="*/ 1647045 h 2422108"/>
              <a:gd name="connsiteX28" fmla="*/ 3621827 w 3909566"/>
              <a:gd name="connsiteY28" fmla="*/ 1603502 h 2422108"/>
              <a:gd name="connsiteX29" fmla="*/ 3586993 w 3909566"/>
              <a:gd name="connsiteY29" fmla="*/ 1586085 h 2422108"/>
              <a:gd name="connsiteX30" fmla="*/ 3517324 w 3909566"/>
              <a:gd name="connsiteY30" fmla="*/ 1533834 h 2422108"/>
              <a:gd name="connsiteX31" fmla="*/ 3465073 w 3909566"/>
              <a:gd name="connsiteY31" fmla="*/ 1499000 h 2422108"/>
              <a:gd name="connsiteX32" fmla="*/ 3421530 w 3909566"/>
              <a:gd name="connsiteY32" fmla="*/ 1464165 h 2422108"/>
              <a:gd name="connsiteX33" fmla="*/ 3369279 w 3909566"/>
              <a:gd name="connsiteY33" fmla="*/ 1446748 h 2422108"/>
              <a:gd name="connsiteX34" fmla="*/ 3343153 w 3909566"/>
              <a:gd name="connsiteY34" fmla="*/ 1438040 h 2422108"/>
              <a:gd name="connsiteX35" fmla="*/ 3325736 w 3909566"/>
              <a:gd name="connsiteY35" fmla="*/ 1420622 h 2422108"/>
              <a:gd name="connsiteX36" fmla="*/ 3273484 w 3909566"/>
              <a:gd name="connsiteY36" fmla="*/ 1385788 h 2422108"/>
              <a:gd name="connsiteX37" fmla="*/ 3247359 w 3909566"/>
              <a:gd name="connsiteY37" fmla="*/ 1359662 h 2422108"/>
              <a:gd name="connsiteX38" fmla="*/ 3212524 w 3909566"/>
              <a:gd name="connsiteY38" fmla="*/ 1316120 h 2422108"/>
              <a:gd name="connsiteX39" fmla="*/ 3142856 w 3909566"/>
              <a:gd name="connsiteY39" fmla="*/ 1289994 h 2422108"/>
              <a:gd name="connsiteX40" fmla="*/ 3090604 w 3909566"/>
              <a:gd name="connsiteY40" fmla="*/ 1255160 h 2422108"/>
              <a:gd name="connsiteX41" fmla="*/ 3038353 w 3909566"/>
              <a:gd name="connsiteY41" fmla="*/ 1237742 h 2422108"/>
              <a:gd name="connsiteX42" fmla="*/ 2986102 w 3909566"/>
              <a:gd name="connsiteY42" fmla="*/ 1211617 h 2422108"/>
              <a:gd name="connsiteX43" fmla="*/ 2933850 w 3909566"/>
              <a:gd name="connsiteY43" fmla="*/ 1176782 h 2422108"/>
              <a:gd name="connsiteX44" fmla="*/ 2907724 w 3909566"/>
              <a:gd name="connsiteY44" fmla="*/ 1159365 h 2422108"/>
              <a:gd name="connsiteX45" fmla="*/ 2890307 w 3909566"/>
              <a:gd name="connsiteY45" fmla="*/ 1133240 h 2422108"/>
              <a:gd name="connsiteX46" fmla="*/ 2881599 w 3909566"/>
              <a:gd name="connsiteY46" fmla="*/ 1107114 h 2422108"/>
              <a:gd name="connsiteX47" fmla="*/ 2855473 w 3909566"/>
              <a:gd name="connsiteY47" fmla="*/ 1098405 h 2422108"/>
              <a:gd name="connsiteX48" fmla="*/ 2846764 w 3909566"/>
              <a:gd name="connsiteY48" fmla="*/ 1072280 h 2422108"/>
              <a:gd name="connsiteX49" fmla="*/ 2855473 w 3909566"/>
              <a:gd name="connsiteY49" fmla="*/ 1028737 h 2422108"/>
              <a:gd name="connsiteX50" fmla="*/ 2907724 w 3909566"/>
              <a:gd name="connsiteY50" fmla="*/ 1002611 h 2422108"/>
              <a:gd name="connsiteX51" fmla="*/ 2951267 w 3909566"/>
              <a:gd name="connsiteY51" fmla="*/ 967777 h 2422108"/>
              <a:gd name="connsiteX52" fmla="*/ 3029644 w 3909566"/>
              <a:gd name="connsiteY52" fmla="*/ 950360 h 2422108"/>
              <a:gd name="connsiteX53" fmla="*/ 3073187 w 3909566"/>
              <a:gd name="connsiteY53" fmla="*/ 915525 h 2422108"/>
              <a:gd name="connsiteX54" fmla="*/ 3090604 w 3909566"/>
              <a:gd name="connsiteY54" fmla="*/ 863274 h 2422108"/>
              <a:gd name="connsiteX55" fmla="*/ 3081896 w 3909566"/>
              <a:gd name="connsiteY55" fmla="*/ 793605 h 2422108"/>
              <a:gd name="connsiteX56" fmla="*/ 3029644 w 3909566"/>
              <a:gd name="connsiteY56" fmla="*/ 697811 h 2422108"/>
              <a:gd name="connsiteX57" fmla="*/ 2855473 w 3909566"/>
              <a:gd name="connsiteY57" fmla="*/ 575891 h 2422108"/>
              <a:gd name="connsiteX58" fmla="*/ 2716136 w 3909566"/>
              <a:gd name="connsiteY58" fmla="*/ 506222 h 2422108"/>
              <a:gd name="connsiteX59" fmla="*/ 2481004 w 3909566"/>
              <a:gd name="connsiteY59" fmla="*/ 401720 h 2422108"/>
              <a:gd name="connsiteX60" fmla="*/ 2123953 w 3909566"/>
              <a:gd name="connsiteY60" fmla="*/ 358177 h 2422108"/>
              <a:gd name="connsiteX61" fmla="*/ 1949782 w 3909566"/>
              <a:gd name="connsiteY61" fmla="*/ 410428 h 2422108"/>
              <a:gd name="connsiteX62" fmla="*/ 1836570 w 3909566"/>
              <a:gd name="connsiteY62" fmla="*/ 436554 h 2422108"/>
              <a:gd name="connsiteX63" fmla="*/ 1592730 w 3909566"/>
              <a:gd name="connsiteY63" fmla="*/ 497514 h 2422108"/>
              <a:gd name="connsiteX64" fmla="*/ 1348890 w 3909566"/>
              <a:gd name="connsiteY64" fmla="*/ 480097 h 2422108"/>
              <a:gd name="connsiteX65" fmla="*/ 1183427 w 3909566"/>
              <a:gd name="connsiteY65" fmla="*/ 323342 h 2422108"/>
              <a:gd name="connsiteX66" fmla="*/ 1122467 w 3909566"/>
              <a:gd name="connsiteY66" fmla="*/ 244965 h 2422108"/>
              <a:gd name="connsiteX67" fmla="*/ 974422 w 3909566"/>
              <a:gd name="connsiteY67" fmla="*/ 140462 h 2422108"/>
              <a:gd name="connsiteX68" fmla="*/ 782833 w 3909566"/>
              <a:gd name="connsiteY68" fmla="*/ 35960 h 2422108"/>
              <a:gd name="connsiteX69" fmla="*/ 617370 w 3909566"/>
              <a:gd name="connsiteY69" fmla="*/ 1125 h 2422108"/>
              <a:gd name="connsiteX0" fmla="*/ 617370 w 3909566"/>
              <a:gd name="connsiteY0" fmla="*/ 1125 h 2422108"/>
              <a:gd name="connsiteX1" fmla="*/ 234193 w 3909566"/>
              <a:gd name="connsiteY1" fmla="*/ 70794 h 2422108"/>
              <a:gd name="connsiteX2" fmla="*/ 51313 w 3909566"/>
              <a:gd name="connsiteY2" fmla="*/ 149171 h 2422108"/>
              <a:gd name="connsiteX3" fmla="*/ 7770 w 3909566"/>
              <a:gd name="connsiteY3" fmla="*/ 201422 h 2422108"/>
              <a:gd name="connsiteX4" fmla="*/ 7770 w 3909566"/>
              <a:gd name="connsiteY4" fmla="*/ 349468 h 2422108"/>
              <a:gd name="connsiteX5" fmla="*/ 86147 w 3909566"/>
              <a:gd name="connsiteY5" fmla="*/ 480097 h 2422108"/>
              <a:gd name="connsiteX6" fmla="*/ 208067 w 3909566"/>
              <a:gd name="connsiteY6" fmla="*/ 558474 h 2422108"/>
              <a:gd name="connsiteX7" fmla="*/ 321279 w 3909566"/>
              <a:gd name="connsiteY7" fmla="*/ 610725 h 2422108"/>
              <a:gd name="connsiteX8" fmla="*/ 478033 w 3909566"/>
              <a:gd name="connsiteY8" fmla="*/ 567182 h 2422108"/>
              <a:gd name="connsiteX9" fmla="*/ 687039 w 3909566"/>
              <a:gd name="connsiteY9" fmla="*/ 462680 h 2422108"/>
              <a:gd name="connsiteX10" fmla="*/ 957004 w 3909566"/>
              <a:gd name="connsiteY10" fmla="*/ 480097 h 2422108"/>
              <a:gd name="connsiteX11" fmla="*/ 1575313 w 3909566"/>
              <a:gd name="connsiteY11" fmla="*/ 750062 h 2422108"/>
              <a:gd name="connsiteX12" fmla="*/ 3203816 w 3909566"/>
              <a:gd name="connsiteY12" fmla="*/ 2186977 h 2422108"/>
              <a:gd name="connsiteX13" fmla="*/ 3395404 w 3909566"/>
              <a:gd name="connsiteY13" fmla="*/ 2335022 h 2422108"/>
              <a:gd name="connsiteX14" fmla="*/ 3552159 w 3909566"/>
              <a:gd name="connsiteY14" fmla="*/ 2404691 h 2422108"/>
              <a:gd name="connsiteX15" fmla="*/ 3752456 w 3909566"/>
              <a:gd name="connsiteY15" fmla="*/ 2422108 h 2422108"/>
              <a:gd name="connsiteX16" fmla="*/ 3874376 w 3909566"/>
              <a:gd name="connsiteY16" fmla="*/ 2326314 h 2422108"/>
              <a:gd name="connsiteX17" fmla="*/ 3909210 w 3909566"/>
              <a:gd name="connsiteY17" fmla="*/ 2021514 h 2422108"/>
              <a:gd name="connsiteX18" fmla="*/ 3891793 w 3909566"/>
              <a:gd name="connsiteY18" fmla="*/ 1995388 h 2422108"/>
              <a:gd name="connsiteX19" fmla="*/ 3865667 w 3909566"/>
              <a:gd name="connsiteY19" fmla="*/ 1925720 h 2422108"/>
              <a:gd name="connsiteX20" fmla="*/ 3848250 w 3909566"/>
              <a:gd name="connsiteY20" fmla="*/ 1908302 h 2422108"/>
              <a:gd name="connsiteX21" fmla="*/ 3830833 w 3909566"/>
              <a:gd name="connsiteY21" fmla="*/ 1856051 h 2422108"/>
              <a:gd name="connsiteX22" fmla="*/ 3822124 w 3909566"/>
              <a:gd name="connsiteY22" fmla="*/ 1829925 h 2422108"/>
              <a:gd name="connsiteX23" fmla="*/ 3787290 w 3909566"/>
              <a:gd name="connsiteY23" fmla="*/ 1786382 h 2422108"/>
              <a:gd name="connsiteX24" fmla="*/ 3769873 w 3909566"/>
              <a:gd name="connsiteY24" fmla="*/ 1760257 h 2422108"/>
              <a:gd name="connsiteX25" fmla="*/ 3743747 w 3909566"/>
              <a:gd name="connsiteY25" fmla="*/ 1742840 h 2422108"/>
              <a:gd name="connsiteX26" fmla="*/ 3708913 w 3909566"/>
              <a:gd name="connsiteY26" fmla="*/ 1699297 h 2422108"/>
              <a:gd name="connsiteX27" fmla="*/ 3656662 w 3909566"/>
              <a:gd name="connsiteY27" fmla="*/ 1647045 h 2422108"/>
              <a:gd name="connsiteX28" fmla="*/ 3621827 w 3909566"/>
              <a:gd name="connsiteY28" fmla="*/ 1603502 h 2422108"/>
              <a:gd name="connsiteX29" fmla="*/ 3586993 w 3909566"/>
              <a:gd name="connsiteY29" fmla="*/ 1586085 h 2422108"/>
              <a:gd name="connsiteX30" fmla="*/ 3517324 w 3909566"/>
              <a:gd name="connsiteY30" fmla="*/ 1533834 h 2422108"/>
              <a:gd name="connsiteX31" fmla="*/ 3465073 w 3909566"/>
              <a:gd name="connsiteY31" fmla="*/ 1499000 h 2422108"/>
              <a:gd name="connsiteX32" fmla="*/ 3421530 w 3909566"/>
              <a:gd name="connsiteY32" fmla="*/ 1464165 h 2422108"/>
              <a:gd name="connsiteX33" fmla="*/ 3369279 w 3909566"/>
              <a:gd name="connsiteY33" fmla="*/ 1446748 h 2422108"/>
              <a:gd name="connsiteX34" fmla="*/ 3343153 w 3909566"/>
              <a:gd name="connsiteY34" fmla="*/ 1438040 h 2422108"/>
              <a:gd name="connsiteX35" fmla="*/ 3325736 w 3909566"/>
              <a:gd name="connsiteY35" fmla="*/ 1420622 h 2422108"/>
              <a:gd name="connsiteX36" fmla="*/ 3273484 w 3909566"/>
              <a:gd name="connsiteY36" fmla="*/ 1385788 h 2422108"/>
              <a:gd name="connsiteX37" fmla="*/ 3247359 w 3909566"/>
              <a:gd name="connsiteY37" fmla="*/ 1359662 h 2422108"/>
              <a:gd name="connsiteX38" fmla="*/ 3212524 w 3909566"/>
              <a:gd name="connsiteY38" fmla="*/ 1316120 h 2422108"/>
              <a:gd name="connsiteX39" fmla="*/ 3142856 w 3909566"/>
              <a:gd name="connsiteY39" fmla="*/ 1289994 h 2422108"/>
              <a:gd name="connsiteX40" fmla="*/ 3090604 w 3909566"/>
              <a:gd name="connsiteY40" fmla="*/ 1255160 h 2422108"/>
              <a:gd name="connsiteX41" fmla="*/ 3038353 w 3909566"/>
              <a:gd name="connsiteY41" fmla="*/ 1237742 h 2422108"/>
              <a:gd name="connsiteX42" fmla="*/ 2986102 w 3909566"/>
              <a:gd name="connsiteY42" fmla="*/ 1211617 h 2422108"/>
              <a:gd name="connsiteX43" fmla="*/ 2933850 w 3909566"/>
              <a:gd name="connsiteY43" fmla="*/ 1176782 h 2422108"/>
              <a:gd name="connsiteX44" fmla="*/ 2907724 w 3909566"/>
              <a:gd name="connsiteY44" fmla="*/ 1159365 h 2422108"/>
              <a:gd name="connsiteX45" fmla="*/ 2890307 w 3909566"/>
              <a:gd name="connsiteY45" fmla="*/ 1133240 h 2422108"/>
              <a:gd name="connsiteX46" fmla="*/ 2881599 w 3909566"/>
              <a:gd name="connsiteY46" fmla="*/ 1107114 h 2422108"/>
              <a:gd name="connsiteX47" fmla="*/ 2855473 w 3909566"/>
              <a:gd name="connsiteY47" fmla="*/ 1098405 h 2422108"/>
              <a:gd name="connsiteX48" fmla="*/ 2846764 w 3909566"/>
              <a:gd name="connsiteY48" fmla="*/ 1072280 h 2422108"/>
              <a:gd name="connsiteX49" fmla="*/ 2855473 w 3909566"/>
              <a:gd name="connsiteY49" fmla="*/ 1028737 h 2422108"/>
              <a:gd name="connsiteX50" fmla="*/ 2907724 w 3909566"/>
              <a:gd name="connsiteY50" fmla="*/ 1002611 h 2422108"/>
              <a:gd name="connsiteX51" fmla="*/ 2951267 w 3909566"/>
              <a:gd name="connsiteY51" fmla="*/ 967777 h 2422108"/>
              <a:gd name="connsiteX52" fmla="*/ 3029644 w 3909566"/>
              <a:gd name="connsiteY52" fmla="*/ 950360 h 2422108"/>
              <a:gd name="connsiteX53" fmla="*/ 3073187 w 3909566"/>
              <a:gd name="connsiteY53" fmla="*/ 915525 h 2422108"/>
              <a:gd name="connsiteX54" fmla="*/ 3081896 w 3909566"/>
              <a:gd name="connsiteY54" fmla="*/ 793605 h 2422108"/>
              <a:gd name="connsiteX55" fmla="*/ 3029644 w 3909566"/>
              <a:gd name="connsiteY55" fmla="*/ 697811 h 2422108"/>
              <a:gd name="connsiteX56" fmla="*/ 2855473 w 3909566"/>
              <a:gd name="connsiteY56" fmla="*/ 575891 h 2422108"/>
              <a:gd name="connsiteX57" fmla="*/ 2716136 w 3909566"/>
              <a:gd name="connsiteY57" fmla="*/ 506222 h 2422108"/>
              <a:gd name="connsiteX58" fmla="*/ 2481004 w 3909566"/>
              <a:gd name="connsiteY58" fmla="*/ 401720 h 2422108"/>
              <a:gd name="connsiteX59" fmla="*/ 2123953 w 3909566"/>
              <a:gd name="connsiteY59" fmla="*/ 358177 h 2422108"/>
              <a:gd name="connsiteX60" fmla="*/ 1949782 w 3909566"/>
              <a:gd name="connsiteY60" fmla="*/ 410428 h 2422108"/>
              <a:gd name="connsiteX61" fmla="*/ 1836570 w 3909566"/>
              <a:gd name="connsiteY61" fmla="*/ 436554 h 2422108"/>
              <a:gd name="connsiteX62" fmla="*/ 1592730 w 3909566"/>
              <a:gd name="connsiteY62" fmla="*/ 497514 h 2422108"/>
              <a:gd name="connsiteX63" fmla="*/ 1348890 w 3909566"/>
              <a:gd name="connsiteY63" fmla="*/ 480097 h 2422108"/>
              <a:gd name="connsiteX64" fmla="*/ 1183427 w 3909566"/>
              <a:gd name="connsiteY64" fmla="*/ 323342 h 2422108"/>
              <a:gd name="connsiteX65" fmla="*/ 1122467 w 3909566"/>
              <a:gd name="connsiteY65" fmla="*/ 244965 h 2422108"/>
              <a:gd name="connsiteX66" fmla="*/ 974422 w 3909566"/>
              <a:gd name="connsiteY66" fmla="*/ 140462 h 2422108"/>
              <a:gd name="connsiteX67" fmla="*/ 782833 w 3909566"/>
              <a:gd name="connsiteY67" fmla="*/ 35960 h 2422108"/>
              <a:gd name="connsiteX68" fmla="*/ 617370 w 3909566"/>
              <a:gd name="connsiteY68" fmla="*/ 1125 h 2422108"/>
              <a:gd name="connsiteX0" fmla="*/ 617370 w 3909566"/>
              <a:gd name="connsiteY0" fmla="*/ 1125 h 2422108"/>
              <a:gd name="connsiteX1" fmla="*/ 234193 w 3909566"/>
              <a:gd name="connsiteY1" fmla="*/ 70794 h 2422108"/>
              <a:gd name="connsiteX2" fmla="*/ 51313 w 3909566"/>
              <a:gd name="connsiteY2" fmla="*/ 149171 h 2422108"/>
              <a:gd name="connsiteX3" fmla="*/ 7770 w 3909566"/>
              <a:gd name="connsiteY3" fmla="*/ 201422 h 2422108"/>
              <a:gd name="connsiteX4" fmla="*/ 7770 w 3909566"/>
              <a:gd name="connsiteY4" fmla="*/ 349468 h 2422108"/>
              <a:gd name="connsiteX5" fmla="*/ 86147 w 3909566"/>
              <a:gd name="connsiteY5" fmla="*/ 480097 h 2422108"/>
              <a:gd name="connsiteX6" fmla="*/ 208067 w 3909566"/>
              <a:gd name="connsiteY6" fmla="*/ 558474 h 2422108"/>
              <a:gd name="connsiteX7" fmla="*/ 321279 w 3909566"/>
              <a:gd name="connsiteY7" fmla="*/ 610725 h 2422108"/>
              <a:gd name="connsiteX8" fmla="*/ 478033 w 3909566"/>
              <a:gd name="connsiteY8" fmla="*/ 567182 h 2422108"/>
              <a:gd name="connsiteX9" fmla="*/ 687039 w 3909566"/>
              <a:gd name="connsiteY9" fmla="*/ 462680 h 2422108"/>
              <a:gd name="connsiteX10" fmla="*/ 957004 w 3909566"/>
              <a:gd name="connsiteY10" fmla="*/ 480097 h 2422108"/>
              <a:gd name="connsiteX11" fmla="*/ 1575313 w 3909566"/>
              <a:gd name="connsiteY11" fmla="*/ 750062 h 2422108"/>
              <a:gd name="connsiteX12" fmla="*/ 3203816 w 3909566"/>
              <a:gd name="connsiteY12" fmla="*/ 2186977 h 2422108"/>
              <a:gd name="connsiteX13" fmla="*/ 3395404 w 3909566"/>
              <a:gd name="connsiteY13" fmla="*/ 2335022 h 2422108"/>
              <a:gd name="connsiteX14" fmla="*/ 3552159 w 3909566"/>
              <a:gd name="connsiteY14" fmla="*/ 2404691 h 2422108"/>
              <a:gd name="connsiteX15" fmla="*/ 3752456 w 3909566"/>
              <a:gd name="connsiteY15" fmla="*/ 2422108 h 2422108"/>
              <a:gd name="connsiteX16" fmla="*/ 3874376 w 3909566"/>
              <a:gd name="connsiteY16" fmla="*/ 2326314 h 2422108"/>
              <a:gd name="connsiteX17" fmla="*/ 3909210 w 3909566"/>
              <a:gd name="connsiteY17" fmla="*/ 2021514 h 2422108"/>
              <a:gd name="connsiteX18" fmla="*/ 3891793 w 3909566"/>
              <a:gd name="connsiteY18" fmla="*/ 1995388 h 2422108"/>
              <a:gd name="connsiteX19" fmla="*/ 3865667 w 3909566"/>
              <a:gd name="connsiteY19" fmla="*/ 1925720 h 2422108"/>
              <a:gd name="connsiteX20" fmla="*/ 3848250 w 3909566"/>
              <a:gd name="connsiteY20" fmla="*/ 1908302 h 2422108"/>
              <a:gd name="connsiteX21" fmla="*/ 3830833 w 3909566"/>
              <a:gd name="connsiteY21" fmla="*/ 1856051 h 2422108"/>
              <a:gd name="connsiteX22" fmla="*/ 3822124 w 3909566"/>
              <a:gd name="connsiteY22" fmla="*/ 1829925 h 2422108"/>
              <a:gd name="connsiteX23" fmla="*/ 3787290 w 3909566"/>
              <a:gd name="connsiteY23" fmla="*/ 1786382 h 2422108"/>
              <a:gd name="connsiteX24" fmla="*/ 3769873 w 3909566"/>
              <a:gd name="connsiteY24" fmla="*/ 1760257 h 2422108"/>
              <a:gd name="connsiteX25" fmla="*/ 3743747 w 3909566"/>
              <a:gd name="connsiteY25" fmla="*/ 1742840 h 2422108"/>
              <a:gd name="connsiteX26" fmla="*/ 3708913 w 3909566"/>
              <a:gd name="connsiteY26" fmla="*/ 1699297 h 2422108"/>
              <a:gd name="connsiteX27" fmla="*/ 3656662 w 3909566"/>
              <a:gd name="connsiteY27" fmla="*/ 1647045 h 2422108"/>
              <a:gd name="connsiteX28" fmla="*/ 3621827 w 3909566"/>
              <a:gd name="connsiteY28" fmla="*/ 1603502 h 2422108"/>
              <a:gd name="connsiteX29" fmla="*/ 3586993 w 3909566"/>
              <a:gd name="connsiteY29" fmla="*/ 1586085 h 2422108"/>
              <a:gd name="connsiteX30" fmla="*/ 3517324 w 3909566"/>
              <a:gd name="connsiteY30" fmla="*/ 1533834 h 2422108"/>
              <a:gd name="connsiteX31" fmla="*/ 3465073 w 3909566"/>
              <a:gd name="connsiteY31" fmla="*/ 1499000 h 2422108"/>
              <a:gd name="connsiteX32" fmla="*/ 3421530 w 3909566"/>
              <a:gd name="connsiteY32" fmla="*/ 1464165 h 2422108"/>
              <a:gd name="connsiteX33" fmla="*/ 3369279 w 3909566"/>
              <a:gd name="connsiteY33" fmla="*/ 1446748 h 2422108"/>
              <a:gd name="connsiteX34" fmla="*/ 3343153 w 3909566"/>
              <a:gd name="connsiteY34" fmla="*/ 1438040 h 2422108"/>
              <a:gd name="connsiteX35" fmla="*/ 3325736 w 3909566"/>
              <a:gd name="connsiteY35" fmla="*/ 1420622 h 2422108"/>
              <a:gd name="connsiteX36" fmla="*/ 3273484 w 3909566"/>
              <a:gd name="connsiteY36" fmla="*/ 1385788 h 2422108"/>
              <a:gd name="connsiteX37" fmla="*/ 3247359 w 3909566"/>
              <a:gd name="connsiteY37" fmla="*/ 1359662 h 2422108"/>
              <a:gd name="connsiteX38" fmla="*/ 3212524 w 3909566"/>
              <a:gd name="connsiteY38" fmla="*/ 1316120 h 2422108"/>
              <a:gd name="connsiteX39" fmla="*/ 3142856 w 3909566"/>
              <a:gd name="connsiteY39" fmla="*/ 1289994 h 2422108"/>
              <a:gd name="connsiteX40" fmla="*/ 3090604 w 3909566"/>
              <a:gd name="connsiteY40" fmla="*/ 1255160 h 2422108"/>
              <a:gd name="connsiteX41" fmla="*/ 3038353 w 3909566"/>
              <a:gd name="connsiteY41" fmla="*/ 1237742 h 2422108"/>
              <a:gd name="connsiteX42" fmla="*/ 2986102 w 3909566"/>
              <a:gd name="connsiteY42" fmla="*/ 1211617 h 2422108"/>
              <a:gd name="connsiteX43" fmla="*/ 2933850 w 3909566"/>
              <a:gd name="connsiteY43" fmla="*/ 1176782 h 2422108"/>
              <a:gd name="connsiteX44" fmla="*/ 2907724 w 3909566"/>
              <a:gd name="connsiteY44" fmla="*/ 1159365 h 2422108"/>
              <a:gd name="connsiteX45" fmla="*/ 2890307 w 3909566"/>
              <a:gd name="connsiteY45" fmla="*/ 1133240 h 2422108"/>
              <a:gd name="connsiteX46" fmla="*/ 2881599 w 3909566"/>
              <a:gd name="connsiteY46" fmla="*/ 1107114 h 2422108"/>
              <a:gd name="connsiteX47" fmla="*/ 2855473 w 3909566"/>
              <a:gd name="connsiteY47" fmla="*/ 1098405 h 2422108"/>
              <a:gd name="connsiteX48" fmla="*/ 2846764 w 3909566"/>
              <a:gd name="connsiteY48" fmla="*/ 1072280 h 2422108"/>
              <a:gd name="connsiteX49" fmla="*/ 2855473 w 3909566"/>
              <a:gd name="connsiteY49" fmla="*/ 1028737 h 2422108"/>
              <a:gd name="connsiteX50" fmla="*/ 2907724 w 3909566"/>
              <a:gd name="connsiteY50" fmla="*/ 1002611 h 2422108"/>
              <a:gd name="connsiteX51" fmla="*/ 2951267 w 3909566"/>
              <a:gd name="connsiteY51" fmla="*/ 967777 h 2422108"/>
              <a:gd name="connsiteX52" fmla="*/ 3073187 w 3909566"/>
              <a:gd name="connsiteY52" fmla="*/ 915525 h 2422108"/>
              <a:gd name="connsiteX53" fmla="*/ 3081896 w 3909566"/>
              <a:gd name="connsiteY53" fmla="*/ 793605 h 2422108"/>
              <a:gd name="connsiteX54" fmla="*/ 3029644 w 3909566"/>
              <a:gd name="connsiteY54" fmla="*/ 697811 h 2422108"/>
              <a:gd name="connsiteX55" fmla="*/ 2855473 w 3909566"/>
              <a:gd name="connsiteY55" fmla="*/ 575891 h 2422108"/>
              <a:gd name="connsiteX56" fmla="*/ 2716136 w 3909566"/>
              <a:gd name="connsiteY56" fmla="*/ 506222 h 2422108"/>
              <a:gd name="connsiteX57" fmla="*/ 2481004 w 3909566"/>
              <a:gd name="connsiteY57" fmla="*/ 401720 h 2422108"/>
              <a:gd name="connsiteX58" fmla="*/ 2123953 w 3909566"/>
              <a:gd name="connsiteY58" fmla="*/ 358177 h 2422108"/>
              <a:gd name="connsiteX59" fmla="*/ 1949782 w 3909566"/>
              <a:gd name="connsiteY59" fmla="*/ 410428 h 2422108"/>
              <a:gd name="connsiteX60" fmla="*/ 1836570 w 3909566"/>
              <a:gd name="connsiteY60" fmla="*/ 436554 h 2422108"/>
              <a:gd name="connsiteX61" fmla="*/ 1592730 w 3909566"/>
              <a:gd name="connsiteY61" fmla="*/ 497514 h 2422108"/>
              <a:gd name="connsiteX62" fmla="*/ 1348890 w 3909566"/>
              <a:gd name="connsiteY62" fmla="*/ 480097 h 2422108"/>
              <a:gd name="connsiteX63" fmla="*/ 1183427 w 3909566"/>
              <a:gd name="connsiteY63" fmla="*/ 323342 h 2422108"/>
              <a:gd name="connsiteX64" fmla="*/ 1122467 w 3909566"/>
              <a:gd name="connsiteY64" fmla="*/ 244965 h 2422108"/>
              <a:gd name="connsiteX65" fmla="*/ 974422 w 3909566"/>
              <a:gd name="connsiteY65" fmla="*/ 140462 h 2422108"/>
              <a:gd name="connsiteX66" fmla="*/ 782833 w 3909566"/>
              <a:gd name="connsiteY66" fmla="*/ 35960 h 2422108"/>
              <a:gd name="connsiteX67" fmla="*/ 617370 w 3909566"/>
              <a:gd name="connsiteY67" fmla="*/ 1125 h 2422108"/>
              <a:gd name="connsiteX0" fmla="*/ 617370 w 3909566"/>
              <a:gd name="connsiteY0" fmla="*/ 1125 h 2422108"/>
              <a:gd name="connsiteX1" fmla="*/ 234193 w 3909566"/>
              <a:gd name="connsiteY1" fmla="*/ 70794 h 2422108"/>
              <a:gd name="connsiteX2" fmla="*/ 51313 w 3909566"/>
              <a:gd name="connsiteY2" fmla="*/ 149171 h 2422108"/>
              <a:gd name="connsiteX3" fmla="*/ 7770 w 3909566"/>
              <a:gd name="connsiteY3" fmla="*/ 201422 h 2422108"/>
              <a:gd name="connsiteX4" fmla="*/ 7770 w 3909566"/>
              <a:gd name="connsiteY4" fmla="*/ 349468 h 2422108"/>
              <a:gd name="connsiteX5" fmla="*/ 86147 w 3909566"/>
              <a:gd name="connsiteY5" fmla="*/ 480097 h 2422108"/>
              <a:gd name="connsiteX6" fmla="*/ 208067 w 3909566"/>
              <a:gd name="connsiteY6" fmla="*/ 558474 h 2422108"/>
              <a:gd name="connsiteX7" fmla="*/ 321279 w 3909566"/>
              <a:gd name="connsiteY7" fmla="*/ 610725 h 2422108"/>
              <a:gd name="connsiteX8" fmla="*/ 478033 w 3909566"/>
              <a:gd name="connsiteY8" fmla="*/ 567182 h 2422108"/>
              <a:gd name="connsiteX9" fmla="*/ 687039 w 3909566"/>
              <a:gd name="connsiteY9" fmla="*/ 462680 h 2422108"/>
              <a:gd name="connsiteX10" fmla="*/ 957004 w 3909566"/>
              <a:gd name="connsiteY10" fmla="*/ 480097 h 2422108"/>
              <a:gd name="connsiteX11" fmla="*/ 1575313 w 3909566"/>
              <a:gd name="connsiteY11" fmla="*/ 750062 h 2422108"/>
              <a:gd name="connsiteX12" fmla="*/ 3203816 w 3909566"/>
              <a:gd name="connsiteY12" fmla="*/ 2186977 h 2422108"/>
              <a:gd name="connsiteX13" fmla="*/ 3395404 w 3909566"/>
              <a:gd name="connsiteY13" fmla="*/ 2335022 h 2422108"/>
              <a:gd name="connsiteX14" fmla="*/ 3552159 w 3909566"/>
              <a:gd name="connsiteY14" fmla="*/ 2404691 h 2422108"/>
              <a:gd name="connsiteX15" fmla="*/ 3752456 w 3909566"/>
              <a:gd name="connsiteY15" fmla="*/ 2422108 h 2422108"/>
              <a:gd name="connsiteX16" fmla="*/ 3874376 w 3909566"/>
              <a:gd name="connsiteY16" fmla="*/ 2326314 h 2422108"/>
              <a:gd name="connsiteX17" fmla="*/ 3909210 w 3909566"/>
              <a:gd name="connsiteY17" fmla="*/ 2021514 h 2422108"/>
              <a:gd name="connsiteX18" fmla="*/ 3891793 w 3909566"/>
              <a:gd name="connsiteY18" fmla="*/ 1995388 h 2422108"/>
              <a:gd name="connsiteX19" fmla="*/ 3865667 w 3909566"/>
              <a:gd name="connsiteY19" fmla="*/ 1925720 h 2422108"/>
              <a:gd name="connsiteX20" fmla="*/ 3848250 w 3909566"/>
              <a:gd name="connsiteY20" fmla="*/ 1908302 h 2422108"/>
              <a:gd name="connsiteX21" fmla="*/ 3830833 w 3909566"/>
              <a:gd name="connsiteY21" fmla="*/ 1856051 h 2422108"/>
              <a:gd name="connsiteX22" fmla="*/ 3822124 w 3909566"/>
              <a:gd name="connsiteY22" fmla="*/ 1829925 h 2422108"/>
              <a:gd name="connsiteX23" fmla="*/ 3787290 w 3909566"/>
              <a:gd name="connsiteY23" fmla="*/ 1786382 h 2422108"/>
              <a:gd name="connsiteX24" fmla="*/ 3769873 w 3909566"/>
              <a:gd name="connsiteY24" fmla="*/ 1760257 h 2422108"/>
              <a:gd name="connsiteX25" fmla="*/ 3743747 w 3909566"/>
              <a:gd name="connsiteY25" fmla="*/ 1742840 h 2422108"/>
              <a:gd name="connsiteX26" fmla="*/ 3708913 w 3909566"/>
              <a:gd name="connsiteY26" fmla="*/ 1699297 h 2422108"/>
              <a:gd name="connsiteX27" fmla="*/ 3656662 w 3909566"/>
              <a:gd name="connsiteY27" fmla="*/ 1647045 h 2422108"/>
              <a:gd name="connsiteX28" fmla="*/ 3621827 w 3909566"/>
              <a:gd name="connsiteY28" fmla="*/ 1603502 h 2422108"/>
              <a:gd name="connsiteX29" fmla="*/ 3586993 w 3909566"/>
              <a:gd name="connsiteY29" fmla="*/ 1586085 h 2422108"/>
              <a:gd name="connsiteX30" fmla="*/ 3517324 w 3909566"/>
              <a:gd name="connsiteY30" fmla="*/ 1533834 h 2422108"/>
              <a:gd name="connsiteX31" fmla="*/ 3465073 w 3909566"/>
              <a:gd name="connsiteY31" fmla="*/ 1499000 h 2422108"/>
              <a:gd name="connsiteX32" fmla="*/ 3421530 w 3909566"/>
              <a:gd name="connsiteY32" fmla="*/ 1464165 h 2422108"/>
              <a:gd name="connsiteX33" fmla="*/ 3369279 w 3909566"/>
              <a:gd name="connsiteY33" fmla="*/ 1446748 h 2422108"/>
              <a:gd name="connsiteX34" fmla="*/ 3343153 w 3909566"/>
              <a:gd name="connsiteY34" fmla="*/ 1438040 h 2422108"/>
              <a:gd name="connsiteX35" fmla="*/ 3325736 w 3909566"/>
              <a:gd name="connsiteY35" fmla="*/ 1420622 h 2422108"/>
              <a:gd name="connsiteX36" fmla="*/ 3273484 w 3909566"/>
              <a:gd name="connsiteY36" fmla="*/ 1385788 h 2422108"/>
              <a:gd name="connsiteX37" fmla="*/ 3247359 w 3909566"/>
              <a:gd name="connsiteY37" fmla="*/ 1359662 h 2422108"/>
              <a:gd name="connsiteX38" fmla="*/ 3212524 w 3909566"/>
              <a:gd name="connsiteY38" fmla="*/ 1316120 h 2422108"/>
              <a:gd name="connsiteX39" fmla="*/ 3142856 w 3909566"/>
              <a:gd name="connsiteY39" fmla="*/ 1289994 h 2422108"/>
              <a:gd name="connsiteX40" fmla="*/ 3090604 w 3909566"/>
              <a:gd name="connsiteY40" fmla="*/ 1255160 h 2422108"/>
              <a:gd name="connsiteX41" fmla="*/ 3038353 w 3909566"/>
              <a:gd name="connsiteY41" fmla="*/ 1237742 h 2422108"/>
              <a:gd name="connsiteX42" fmla="*/ 2986102 w 3909566"/>
              <a:gd name="connsiteY42" fmla="*/ 1211617 h 2422108"/>
              <a:gd name="connsiteX43" fmla="*/ 2933850 w 3909566"/>
              <a:gd name="connsiteY43" fmla="*/ 1176782 h 2422108"/>
              <a:gd name="connsiteX44" fmla="*/ 2907724 w 3909566"/>
              <a:gd name="connsiteY44" fmla="*/ 1159365 h 2422108"/>
              <a:gd name="connsiteX45" fmla="*/ 2890307 w 3909566"/>
              <a:gd name="connsiteY45" fmla="*/ 1133240 h 2422108"/>
              <a:gd name="connsiteX46" fmla="*/ 2881599 w 3909566"/>
              <a:gd name="connsiteY46" fmla="*/ 1107114 h 2422108"/>
              <a:gd name="connsiteX47" fmla="*/ 2855473 w 3909566"/>
              <a:gd name="connsiteY47" fmla="*/ 1098405 h 2422108"/>
              <a:gd name="connsiteX48" fmla="*/ 2846764 w 3909566"/>
              <a:gd name="connsiteY48" fmla="*/ 1072280 h 2422108"/>
              <a:gd name="connsiteX49" fmla="*/ 2855473 w 3909566"/>
              <a:gd name="connsiteY49" fmla="*/ 1028737 h 2422108"/>
              <a:gd name="connsiteX50" fmla="*/ 2907724 w 3909566"/>
              <a:gd name="connsiteY50" fmla="*/ 1002611 h 2422108"/>
              <a:gd name="connsiteX51" fmla="*/ 3073187 w 3909566"/>
              <a:gd name="connsiteY51" fmla="*/ 915525 h 2422108"/>
              <a:gd name="connsiteX52" fmla="*/ 3081896 w 3909566"/>
              <a:gd name="connsiteY52" fmla="*/ 793605 h 2422108"/>
              <a:gd name="connsiteX53" fmla="*/ 3029644 w 3909566"/>
              <a:gd name="connsiteY53" fmla="*/ 697811 h 2422108"/>
              <a:gd name="connsiteX54" fmla="*/ 2855473 w 3909566"/>
              <a:gd name="connsiteY54" fmla="*/ 575891 h 2422108"/>
              <a:gd name="connsiteX55" fmla="*/ 2716136 w 3909566"/>
              <a:gd name="connsiteY55" fmla="*/ 506222 h 2422108"/>
              <a:gd name="connsiteX56" fmla="*/ 2481004 w 3909566"/>
              <a:gd name="connsiteY56" fmla="*/ 401720 h 2422108"/>
              <a:gd name="connsiteX57" fmla="*/ 2123953 w 3909566"/>
              <a:gd name="connsiteY57" fmla="*/ 358177 h 2422108"/>
              <a:gd name="connsiteX58" fmla="*/ 1949782 w 3909566"/>
              <a:gd name="connsiteY58" fmla="*/ 410428 h 2422108"/>
              <a:gd name="connsiteX59" fmla="*/ 1836570 w 3909566"/>
              <a:gd name="connsiteY59" fmla="*/ 436554 h 2422108"/>
              <a:gd name="connsiteX60" fmla="*/ 1592730 w 3909566"/>
              <a:gd name="connsiteY60" fmla="*/ 497514 h 2422108"/>
              <a:gd name="connsiteX61" fmla="*/ 1348890 w 3909566"/>
              <a:gd name="connsiteY61" fmla="*/ 480097 h 2422108"/>
              <a:gd name="connsiteX62" fmla="*/ 1183427 w 3909566"/>
              <a:gd name="connsiteY62" fmla="*/ 323342 h 2422108"/>
              <a:gd name="connsiteX63" fmla="*/ 1122467 w 3909566"/>
              <a:gd name="connsiteY63" fmla="*/ 244965 h 2422108"/>
              <a:gd name="connsiteX64" fmla="*/ 974422 w 3909566"/>
              <a:gd name="connsiteY64" fmla="*/ 140462 h 2422108"/>
              <a:gd name="connsiteX65" fmla="*/ 782833 w 3909566"/>
              <a:gd name="connsiteY65" fmla="*/ 35960 h 2422108"/>
              <a:gd name="connsiteX66" fmla="*/ 617370 w 3909566"/>
              <a:gd name="connsiteY66" fmla="*/ 1125 h 2422108"/>
              <a:gd name="connsiteX0" fmla="*/ 617370 w 3909566"/>
              <a:gd name="connsiteY0" fmla="*/ 1125 h 2422108"/>
              <a:gd name="connsiteX1" fmla="*/ 234193 w 3909566"/>
              <a:gd name="connsiteY1" fmla="*/ 70794 h 2422108"/>
              <a:gd name="connsiteX2" fmla="*/ 51313 w 3909566"/>
              <a:gd name="connsiteY2" fmla="*/ 149171 h 2422108"/>
              <a:gd name="connsiteX3" fmla="*/ 7770 w 3909566"/>
              <a:gd name="connsiteY3" fmla="*/ 201422 h 2422108"/>
              <a:gd name="connsiteX4" fmla="*/ 7770 w 3909566"/>
              <a:gd name="connsiteY4" fmla="*/ 349468 h 2422108"/>
              <a:gd name="connsiteX5" fmla="*/ 86147 w 3909566"/>
              <a:gd name="connsiteY5" fmla="*/ 480097 h 2422108"/>
              <a:gd name="connsiteX6" fmla="*/ 208067 w 3909566"/>
              <a:gd name="connsiteY6" fmla="*/ 558474 h 2422108"/>
              <a:gd name="connsiteX7" fmla="*/ 321279 w 3909566"/>
              <a:gd name="connsiteY7" fmla="*/ 610725 h 2422108"/>
              <a:gd name="connsiteX8" fmla="*/ 478033 w 3909566"/>
              <a:gd name="connsiteY8" fmla="*/ 567182 h 2422108"/>
              <a:gd name="connsiteX9" fmla="*/ 687039 w 3909566"/>
              <a:gd name="connsiteY9" fmla="*/ 462680 h 2422108"/>
              <a:gd name="connsiteX10" fmla="*/ 957004 w 3909566"/>
              <a:gd name="connsiteY10" fmla="*/ 480097 h 2422108"/>
              <a:gd name="connsiteX11" fmla="*/ 1575313 w 3909566"/>
              <a:gd name="connsiteY11" fmla="*/ 750062 h 2422108"/>
              <a:gd name="connsiteX12" fmla="*/ 3203816 w 3909566"/>
              <a:gd name="connsiteY12" fmla="*/ 2186977 h 2422108"/>
              <a:gd name="connsiteX13" fmla="*/ 3395404 w 3909566"/>
              <a:gd name="connsiteY13" fmla="*/ 2335022 h 2422108"/>
              <a:gd name="connsiteX14" fmla="*/ 3552159 w 3909566"/>
              <a:gd name="connsiteY14" fmla="*/ 2404691 h 2422108"/>
              <a:gd name="connsiteX15" fmla="*/ 3752456 w 3909566"/>
              <a:gd name="connsiteY15" fmla="*/ 2422108 h 2422108"/>
              <a:gd name="connsiteX16" fmla="*/ 3874376 w 3909566"/>
              <a:gd name="connsiteY16" fmla="*/ 2326314 h 2422108"/>
              <a:gd name="connsiteX17" fmla="*/ 3909210 w 3909566"/>
              <a:gd name="connsiteY17" fmla="*/ 2021514 h 2422108"/>
              <a:gd name="connsiteX18" fmla="*/ 3891793 w 3909566"/>
              <a:gd name="connsiteY18" fmla="*/ 1995388 h 2422108"/>
              <a:gd name="connsiteX19" fmla="*/ 3865667 w 3909566"/>
              <a:gd name="connsiteY19" fmla="*/ 1925720 h 2422108"/>
              <a:gd name="connsiteX20" fmla="*/ 3848250 w 3909566"/>
              <a:gd name="connsiteY20" fmla="*/ 1908302 h 2422108"/>
              <a:gd name="connsiteX21" fmla="*/ 3830833 w 3909566"/>
              <a:gd name="connsiteY21" fmla="*/ 1856051 h 2422108"/>
              <a:gd name="connsiteX22" fmla="*/ 3822124 w 3909566"/>
              <a:gd name="connsiteY22" fmla="*/ 1829925 h 2422108"/>
              <a:gd name="connsiteX23" fmla="*/ 3787290 w 3909566"/>
              <a:gd name="connsiteY23" fmla="*/ 1786382 h 2422108"/>
              <a:gd name="connsiteX24" fmla="*/ 3769873 w 3909566"/>
              <a:gd name="connsiteY24" fmla="*/ 1760257 h 2422108"/>
              <a:gd name="connsiteX25" fmla="*/ 3743747 w 3909566"/>
              <a:gd name="connsiteY25" fmla="*/ 1742840 h 2422108"/>
              <a:gd name="connsiteX26" fmla="*/ 3708913 w 3909566"/>
              <a:gd name="connsiteY26" fmla="*/ 1699297 h 2422108"/>
              <a:gd name="connsiteX27" fmla="*/ 3656662 w 3909566"/>
              <a:gd name="connsiteY27" fmla="*/ 1647045 h 2422108"/>
              <a:gd name="connsiteX28" fmla="*/ 3621827 w 3909566"/>
              <a:gd name="connsiteY28" fmla="*/ 1603502 h 2422108"/>
              <a:gd name="connsiteX29" fmla="*/ 3586993 w 3909566"/>
              <a:gd name="connsiteY29" fmla="*/ 1586085 h 2422108"/>
              <a:gd name="connsiteX30" fmla="*/ 3517324 w 3909566"/>
              <a:gd name="connsiteY30" fmla="*/ 1533834 h 2422108"/>
              <a:gd name="connsiteX31" fmla="*/ 3465073 w 3909566"/>
              <a:gd name="connsiteY31" fmla="*/ 1499000 h 2422108"/>
              <a:gd name="connsiteX32" fmla="*/ 3421530 w 3909566"/>
              <a:gd name="connsiteY32" fmla="*/ 1464165 h 2422108"/>
              <a:gd name="connsiteX33" fmla="*/ 3369279 w 3909566"/>
              <a:gd name="connsiteY33" fmla="*/ 1446748 h 2422108"/>
              <a:gd name="connsiteX34" fmla="*/ 3343153 w 3909566"/>
              <a:gd name="connsiteY34" fmla="*/ 1438040 h 2422108"/>
              <a:gd name="connsiteX35" fmla="*/ 3325736 w 3909566"/>
              <a:gd name="connsiteY35" fmla="*/ 1420622 h 2422108"/>
              <a:gd name="connsiteX36" fmla="*/ 3273484 w 3909566"/>
              <a:gd name="connsiteY36" fmla="*/ 1385788 h 2422108"/>
              <a:gd name="connsiteX37" fmla="*/ 3247359 w 3909566"/>
              <a:gd name="connsiteY37" fmla="*/ 1359662 h 2422108"/>
              <a:gd name="connsiteX38" fmla="*/ 3212524 w 3909566"/>
              <a:gd name="connsiteY38" fmla="*/ 1316120 h 2422108"/>
              <a:gd name="connsiteX39" fmla="*/ 3142856 w 3909566"/>
              <a:gd name="connsiteY39" fmla="*/ 1289994 h 2422108"/>
              <a:gd name="connsiteX40" fmla="*/ 3090604 w 3909566"/>
              <a:gd name="connsiteY40" fmla="*/ 1255160 h 2422108"/>
              <a:gd name="connsiteX41" fmla="*/ 3038353 w 3909566"/>
              <a:gd name="connsiteY41" fmla="*/ 1237742 h 2422108"/>
              <a:gd name="connsiteX42" fmla="*/ 2986102 w 3909566"/>
              <a:gd name="connsiteY42" fmla="*/ 1211617 h 2422108"/>
              <a:gd name="connsiteX43" fmla="*/ 2933850 w 3909566"/>
              <a:gd name="connsiteY43" fmla="*/ 1176782 h 2422108"/>
              <a:gd name="connsiteX44" fmla="*/ 2907724 w 3909566"/>
              <a:gd name="connsiteY44" fmla="*/ 1159365 h 2422108"/>
              <a:gd name="connsiteX45" fmla="*/ 2890307 w 3909566"/>
              <a:gd name="connsiteY45" fmla="*/ 1133240 h 2422108"/>
              <a:gd name="connsiteX46" fmla="*/ 2881599 w 3909566"/>
              <a:gd name="connsiteY46" fmla="*/ 1107114 h 2422108"/>
              <a:gd name="connsiteX47" fmla="*/ 2855473 w 3909566"/>
              <a:gd name="connsiteY47" fmla="*/ 1098405 h 2422108"/>
              <a:gd name="connsiteX48" fmla="*/ 2846764 w 3909566"/>
              <a:gd name="connsiteY48" fmla="*/ 1072280 h 2422108"/>
              <a:gd name="connsiteX49" fmla="*/ 2855473 w 3909566"/>
              <a:gd name="connsiteY49" fmla="*/ 1028737 h 2422108"/>
              <a:gd name="connsiteX50" fmla="*/ 3073187 w 3909566"/>
              <a:gd name="connsiteY50" fmla="*/ 915525 h 2422108"/>
              <a:gd name="connsiteX51" fmla="*/ 3081896 w 3909566"/>
              <a:gd name="connsiteY51" fmla="*/ 793605 h 2422108"/>
              <a:gd name="connsiteX52" fmla="*/ 3029644 w 3909566"/>
              <a:gd name="connsiteY52" fmla="*/ 697811 h 2422108"/>
              <a:gd name="connsiteX53" fmla="*/ 2855473 w 3909566"/>
              <a:gd name="connsiteY53" fmla="*/ 575891 h 2422108"/>
              <a:gd name="connsiteX54" fmla="*/ 2716136 w 3909566"/>
              <a:gd name="connsiteY54" fmla="*/ 506222 h 2422108"/>
              <a:gd name="connsiteX55" fmla="*/ 2481004 w 3909566"/>
              <a:gd name="connsiteY55" fmla="*/ 401720 h 2422108"/>
              <a:gd name="connsiteX56" fmla="*/ 2123953 w 3909566"/>
              <a:gd name="connsiteY56" fmla="*/ 358177 h 2422108"/>
              <a:gd name="connsiteX57" fmla="*/ 1949782 w 3909566"/>
              <a:gd name="connsiteY57" fmla="*/ 410428 h 2422108"/>
              <a:gd name="connsiteX58" fmla="*/ 1836570 w 3909566"/>
              <a:gd name="connsiteY58" fmla="*/ 436554 h 2422108"/>
              <a:gd name="connsiteX59" fmla="*/ 1592730 w 3909566"/>
              <a:gd name="connsiteY59" fmla="*/ 497514 h 2422108"/>
              <a:gd name="connsiteX60" fmla="*/ 1348890 w 3909566"/>
              <a:gd name="connsiteY60" fmla="*/ 480097 h 2422108"/>
              <a:gd name="connsiteX61" fmla="*/ 1183427 w 3909566"/>
              <a:gd name="connsiteY61" fmla="*/ 323342 h 2422108"/>
              <a:gd name="connsiteX62" fmla="*/ 1122467 w 3909566"/>
              <a:gd name="connsiteY62" fmla="*/ 244965 h 2422108"/>
              <a:gd name="connsiteX63" fmla="*/ 974422 w 3909566"/>
              <a:gd name="connsiteY63" fmla="*/ 140462 h 2422108"/>
              <a:gd name="connsiteX64" fmla="*/ 782833 w 3909566"/>
              <a:gd name="connsiteY64" fmla="*/ 35960 h 2422108"/>
              <a:gd name="connsiteX65" fmla="*/ 617370 w 3909566"/>
              <a:gd name="connsiteY65" fmla="*/ 1125 h 2422108"/>
              <a:gd name="connsiteX0" fmla="*/ 617370 w 3909566"/>
              <a:gd name="connsiteY0" fmla="*/ 1125 h 2422108"/>
              <a:gd name="connsiteX1" fmla="*/ 234193 w 3909566"/>
              <a:gd name="connsiteY1" fmla="*/ 70794 h 2422108"/>
              <a:gd name="connsiteX2" fmla="*/ 51313 w 3909566"/>
              <a:gd name="connsiteY2" fmla="*/ 149171 h 2422108"/>
              <a:gd name="connsiteX3" fmla="*/ 7770 w 3909566"/>
              <a:gd name="connsiteY3" fmla="*/ 201422 h 2422108"/>
              <a:gd name="connsiteX4" fmla="*/ 7770 w 3909566"/>
              <a:gd name="connsiteY4" fmla="*/ 349468 h 2422108"/>
              <a:gd name="connsiteX5" fmla="*/ 86147 w 3909566"/>
              <a:gd name="connsiteY5" fmla="*/ 480097 h 2422108"/>
              <a:gd name="connsiteX6" fmla="*/ 208067 w 3909566"/>
              <a:gd name="connsiteY6" fmla="*/ 558474 h 2422108"/>
              <a:gd name="connsiteX7" fmla="*/ 321279 w 3909566"/>
              <a:gd name="connsiteY7" fmla="*/ 610725 h 2422108"/>
              <a:gd name="connsiteX8" fmla="*/ 478033 w 3909566"/>
              <a:gd name="connsiteY8" fmla="*/ 567182 h 2422108"/>
              <a:gd name="connsiteX9" fmla="*/ 687039 w 3909566"/>
              <a:gd name="connsiteY9" fmla="*/ 462680 h 2422108"/>
              <a:gd name="connsiteX10" fmla="*/ 957004 w 3909566"/>
              <a:gd name="connsiteY10" fmla="*/ 480097 h 2422108"/>
              <a:gd name="connsiteX11" fmla="*/ 1575313 w 3909566"/>
              <a:gd name="connsiteY11" fmla="*/ 750062 h 2422108"/>
              <a:gd name="connsiteX12" fmla="*/ 3203816 w 3909566"/>
              <a:gd name="connsiteY12" fmla="*/ 2186977 h 2422108"/>
              <a:gd name="connsiteX13" fmla="*/ 3395404 w 3909566"/>
              <a:gd name="connsiteY13" fmla="*/ 2335022 h 2422108"/>
              <a:gd name="connsiteX14" fmla="*/ 3552159 w 3909566"/>
              <a:gd name="connsiteY14" fmla="*/ 2404691 h 2422108"/>
              <a:gd name="connsiteX15" fmla="*/ 3752456 w 3909566"/>
              <a:gd name="connsiteY15" fmla="*/ 2422108 h 2422108"/>
              <a:gd name="connsiteX16" fmla="*/ 3874376 w 3909566"/>
              <a:gd name="connsiteY16" fmla="*/ 2326314 h 2422108"/>
              <a:gd name="connsiteX17" fmla="*/ 3909210 w 3909566"/>
              <a:gd name="connsiteY17" fmla="*/ 2021514 h 2422108"/>
              <a:gd name="connsiteX18" fmla="*/ 3891793 w 3909566"/>
              <a:gd name="connsiteY18" fmla="*/ 1995388 h 2422108"/>
              <a:gd name="connsiteX19" fmla="*/ 3865667 w 3909566"/>
              <a:gd name="connsiteY19" fmla="*/ 1925720 h 2422108"/>
              <a:gd name="connsiteX20" fmla="*/ 3848250 w 3909566"/>
              <a:gd name="connsiteY20" fmla="*/ 1908302 h 2422108"/>
              <a:gd name="connsiteX21" fmla="*/ 3830833 w 3909566"/>
              <a:gd name="connsiteY21" fmla="*/ 1856051 h 2422108"/>
              <a:gd name="connsiteX22" fmla="*/ 3822124 w 3909566"/>
              <a:gd name="connsiteY22" fmla="*/ 1829925 h 2422108"/>
              <a:gd name="connsiteX23" fmla="*/ 3787290 w 3909566"/>
              <a:gd name="connsiteY23" fmla="*/ 1786382 h 2422108"/>
              <a:gd name="connsiteX24" fmla="*/ 3769873 w 3909566"/>
              <a:gd name="connsiteY24" fmla="*/ 1760257 h 2422108"/>
              <a:gd name="connsiteX25" fmla="*/ 3743747 w 3909566"/>
              <a:gd name="connsiteY25" fmla="*/ 1742840 h 2422108"/>
              <a:gd name="connsiteX26" fmla="*/ 3708913 w 3909566"/>
              <a:gd name="connsiteY26" fmla="*/ 1699297 h 2422108"/>
              <a:gd name="connsiteX27" fmla="*/ 3656662 w 3909566"/>
              <a:gd name="connsiteY27" fmla="*/ 1647045 h 2422108"/>
              <a:gd name="connsiteX28" fmla="*/ 3621827 w 3909566"/>
              <a:gd name="connsiteY28" fmla="*/ 1603502 h 2422108"/>
              <a:gd name="connsiteX29" fmla="*/ 3586993 w 3909566"/>
              <a:gd name="connsiteY29" fmla="*/ 1586085 h 2422108"/>
              <a:gd name="connsiteX30" fmla="*/ 3517324 w 3909566"/>
              <a:gd name="connsiteY30" fmla="*/ 1533834 h 2422108"/>
              <a:gd name="connsiteX31" fmla="*/ 3465073 w 3909566"/>
              <a:gd name="connsiteY31" fmla="*/ 1499000 h 2422108"/>
              <a:gd name="connsiteX32" fmla="*/ 3421530 w 3909566"/>
              <a:gd name="connsiteY32" fmla="*/ 1464165 h 2422108"/>
              <a:gd name="connsiteX33" fmla="*/ 3369279 w 3909566"/>
              <a:gd name="connsiteY33" fmla="*/ 1446748 h 2422108"/>
              <a:gd name="connsiteX34" fmla="*/ 3343153 w 3909566"/>
              <a:gd name="connsiteY34" fmla="*/ 1438040 h 2422108"/>
              <a:gd name="connsiteX35" fmla="*/ 3325736 w 3909566"/>
              <a:gd name="connsiteY35" fmla="*/ 1420622 h 2422108"/>
              <a:gd name="connsiteX36" fmla="*/ 3273484 w 3909566"/>
              <a:gd name="connsiteY36" fmla="*/ 1385788 h 2422108"/>
              <a:gd name="connsiteX37" fmla="*/ 3247359 w 3909566"/>
              <a:gd name="connsiteY37" fmla="*/ 1359662 h 2422108"/>
              <a:gd name="connsiteX38" fmla="*/ 3212524 w 3909566"/>
              <a:gd name="connsiteY38" fmla="*/ 1316120 h 2422108"/>
              <a:gd name="connsiteX39" fmla="*/ 3142856 w 3909566"/>
              <a:gd name="connsiteY39" fmla="*/ 1289994 h 2422108"/>
              <a:gd name="connsiteX40" fmla="*/ 3090604 w 3909566"/>
              <a:gd name="connsiteY40" fmla="*/ 1255160 h 2422108"/>
              <a:gd name="connsiteX41" fmla="*/ 3038353 w 3909566"/>
              <a:gd name="connsiteY41" fmla="*/ 1237742 h 2422108"/>
              <a:gd name="connsiteX42" fmla="*/ 2986102 w 3909566"/>
              <a:gd name="connsiteY42" fmla="*/ 1211617 h 2422108"/>
              <a:gd name="connsiteX43" fmla="*/ 2933850 w 3909566"/>
              <a:gd name="connsiteY43" fmla="*/ 1176782 h 2422108"/>
              <a:gd name="connsiteX44" fmla="*/ 2907724 w 3909566"/>
              <a:gd name="connsiteY44" fmla="*/ 1159365 h 2422108"/>
              <a:gd name="connsiteX45" fmla="*/ 2890307 w 3909566"/>
              <a:gd name="connsiteY45" fmla="*/ 1133240 h 2422108"/>
              <a:gd name="connsiteX46" fmla="*/ 2881599 w 3909566"/>
              <a:gd name="connsiteY46" fmla="*/ 1107114 h 2422108"/>
              <a:gd name="connsiteX47" fmla="*/ 2855473 w 3909566"/>
              <a:gd name="connsiteY47" fmla="*/ 1098405 h 2422108"/>
              <a:gd name="connsiteX48" fmla="*/ 2855473 w 3909566"/>
              <a:gd name="connsiteY48" fmla="*/ 1028737 h 2422108"/>
              <a:gd name="connsiteX49" fmla="*/ 3073187 w 3909566"/>
              <a:gd name="connsiteY49" fmla="*/ 915525 h 2422108"/>
              <a:gd name="connsiteX50" fmla="*/ 3081896 w 3909566"/>
              <a:gd name="connsiteY50" fmla="*/ 793605 h 2422108"/>
              <a:gd name="connsiteX51" fmla="*/ 3029644 w 3909566"/>
              <a:gd name="connsiteY51" fmla="*/ 697811 h 2422108"/>
              <a:gd name="connsiteX52" fmla="*/ 2855473 w 3909566"/>
              <a:gd name="connsiteY52" fmla="*/ 575891 h 2422108"/>
              <a:gd name="connsiteX53" fmla="*/ 2716136 w 3909566"/>
              <a:gd name="connsiteY53" fmla="*/ 506222 h 2422108"/>
              <a:gd name="connsiteX54" fmla="*/ 2481004 w 3909566"/>
              <a:gd name="connsiteY54" fmla="*/ 401720 h 2422108"/>
              <a:gd name="connsiteX55" fmla="*/ 2123953 w 3909566"/>
              <a:gd name="connsiteY55" fmla="*/ 358177 h 2422108"/>
              <a:gd name="connsiteX56" fmla="*/ 1949782 w 3909566"/>
              <a:gd name="connsiteY56" fmla="*/ 410428 h 2422108"/>
              <a:gd name="connsiteX57" fmla="*/ 1836570 w 3909566"/>
              <a:gd name="connsiteY57" fmla="*/ 436554 h 2422108"/>
              <a:gd name="connsiteX58" fmla="*/ 1592730 w 3909566"/>
              <a:gd name="connsiteY58" fmla="*/ 497514 h 2422108"/>
              <a:gd name="connsiteX59" fmla="*/ 1348890 w 3909566"/>
              <a:gd name="connsiteY59" fmla="*/ 480097 h 2422108"/>
              <a:gd name="connsiteX60" fmla="*/ 1183427 w 3909566"/>
              <a:gd name="connsiteY60" fmla="*/ 323342 h 2422108"/>
              <a:gd name="connsiteX61" fmla="*/ 1122467 w 3909566"/>
              <a:gd name="connsiteY61" fmla="*/ 244965 h 2422108"/>
              <a:gd name="connsiteX62" fmla="*/ 974422 w 3909566"/>
              <a:gd name="connsiteY62" fmla="*/ 140462 h 2422108"/>
              <a:gd name="connsiteX63" fmla="*/ 782833 w 3909566"/>
              <a:gd name="connsiteY63" fmla="*/ 35960 h 2422108"/>
              <a:gd name="connsiteX64" fmla="*/ 617370 w 3909566"/>
              <a:gd name="connsiteY64" fmla="*/ 1125 h 2422108"/>
              <a:gd name="connsiteX0" fmla="*/ 617370 w 3909566"/>
              <a:gd name="connsiteY0" fmla="*/ 1125 h 2422108"/>
              <a:gd name="connsiteX1" fmla="*/ 234193 w 3909566"/>
              <a:gd name="connsiteY1" fmla="*/ 70794 h 2422108"/>
              <a:gd name="connsiteX2" fmla="*/ 51313 w 3909566"/>
              <a:gd name="connsiteY2" fmla="*/ 149171 h 2422108"/>
              <a:gd name="connsiteX3" fmla="*/ 7770 w 3909566"/>
              <a:gd name="connsiteY3" fmla="*/ 201422 h 2422108"/>
              <a:gd name="connsiteX4" fmla="*/ 7770 w 3909566"/>
              <a:gd name="connsiteY4" fmla="*/ 349468 h 2422108"/>
              <a:gd name="connsiteX5" fmla="*/ 86147 w 3909566"/>
              <a:gd name="connsiteY5" fmla="*/ 480097 h 2422108"/>
              <a:gd name="connsiteX6" fmla="*/ 208067 w 3909566"/>
              <a:gd name="connsiteY6" fmla="*/ 558474 h 2422108"/>
              <a:gd name="connsiteX7" fmla="*/ 321279 w 3909566"/>
              <a:gd name="connsiteY7" fmla="*/ 610725 h 2422108"/>
              <a:gd name="connsiteX8" fmla="*/ 478033 w 3909566"/>
              <a:gd name="connsiteY8" fmla="*/ 567182 h 2422108"/>
              <a:gd name="connsiteX9" fmla="*/ 687039 w 3909566"/>
              <a:gd name="connsiteY9" fmla="*/ 462680 h 2422108"/>
              <a:gd name="connsiteX10" fmla="*/ 957004 w 3909566"/>
              <a:gd name="connsiteY10" fmla="*/ 480097 h 2422108"/>
              <a:gd name="connsiteX11" fmla="*/ 1575313 w 3909566"/>
              <a:gd name="connsiteY11" fmla="*/ 750062 h 2422108"/>
              <a:gd name="connsiteX12" fmla="*/ 3203816 w 3909566"/>
              <a:gd name="connsiteY12" fmla="*/ 2186977 h 2422108"/>
              <a:gd name="connsiteX13" fmla="*/ 3395404 w 3909566"/>
              <a:gd name="connsiteY13" fmla="*/ 2335022 h 2422108"/>
              <a:gd name="connsiteX14" fmla="*/ 3552159 w 3909566"/>
              <a:gd name="connsiteY14" fmla="*/ 2404691 h 2422108"/>
              <a:gd name="connsiteX15" fmla="*/ 3752456 w 3909566"/>
              <a:gd name="connsiteY15" fmla="*/ 2422108 h 2422108"/>
              <a:gd name="connsiteX16" fmla="*/ 3874376 w 3909566"/>
              <a:gd name="connsiteY16" fmla="*/ 2326314 h 2422108"/>
              <a:gd name="connsiteX17" fmla="*/ 3909210 w 3909566"/>
              <a:gd name="connsiteY17" fmla="*/ 2021514 h 2422108"/>
              <a:gd name="connsiteX18" fmla="*/ 3891793 w 3909566"/>
              <a:gd name="connsiteY18" fmla="*/ 1995388 h 2422108"/>
              <a:gd name="connsiteX19" fmla="*/ 3865667 w 3909566"/>
              <a:gd name="connsiteY19" fmla="*/ 1925720 h 2422108"/>
              <a:gd name="connsiteX20" fmla="*/ 3848250 w 3909566"/>
              <a:gd name="connsiteY20" fmla="*/ 1908302 h 2422108"/>
              <a:gd name="connsiteX21" fmla="*/ 3830833 w 3909566"/>
              <a:gd name="connsiteY21" fmla="*/ 1856051 h 2422108"/>
              <a:gd name="connsiteX22" fmla="*/ 3822124 w 3909566"/>
              <a:gd name="connsiteY22" fmla="*/ 1829925 h 2422108"/>
              <a:gd name="connsiteX23" fmla="*/ 3787290 w 3909566"/>
              <a:gd name="connsiteY23" fmla="*/ 1786382 h 2422108"/>
              <a:gd name="connsiteX24" fmla="*/ 3769873 w 3909566"/>
              <a:gd name="connsiteY24" fmla="*/ 1760257 h 2422108"/>
              <a:gd name="connsiteX25" fmla="*/ 3743747 w 3909566"/>
              <a:gd name="connsiteY25" fmla="*/ 1742840 h 2422108"/>
              <a:gd name="connsiteX26" fmla="*/ 3708913 w 3909566"/>
              <a:gd name="connsiteY26" fmla="*/ 1699297 h 2422108"/>
              <a:gd name="connsiteX27" fmla="*/ 3656662 w 3909566"/>
              <a:gd name="connsiteY27" fmla="*/ 1647045 h 2422108"/>
              <a:gd name="connsiteX28" fmla="*/ 3621827 w 3909566"/>
              <a:gd name="connsiteY28" fmla="*/ 1603502 h 2422108"/>
              <a:gd name="connsiteX29" fmla="*/ 3586993 w 3909566"/>
              <a:gd name="connsiteY29" fmla="*/ 1586085 h 2422108"/>
              <a:gd name="connsiteX30" fmla="*/ 3517324 w 3909566"/>
              <a:gd name="connsiteY30" fmla="*/ 1533834 h 2422108"/>
              <a:gd name="connsiteX31" fmla="*/ 3465073 w 3909566"/>
              <a:gd name="connsiteY31" fmla="*/ 1499000 h 2422108"/>
              <a:gd name="connsiteX32" fmla="*/ 3421530 w 3909566"/>
              <a:gd name="connsiteY32" fmla="*/ 1464165 h 2422108"/>
              <a:gd name="connsiteX33" fmla="*/ 3369279 w 3909566"/>
              <a:gd name="connsiteY33" fmla="*/ 1446748 h 2422108"/>
              <a:gd name="connsiteX34" fmla="*/ 3343153 w 3909566"/>
              <a:gd name="connsiteY34" fmla="*/ 1438040 h 2422108"/>
              <a:gd name="connsiteX35" fmla="*/ 3325736 w 3909566"/>
              <a:gd name="connsiteY35" fmla="*/ 1420622 h 2422108"/>
              <a:gd name="connsiteX36" fmla="*/ 3273484 w 3909566"/>
              <a:gd name="connsiteY36" fmla="*/ 1385788 h 2422108"/>
              <a:gd name="connsiteX37" fmla="*/ 3247359 w 3909566"/>
              <a:gd name="connsiteY37" fmla="*/ 1359662 h 2422108"/>
              <a:gd name="connsiteX38" fmla="*/ 3212524 w 3909566"/>
              <a:gd name="connsiteY38" fmla="*/ 1316120 h 2422108"/>
              <a:gd name="connsiteX39" fmla="*/ 3142856 w 3909566"/>
              <a:gd name="connsiteY39" fmla="*/ 1289994 h 2422108"/>
              <a:gd name="connsiteX40" fmla="*/ 3090604 w 3909566"/>
              <a:gd name="connsiteY40" fmla="*/ 1255160 h 2422108"/>
              <a:gd name="connsiteX41" fmla="*/ 3038353 w 3909566"/>
              <a:gd name="connsiteY41" fmla="*/ 1237742 h 2422108"/>
              <a:gd name="connsiteX42" fmla="*/ 2986102 w 3909566"/>
              <a:gd name="connsiteY42" fmla="*/ 1211617 h 2422108"/>
              <a:gd name="connsiteX43" fmla="*/ 2933850 w 3909566"/>
              <a:gd name="connsiteY43" fmla="*/ 1176782 h 2422108"/>
              <a:gd name="connsiteX44" fmla="*/ 2907724 w 3909566"/>
              <a:gd name="connsiteY44" fmla="*/ 1159365 h 2422108"/>
              <a:gd name="connsiteX45" fmla="*/ 2890307 w 3909566"/>
              <a:gd name="connsiteY45" fmla="*/ 1133240 h 2422108"/>
              <a:gd name="connsiteX46" fmla="*/ 2881599 w 3909566"/>
              <a:gd name="connsiteY46" fmla="*/ 1107114 h 2422108"/>
              <a:gd name="connsiteX47" fmla="*/ 2855473 w 3909566"/>
              <a:gd name="connsiteY47" fmla="*/ 1028737 h 2422108"/>
              <a:gd name="connsiteX48" fmla="*/ 3073187 w 3909566"/>
              <a:gd name="connsiteY48" fmla="*/ 915525 h 2422108"/>
              <a:gd name="connsiteX49" fmla="*/ 3081896 w 3909566"/>
              <a:gd name="connsiteY49" fmla="*/ 793605 h 2422108"/>
              <a:gd name="connsiteX50" fmla="*/ 3029644 w 3909566"/>
              <a:gd name="connsiteY50" fmla="*/ 697811 h 2422108"/>
              <a:gd name="connsiteX51" fmla="*/ 2855473 w 3909566"/>
              <a:gd name="connsiteY51" fmla="*/ 575891 h 2422108"/>
              <a:gd name="connsiteX52" fmla="*/ 2716136 w 3909566"/>
              <a:gd name="connsiteY52" fmla="*/ 506222 h 2422108"/>
              <a:gd name="connsiteX53" fmla="*/ 2481004 w 3909566"/>
              <a:gd name="connsiteY53" fmla="*/ 401720 h 2422108"/>
              <a:gd name="connsiteX54" fmla="*/ 2123953 w 3909566"/>
              <a:gd name="connsiteY54" fmla="*/ 358177 h 2422108"/>
              <a:gd name="connsiteX55" fmla="*/ 1949782 w 3909566"/>
              <a:gd name="connsiteY55" fmla="*/ 410428 h 2422108"/>
              <a:gd name="connsiteX56" fmla="*/ 1836570 w 3909566"/>
              <a:gd name="connsiteY56" fmla="*/ 436554 h 2422108"/>
              <a:gd name="connsiteX57" fmla="*/ 1592730 w 3909566"/>
              <a:gd name="connsiteY57" fmla="*/ 497514 h 2422108"/>
              <a:gd name="connsiteX58" fmla="*/ 1348890 w 3909566"/>
              <a:gd name="connsiteY58" fmla="*/ 480097 h 2422108"/>
              <a:gd name="connsiteX59" fmla="*/ 1183427 w 3909566"/>
              <a:gd name="connsiteY59" fmla="*/ 323342 h 2422108"/>
              <a:gd name="connsiteX60" fmla="*/ 1122467 w 3909566"/>
              <a:gd name="connsiteY60" fmla="*/ 244965 h 2422108"/>
              <a:gd name="connsiteX61" fmla="*/ 974422 w 3909566"/>
              <a:gd name="connsiteY61" fmla="*/ 140462 h 2422108"/>
              <a:gd name="connsiteX62" fmla="*/ 782833 w 3909566"/>
              <a:gd name="connsiteY62" fmla="*/ 35960 h 2422108"/>
              <a:gd name="connsiteX63" fmla="*/ 617370 w 3909566"/>
              <a:gd name="connsiteY63" fmla="*/ 1125 h 2422108"/>
              <a:gd name="connsiteX0" fmla="*/ 617370 w 3909566"/>
              <a:gd name="connsiteY0" fmla="*/ 1125 h 2422108"/>
              <a:gd name="connsiteX1" fmla="*/ 234193 w 3909566"/>
              <a:gd name="connsiteY1" fmla="*/ 70794 h 2422108"/>
              <a:gd name="connsiteX2" fmla="*/ 51313 w 3909566"/>
              <a:gd name="connsiteY2" fmla="*/ 149171 h 2422108"/>
              <a:gd name="connsiteX3" fmla="*/ 7770 w 3909566"/>
              <a:gd name="connsiteY3" fmla="*/ 201422 h 2422108"/>
              <a:gd name="connsiteX4" fmla="*/ 7770 w 3909566"/>
              <a:gd name="connsiteY4" fmla="*/ 349468 h 2422108"/>
              <a:gd name="connsiteX5" fmla="*/ 86147 w 3909566"/>
              <a:gd name="connsiteY5" fmla="*/ 480097 h 2422108"/>
              <a:gd name="connsiteX6" fmla="*/ 208067 w 3909566"/>
              <a:gd name="connsiteY6" fmla="*/ 558474 h 2422108"/>
              <a:gd name="connsiteX7" fmla="*/ 321279 w 3909566"/>
              <a:gd name="connsiteY7" fmla="*/ 610725 h 2422108"/>
              <a:gd name="connsiteX8" fmla="*/ 478033 w 3909566"/>
              <a:gd name="connsiteY8" fmla="*/ 567182 h 2422108"/>
              <a:gd name="connsiteX9" fmla="*/ 687039 w 3909566"/>
              <a:gd name="connsiteY9" fmla="*/ 462680 h 2422108"/>
              <a:gd name="connsiteX10" fmla="*/ 957004 w 3909566"/>
              <a:gd name="connsiteY10" fmla="*/ 480097 h 2422108"/>
              <a:gd name="connsiteX11" fmla="*/ 1575313 w 3909566"/>
              <a:gd name="connsiteY11" fmla="*/ 750062 h 2422108"/>
              <a:gd name="connsiteX12" fmla="*/ 3203816 w 3909566"/>
              <a:gd name="connsiteY12" fmla="*/ 2186977 h 2422108"/>
              <a:gd name="connsiteX13" fmla="*/ 3395404 w 3909566"/>
              <a:gd name="connsiteY13" fmla="*/ 2335022 h 2422108"/>
              <a:gd name="connsiteX14" fmla="*/ 3552159 w 3909566"/>
              <a:gd name="connsiteY14" fmla="*/ 2404691 h 2422108"/>
              <a:gd name="connsiteX15" fmla="*/ 3752456 w 3909566"/>
              <a:gd name="connsiteY15" fmla="*/ 2422108 h 2422108"/>
              <a:gd name="connsiteX16" fmla="*/ 3874376 w 3909566"/>
              <a:gd name="connsiteY16" fmla="*/ 2326314 h 2422108"/>
              <a:gd name="connsiteX17" fmla="*/ 3909210 w 3909566"/>
              <a:gd name="connsiteY17" fmla="*/ 2021514 h 2422108"/>
              <a:gd name="connsiteX18" fmla="*/ 3891793 w 3909566"/>
              <a:gd name="connsiteY18" fmla="*/ 1995388 h 2422108"/>
              <a:gd name="connsiteX19" fmla="*/ 3865667 w 3909566"/>
              <a:gd name="connsiteY19" fmla="*/ 1925720 h 2422108"/>
              <a:gd name="connsiteX20" fmla="*/ 3848250 w 3909566"/>
              <a:gd name="connsiteY20" fmla="*/ 1908302 h 2422108"/>
              <a:gd name="connsiteX21" fmla="*/ 3830833 w 3909566"/>
              <a:gd name="connsiteY21" fmla="*/ 1856051 h 2422108"/>
              <a:gd name="connsiteX22" fmla="*/ 3822124 w 3909566"/>
              <a:gd name="connsiteY22" fmla="*/ 1829925 h 2422108"/>
              <a:gd name="connsiteX23" fmla="*/ 3787290 w 3909566"/>
              <a:gd name="connsiteY23" fmla="*/ 1786382 h 2422108"/>
              <a:gd name="connsiteX24" fmla="*/ 3769873 w 3909566"/>
              <a:gd name="connsiteY24" fmla="*/ 1760257 h 2422108"/>
              <a:gd name="connsiteX25" fmla="*/ 3743747 w 3909566"/>
              <a:gd name="connsiteY25" fmla="*/ 1742840 h 2422108"/>
              <a:gd name="connsiteX26" fmla="*/ 3708913 w 3909566"/>
              <a:gd name="connsiteY26" fmla="*/ 1699297 h 2422108"/>
              <a:gd name="connsiteX27" fmla="*/ 3656662 w 3909566"/>
              <a:gd name="connsiteY27" fmla="*/ 1647045 h 2422108"/>
              <a:gd name="connsiteX28" fmla="*/ 3621827 w 3909566"/>
              <a:gd name="connsiteY28" fmla="*/ 1603502 h 2422108"/>
              <a:gd name="connsiteX29" fmla="*/ 3586993 w 3909566"/>
              <a:gd name="connsiteY29" fmla="*/ 1586085 h 2422108"/>
              <a:gd name="connsiteX30" fmla="*/ 3517324 w 3909566"/>
              <a:gd name="connsiteY30" fmla="*/ 1533834 h 2422108"/>
              <a:gd name="connsiteX31" fmla="*/ 3465073 w 3909566"/>
              <a:gd name="connsiteY31" fmla="*/ 1499000 h 2422108"/>
              <a:gd name="connsiteX32" fmla="*/ 3421530 w 3909566"/>
              <a:gd name="connsiteY32" fmla="*/ 1464165 h 2422108"/>
              <a:gd name="connsiteX33" fmla="*/ 3369279 w 3909566"/>
              <a:gd name="connsiteY33" fmla="*/ 1446748 h 2422108"/>
              <a:gd name="connsiteX34" fmla="*/ 3343153 w 3909566"/>
              <a:gd name="connsiteY34" fmla="*/ 1438040 h 2422108"/>
              <a:gd name="connsiteX35" fmla="*/ 3325736 w 3909566"/>
              <a:gd name="connsiteY35" fmla="*/ 1420622 h 2422108"/>
              <a:gd name="connsiteX36" fmla="*/ 3273484 w 3909566"/>
              <a:gd name="connsiteY36" fmla="*/ 1385788 h 2422108"/>
              <a:gd name="connsiteX37" fmla="*/ 3247359 w 3909566"/>
              <a:gd name="connsiteY37" fmla="*/ 1359662 h 2422108"/>
              <a:gd name="connsiteX38" fmla="*/ 3212524 w 3909566"/>
              <a:gd name="connsiteY38" fmla="*/ 1316120 h 2422108"/>
              <a:gd name="connsiteX39" fmla="*/ 3142856 w 3909566"/>
              <a:gd name="connsiteY39" fmla="*/ 1289994 h 2422108"/>
              <a:gd name="connsiteX40" fmla="*/ 3090604 w 3909566"/>
              <a:gd name="connsiteY40" fmla="*/ 1255160 h 2422108"/>
              <a:gd name="connsiteX41" fmla="*/ 3038353 w 3909566"/>
              <a:gd name="connsiteY41" fmla="*/ 1237742 h 2422108"/>
              <a:gd name="connsiteX42" fmla="*/ 2986102 w 3909566"/>
              <a:gd name="connsiteY42" fmla="*/ 1211617 h 2422108"/>
              <a:gd name="connsiteX43" fmla="*/ 2933850 w 3909566"/>
              <a:gd name="connsiteY43" fmla="*/ 1176782 h 2422108"/>
              <a:gd name="connsiteX44" fmla="*/ 2907724 w 3909566"/>
              <a:gd name="connsiteY44" fmla="*/ 1159365 h 2422108"/>
              <a:gd name="connsiteX45" fmla="*/ 2890307 w 3909566"/>
              <a:gd name="connsiteY45" fmla="*/ 1133240 h 2422108"/>
              <a:gd name="connsiteX46" fmla="*/ 2855473 w 3909566"/>
              <a:gd name="connsiteY46" fmla="*/ 1028737 h 2422108"/>
              <a:gd name="connsiteX47" fmla="*/ 3073187 w 3909566"/>
              <a:gd name="connsiteY47" fmla="*/ 915525 h 2422108"/>
              <a:gd name="connsiteX48" fmla="*/ 3081896 w 3909566"/>
              <a:gd name="connsiteY48" fmla="*/ 793605 h 2422108"/>
              <a:gd name="connsiteX49" fmla="*/ 3029644 w 3909566"/>
              <a:gd name="connsiteY49" fmla="*/ 697811 h 2422108"/>
              <a:gd name="connsiteX50" fmla="*/ 2855473 w 3909566"/>
              <a:gd name="connsiteY50" fmla="*/ 575891 h 2422108"/>
              <a:gd name="connsiteX51" fmla="*/ 2716136 w 3909566"/>
              <a:gd name="connsiteY51" fmla="*/ 506222 h 2422108"/>
              <a:gd name="connsiteX52" fmla="*/ 2481004 w 3909566"/>
              <a:gd name="connsiteY52" fmla="*/ 401720 h 2422108"/>
              <a:gd name="connsiteX53" fmla="*/ 2123953 w 3909566"/>
              <a:gd name="connsiteY53" fmla="*/ 358177 h 2422108"/>
              <a:gd name="connsiteX54" fmla="*/ 1949782 w 3909566"/>
              <a:gd name="connsiteY54" fmla="*/ 410428 h 2422108"/>
              <a:gd name="connsiteX55" fmla="*/ 1836570 w 3909566"/>
              <a:gd name="connsiteY55" fmla="*/ 436554 h 2422108"/>
              <a:gd name="connsiteX56" fmla="*/ 1592730 w 3909566"/>
              <a:gd name="connsiteY56" fmla="*/ 497514 h 2422108"/>
              <a:gd name="connsiteX57" fmla="*/ 1348890 w 3909566"/>
              <a:gd name="connsiteY57" fmla="*/ 480097 h 2422108"/>
              <a:gd name="connsiteX58" fmla="*/ 1183427 w 3909566"/>
              <a:gd name="connsiteY58" fmla="*/ 323342 h 2422108"/>
              <a:gd name="connsiteX59" fmla="*/ 1122467 w 3909566"/>
              <a:gd name="connsiteY59" fmla="*/ 244965 h 2422108"/>
              <a:gd name="connsiteX60" fmla="*/ 974422 w 3909566"/>
              <a:gd name="connsiteY60" fmla="*/ 140462 h 2422108"/>
              <a:gd name="connsiteX61" fmla="*/ 782833 w 3909566"/>
              <a:gd name="connsiteY61" fmla="*/ 35960 h 2422108"/>
              <a:gd name="connsiteX62" fmla="*/ 617370 w 3909566"/>
              <a:gd name="connsiteY62" fmla="*/ 1125 h 2422108"/>
              <a:gd name="connsiteX0" fmla="*/ 617370 w 3909566"/>
              <a:gd name="connsiteY0" fmla="*/ 1125 h 2422108"/>
              <a:gd name="connsiteX1" fmla="*/ 234193 w 3909566"/>
              <a:gd name="connsiteY1" fmla="*/ 70794 h 2422108"/>
              <a:gd name="connsiteX2" fmla="*/ 51313 w 3909566"/>
              <a:gd name="connsiteY2" fmla="*/ 149171 h 2422108"/>
              <a:gd name="connsiteX3" fmla="*/ 7770 w 3909566"/>
              <a:gd name="connsiteY3" fmla="*/ 201422 h 2422108"/>
              <a:gd name="connsiteX4" fmla="*/ 7770 w 3909566"/>
              <a:gd name="connsiteY4" fmla="*/ 349468 h 2422108"/>
              <a:gd name="connsiteX5" fmla="*/ 86147 w 3909566"/>
              <a:gd name="connsiteY5" fmla="*/ 480097 h 2422108"/>
              <a:gd name="connsiteX6" fmla="*/ 208067 w 3909566"/>
              <a:gd name="connsiteY6" fmla="*/ 558474 h 2422108"/>
              <a:gd name="connsiteX7" fmla="*/ 321279 w 3909566"/>
              <a:gd name="connsiteY7" fmla="*/ 610725 h 2422108"/>
              <a:gd name="connsiteX8" fmla="*/ 478033 w 3909566"/>
              <a:gd name="connsiteY8" fmla="*/ 567182 h 2422108"/>
              <a:gd name="connsiteX9" fmla="*/ 687039 w 3909566"/>
              <a:gd name="connsiteY9" fmla="*/ 462680 h 2422108"/>
              <a:gd name="connsiteX10" fmla="*/ 957004 w 3909566"/>
              <a:gd name="connsiteY10" fmla="*/ 480097 h 2422108"/>
              <a:gd name="connsiteX11" fmla="*/ 1575313 w 3909566"/>
              <a:gd name="connsiteY11" fmla="*/ 750062 h 2422108"/>
              <a:gd name="connsiteX12" fmla="*/ 3203816 w 3909566"/>
              <a:gd name="connsiteY12" fmla="*/ 2186977 h 2422108"/>
              <a:gd name="connsiteX13" fmla="*/ 3395404 w 3909566"/>
              <a:gd name="connsiteY13" fmla="*/ 2335022 h 2422108"/>
              <a:gd name="connsiteX14" fmla="*/ 3552159 w 3909566"/>
              <a:gd name="connsiteY14" fmla="*/ 2404691 h 2422108"/>
              <a:gd name="connsiteX15" fmla="*/ 3752456 w 3909566"/>
              <a:gd name="connsiteY15" fmla="*/ 2422108 h 2422108"/>
              <a:gd name="connsiteX16" fmla="*/ 3874376 w 3909566"/>
              <a:gd name="connsiteY16" fmla="*/ 2326314 h 2422108"/>
              <a:gd name="connsiteX17" fmla="*/ 3909210 w 3909566"/>
              <a:gd name="connsiteY17" fmla="*/ 2021514 h 2422108"/>
              <a:gd name="connsiteX18" fmla="*/ 3891793 w 3909566"/>
              <a:gd name="connsiteY18" fmla="*/ 1995388 h 2422108"/>
              <a:gd name="connsiteX19" fmla="*/ 3865667 w 3909566"/>
              <a:gd name="connsiteY19" fmla="*/ 1925720 h 2422108"/>
              <a:gd name="connsiteX20" fmla="*/ 3848250 w 3909566"/>
              <a:gd name="connsiteY20" fmla="*/ 1908302 h 2422108"/>
              <a:gd name="connsiteX21" fmla="*/ 3830833 w 3909566"/>
              <a:gd name="connsiteY21" fmla="*/ 1856051 h 2422108"/>
              <a:gd name="connsiteX22" fmla="*/ 3822124 w 3909566"/>
              <a:gd name="connsiteY22" fmla="*/ 1829925 h 2422108"/>
              <a:gd name="connsiteX23" fmla="*/ 3787290 w 3909566"/>
              <a:gd name="connsiteY23" fmla="*/ 1786382 h 2422108"/>
              <a:gd name="connsiteX24" fmla="*/ 3769873 w 3909566"/>
              <a:gd name="connsiteY24" fmla="*/ 1760257 h 2422108"/>
              <a:gd name="connsiteX25" fmla="*/ 3743747 w 3909566"/>
              <a:gd name="connsiteY25" fmla="*/ 1742840 h 2422108"/>
              <a:gd name="connsiteX26" fmla="*/ 3708913 w 3909566"/>
              <a:gd name="connsiteY26" fmla="*/ 1699297 h 2422108"/>
              <a:gd name="connsiteX27" fmla="*/ 3656662 w 3909566"/>
              <a:gd name="connsiteY27" fmla="*/ 1647045 h 2422108"/>
              <a:gd name="connsiteX28" fmla="*/ 3621827 w 3909566"/>
              <a:gd name="connsiteY28" fmla="*/ 1603502 h 2422108"/>
              <a:gd name="connsiteX29" fmla="*/ 3586993 w 3909566"/>
              <a:gd name="connsiteY29" fmla="*/ 1586085 h 2422108"/>
              <a:gd name="connsiteX30" fmla="*/ 3517324 w 3909566"/>
              <a:gd name="connsiteY30" fmla="*/ 1533834 h 2422108"/>
              <a:gd name="connsiteX31" fmla="*/ 3465073 w 3909566"/>
              <a:gd name="connsiteY31" fmla="*/ 1499000 h 2422108"/>
              <a:gd name="connsiteX32" fmla="*/ 3421530 w 3909566"/>
              <a:gd name="connsiteY32" fmla="*/ 1464165 h 2422108"/>
              <a:gd name="connsiteX33" fmla="*/ 3369279 w 3909566"/>
              <a:gd name="connsiteY33" fmla="*/ 1446748 h 2422108"/>
              <a:gd name="connsiteX34" fmla="*/ 3343153 w 3909566"/>
              <a:gd name="connsiteY34" fmla="*/ 1438040 h 2422108"/>
              <a:gd name="connsiteX35" fmla="*/ 3325736 w 3909566"/>
              <a:gd name="connsiteY35" fmla="*/ 1420622 h 2422108"/>
              <a:gd name="connsiteX36" fmla="*/ 3273484 w 3909566"/>
              <a:gd name="connsiteY36" fmla="*/ 1385788 h 2422108"/>
              <a:gd name="connsiteX37" fmla="*/ 3247359 w 3909566"/>
              <a:gd name="connsiteY37" fmla="*/ 1359662 h 2422108"/>
              <a:gd name="connsiteX38" fmla="*/ 3212524 w 3909566"/>
              <a:gd name="connsiteY38" fmla="*/ 1316120 h 2422108"/>
              <a:gd name="connsiteX39" fmla="*/ 3142856 w 3909566"/>
              <a:gd name="connsiteY39" fmla="*/ 1289994 h 2422108"/>
              <a:gd name="connsiteX40" fmla="*/ 3090604 w 3909566"/>
              <a:gd name="connsiteY40" fmla="*/ 1255160 h 2422108"/>
              <a:gd name="connsiteX41" fmla="*/ 3038353 w 3909566"/>
              <a:gd name="connsiteY41" fmla="*/ 1237742 h 2422108"/>
              <a:gd name="connsiteX42" fmla="*/ 2986102 w 3909566"/>
              <a:gd name="connsiteY42" fmla="*/ 1211617 h 2422108"/>
              <a:gd name="connsiteX43" fmla="*/ 2933850 w 3909566"/>
              <a:gd name="connsiteY43" fmla="*/ 1176782 h 2422108"/>
              <a:gd name="connsiteX44" fmla="*/ 2907724 w 3909566"/>
              <a:gd name="connsiteY44" fmla="*/ 1159365 h 2422108"/>
              <a:gd name="connsiteX45" fmla="*/ 2855473 w 3909566"/>
              <a:gd name="connsiteY45" fmla="*/ 1028737 h 2422108"/>
              <a:gd name="connsiteX46" fmla="*/ 3073187 w 3909566"/>
              <a:gd name="connsiteY46" fmla="*/ 915525 h 2422108"/>
              <a:gd name="connsiteX47" fmla="*/ 3081896 w 3909566"/>
              <a:gd name="connsiteY47" fmla="*/ 793605 h 2422108"/>
              <a:gd name="connsiteX48" fmla="*/ 3029644 w 3909566"/>
              <a:gd name="connsiteY48" fmla="*/ 697811 h 2422108"/>
              <a:gd name="connsiteX49" fmla="*/ 2855473 w 3909566"/>
              <a:gd name="connsiteY49" fmla="*/ 575891 h 2422108"/>
              <a:gd name="connsiteX50" fmla="*/ 2716136 w 3909566"/>
              <a:gd name="connsiteY50" fmla="*/ 506222 h 2422108"/>
              <a:gd name="connsiteX51" fmla="*/ 2481004 w 3909566"/>
              <a:gd name="connsiteY51" fmla="*/ 401720 h 2422108"/>
              <a:gd name="connsiteX52" fmla="*/ 2123953 w 3909566"/>
              <a:gd name="connsiteY52" fmla="*/ 358177 h 2422108"/>
              <a:gd name="connsiteX53" fmla="*/ 1949782 w 3909566"/>
              <a:gd name="connsiteY53" fmla="*/ 410428 h 2422108"/>
              <a:gd name="connsiteX54" fmla="*/ 1836570 w 3909566"/>
              <a:gd name="connsiteY54" fmla="*/ 436554 h 2422108"/>
              <a:gd name="connsiteX55" fmla="*/ 1592730 w 3909566"/>
              <a:gd name="connsiteY55" fmla="*/ 497514 h 2422108"/>
              <a:gd name="connsiteX56" fmla="*/ 1348890 w 3909566"/>
              <a:gd name="connsiteY56" fmla="*/ 480097 h 2422108"/>
              <a:gd name="connsiteX57" fmla="*/ 1183427 w 3909566"/>
              <a:gd name="connsiteY57" fmla="*/ 323342 h 2422108"/>
              <a:gd name="connsiteX58" fmla="*/ 1122467 w 3909566"/>
              <a:gd name="connsiteY58" fmla="*/ 244965 h 2422108"/>
              <a:gd name="connsiteX59" fmla="*/ 974422 w 3909566"/>
              <a:gd name="connsiteY59" fmla="*/ 140462 h 2422108"/>
              <a:gd name="connsiteX60" fmla="*/ 782833 w 3909566"/>
              <a:gd name="connsiteY60" fmla="*/ 35960 h 2422108"/>
              <a:gd name="connsiteX61" fmla="*/ 617370 w 3909566"/>
              <a:gd name="connsiteY61" fmla="*/ 1125 h 2422108"/>
              <a:gd name="connsiteX0" fmla="*/ 617370 w 3909566"/>
              <a:gd name="connsiteY0" fmla="*/ 1125 h 2422108"/>
              <a:gd name="connsiteX1" fmla="*/ 234193 w 3909566"/>
              <a:gd name="connsiteY1" fmla="*/ 70794 h 2422108"/>
              <a:gd name="connsiteX2" fmla="*/ 51313 w 3909566"/>
              <a:gd name="connsiteY2" fmla="*/ 149171 h 2422108"/>
              <a:gd name="connsiteX3" fmla="*/ 7770 w 3909566"/>
              <a:gd name="connsiteY3" fmla="*/ 201422 h 2422108"/>
              <a:gd name="connsiteX4" fmla="*/ 7770 w 3909566"/>
              <a:gd name="connsiteY4" fmla="*/ 349468 h 2422108"/>
              <a:gd name="connsiteX5" fmla="*/ 86147 w 3909566"/>
              <a:gd name="connsiteY5" fmla="*/ 480097 h 2422108"/>
              <a:gd name="connsiteX6" fmla="*/ 208067 w 3909566"/>
              <a:gd name="connsiteY6" fmla="*/ 558474 h 2422108"/>
              <a:gd name="connsiteX7" fmla="*/ 321279 w 3909566"/>
              <a:gd name="connsiteY7" fmla="*/ 610725 h 2422108"/>
              <a:gd name="connsiteX8" fmla="*/ 478033 w 3909566"/>
              <a:gd name="connsiteY8" fmla="*/ 567182 h 2422108"/>
              <a:gd name="connsiteX9" fmla="*/ 687039 w 3909566"/>
              <a:gd name="connsiteY9" fmla="*/ 462680 h 2422108"/>
              <a:gd name="connsiteX10" fmla="*/ 957004 w 3909566"/>
              <a:gd name="connsiteY10" fmla="*/ 480097 h 2422108"/>
              <a:gd name="connsiteX11" fmla="*/ 1575313 w 3909566"/>
              <a:gd name="connsiteY11" fmla="*/ 750062 h 2422108"/>
              <a:gd name="connsiteX12" fmla="*/ 3203816 w 3909566"/>
              <a:gd name="connsiteY12" fmla="*/ 2186977 h 2422108"/>
              <a:gd name="connsiteX13" fmla="*/ 3395404 w 3909566"/>
              <a:gd name="connsiteY13" fmla="*/ 2335022 h 2422108"/>
              <a:gd name="connsiteX14" fmla="*/ 3552159 w 3909566"/>
              <a:gd name="connsiteY14" fmla="*/ 2404691 h 2422108"/>
              <a:gd name="connsiteX15" fmla="*/ 3752456 w 3909566"/>
              <a:gd name="connsiteY15" fmla="*/ 2422108 h 2422108"/>
              <a:gd name="connsiteX16" fmla="*/ 3874376 w 3909566"/>
              <a:gd name="connsiteY16" fmla="*/ 2326314 h 2422108"/>
              <a:gd name="connsiteX17" fmla="*/ 3909210 w 3909566"/>
              <a:gd name="connsiteY17" fmla="*/ 2021514 h 2422108"/>
              <a:gd name="connsiteX18" fmla="*/ 3891793 w 3909566"/>
              <a:gd name="connsiteY18" fmla="*/ 1995388 h 2422108"/>
              <a:gd name="connsiteX19" fmla="*/ 3865667 w 3909566"/>
              <a:gd name="connsiteY19" fmla="*/ 1925720 h 2422108"/>
              <a:gd name="connsiteX20" fmla="*/ 3848250 w 3909566"/>
              <a:gd name="connsiteY20" fmla="*/ 1908302 h 2422108"/>
              <a:gd name="connsiteX21" fmla="*/ 3830833 w 3909566"/>
              <a:gd name="connsiteY21" fmla="*/ 1856051 h 2422108"/>
              <a:gd name="connsiteX22" fmla="*/ 3822124 w 3909566"/>
              <a:gd name="connsiteY22" fmla="*/ 1829925 h 2422108"/>
              <a:gd name="connsiteX23" fmla="*/ 3787290 w 3909566"/>
              <a:gd name="connsiteY23" fmla="*/ 1786382 h 2422108"/>
              <a:gd name="connsiteX24" fmla="*/ 3769873 w 3909566"/>
              <a:gd name="connsiteY24" fmla="*/ 1760257 h 2422108"/>
              <a:gd name="connsiteX25" fmla="*/ 3743747 w 3909566"/>
              <a:gd name="connsiteY25" fmla="*/ 1742840 h 2422108"/>
              <a:gd name="connsiteX26" fmla="*/ 3708913 w 3909566"/>
              <a:gd name="connsiteY26" fmla="*/ 1699297 h 2422108"/>
              <a:gd name="connsiteX27" fmla="*/ 3656662 w 3909566"/>
              <a:gd name="connsiteY27" fmla="*/ 1647045 h 2422108"/>
              <a:gd name="connsiteX28" fmla="*/ 3621827 w 3909566"/>
              <a:gd name="connsiteY28" fmla="*/ 1603502 h 2422108"/>
              <a:gd name="connsiteX29" fmla="*/ 3586993 w 3909566"/>
              <a:gd name="connsiteY29" fmla="*/ 1586085 h 2422108"/>
              <a:gd name="connsiteX30" fmla="*/ 3517324 w 3909566"/>
              <a:gd name="connsiteY30" fmla="*/ 1533834 h 2422108"/>
              <a:gd name="connsiteX31" fmla="*/ 3465073 w 3909566"/>
              <a:gd name="connsiteY31" fmla="*/ 1499000 h 2422108"/>
              <a:gd name="connsiteX32" fmla="*/ 3421530 w 3909566"/>
              <a:gd name="connsiteY32" fmla="*/ 1464165 h 2422108"/>
              <a:gd name="connsiteX33" fmla="*/ 3369279 w 3909566"/>
              <a:gd name="connsiteY33" fmla="*/ 1446748 h 2422108"/>
              <a:gd name="connsiteX34" fmla="*/ 3343153 w 3909566"/>
              <a:gd name="connsiteY34" fmla="*/ 1438040 h 2422108"/>
              <a:gd name="connsiteX35" fmla="*/ 3325736 w 3909566"/>
              <a:gd name="connsiteY35" fmla="*/ 1420622 h 2422108"/>
              <a:gd name="connsiteX36" fmla="*/ 3273484 w 3909566"/>
              <a:gd name="connsiteY36" fmla="*/ 1385788 h 2422108"/>
              <a:gd name="connsiteX37" fmla="*/ 3247359 w 3909566"/>
              <a:gd name="connsiteY37" fmla="*/ 1359662 h 2422108"/>
              <a:gd name="connsiteX38" fmla="*/ 3212524 w 3909566"/>
              <a:gd name="connsiteY38" fmla="*/ 1316120 h 2422108"/>
              <a:gd name="connsiteX39" fmla="*/ 3142856 w 3909566"/>
              <a:gd name="connsiteY39" fmla="*/ 1289994 h 2422108"/>
              <a:gd name="connsiteX40" fmla="*/ 3090604 w 3909566"/>
              <a:gd name="connsiteY40" fmla="*/ 1255160 h 2422108"/>
              <a:gd name="connsiteX41" fmla="*/ 3038353 w 3909566"/>
              <a:gd name="connsiteY41" fmla="*/ 1237742 h 2422108"/>
              <a:gd name="connsiteX42" fmla="*/ 2986102 w 3909566"/>
              <a:gd name="connsiteY42" fmla="*/ 1211617 h 2422108"/>
              <a:gd name="connsiteX43" fmla="*/ 2933850 w 3909566"/>
              <a:gd name="connsiteY43" fmla="*/ 1176782 h 2422108"/>
              <a:gd name="connsiteX44" fmla="*/ 2855473 w 3909566"/>
              <a:gd name="connsiteY44" fmla="*/ 1028737 h 2422108"/>
              <a:gd name="connsiteX45" fmla="*/ 3073187 w 3909566"/>
              <a:gd name="connsiteY45" fmla="*/ 915525 h 2422108"/>
              <a:gd name="connsiteX46" fmla="*/ 3081896 w 3909566"/>
              <a:gd name="connsiteY46" fmla="*/ 793605 h 2422108"/>
              <a:gd name="connsiteX47" fmla="*/ 3029644 w 3909566"/>
              <a:gd name="connsiteY47" fmla="*/ 697811 h 2422108"/>
              <a:gd name="connsiteX48" fmla="*/ 2855473 w 3909566"/>
              <a:gd name="connsiteY48" fmla="*/ 575891 h 2422108"/>
              <a:gd name="connsiteX49" fmla="*/ 2716136 w 3909566"/>
              <a:gd name="connsiteY49" fmla="*/ 506222 h 2422108"/>
              <a:gd name="connsiteX50" fmla="*/ 2481004 w 3909566"/>
              <a:gd name="connsiteY50" fmla="*/ 401720 h 2422108"/>
              <a:gd name="connsiteX51" fmla="*/ 2123953 w 3909566"/>
              <a:gd name="connsiteY51" fmla="*/ 358177 h 2422108"/>
              <a:gd name="connsiteX52" fmla="*/ 1949782 w 3909566"/>
              <a:gd name="connsiteY52" fmla="*/ 410428 h 2422108"/>
              <a:gd name="connsiteX53" fmla="*/ 1836570 w 3909566"/>
              <a:gd name="connsiteY53" fmla="*/ 436554 h 2422108"/>
              <a:gd name="connsiteX54" fmla="*/ 1592730 w 3909566"/>
              <a:gd name="connsiteY54" fmla="*/ 497514 h 2422108"/>
              <a:gd name="connsiteX55" fmla="*/ 1348890 w 3909566"/>
              <a:gd name="connsiteY55" fmla="*/ 480097 h 2422108"/>
              <a:gd name="connsiteX56" fmla="*/ 1183427 w 3909566"/>
              <a:gd name="connsiteY56" fmla="*/ 323342 h 2422108"/>
              <a:gd name="connsiteX57" fmla="*/ 1122467 w 3909566"/>
              <a:gd name="connsiteY57" fmla="*/ 244965 h 2422108"/>
              <a:gd name="connsiteX58" fmla="*/ 974422 w 3909566"/>
              <a:gd name="connsiteY58" fmla="*/ 140462 h 2422108"/>
              <a:gd name="connsiteX59" fmla="*/ 782833 w 3909566"/>
              <a:gd name="connsiteY59" fmla="*/ 35960 h 2422108"/>
              <a:gd name="connsiteX60" fmla="*/ 617370 w 3909566"/>
              <a:gd name="connsiteY60" fmla="*/ 1125 h 2422108"/>
              <a:gd name="connsiteX0" fmla="*/ 617370 w 3909566"/>
              <a:gd name="connsiteY0" fmla="*/ 1125 h 2422108"/>
              <a:gd name="connsiteX1" fmla="*/ 234193 w 3909566"/>
              <a:gd name="connsiteY1" fmla="*/ 70794 h 2422108"/>
              <a:gd name="connsiteX2" fmla="*/ 51313 w 3909566"/>
              <a:gd name="connsiteY2" fmla="*/ 149171 h 2422108"/>
              <a:gd name="connsiteX3" fmla="*/ 7770 w 3909566"/>
              <a:gd name="connsiteY3" fmla="*/ 201422 h 2422108"/>
              <a:gd name="connsiteX4" fmla="*/ 7770 w 3909566"/>
              <a:gd name="connsiteY4" fmla="*/ 349468 h 2422108"/>
              <a:gd name="connsiteX5" fmla="*/ 86147 w 3909566"/>
              <a:gd name="connsiteY5" fmla="*/ 480097 h 2422108"/>
              <a:gd name="connsiteX6" fmla="*/ 208067 w 3909566"/>
              <a:gd name="connsiteY6" fmla="*/ 558474 h 2422108"/>
              <a:gd name="connsiteX7" fmla="*/ 321279 w 3909566"/>
              <a:gd name="connsiteY7" fmla="*/ 610725 h 2422108"/>
              <a:gd name="connsiteX8" fmla="*/ 478033 w 3909566"/>
              <a:gd name="connsiteY8" fmla="*/ 567182 h 2422108"/>
              <a:gd name="connsiteX9" fmla="*/ 687039 w 3909566"/>
              <a:gd name="connsiteY9" fmla="*/ 462680 h 2422108"/>
              <a:gd name="connsiteX10" fmla="*/ 957004 w 3909566"/>
              <a:gd name="connsiteY10" fmla="*/ 480097 h 2422108"/>
              <a:gd name="connsiteX11" fmla="*/ 1575313 w 3909566"/>
              <a:gd name="connsiteY11" fmla="*/ 750062 h 2422108"/>
              <a:gd name="connsiteX12" fmla="*/ 3203816 w 3909566"/>
              <a:gd name="connsiteY12" fmla="*/ 2186977 h 2422108"/>
              <a:gd name="connsiteX13" fmla="*/ 3395404 w 3909566"/>
              <a:gd name="connsiteY13" fmla="*/ 2335022 h 2422108"/>
              <a:gd name="connsiteX14" fmla="*/ 3552159 w 3909566"/>
              <a:gd name="connsiteY14" fmla="*/ 2404691 h 2422108"/>
              <a:gd name="connsiteX15" fmla="*/ 3752456 w 3909566"/>
              <a:gd name="connsiteY15" fmla="*/ 2422108 h 2422108"/>
              <a:gd name="connsiteX16" fmla="*/ 3874376 w 3909566"/>
              <a:gd name="connsiteY16" fmla="*/ 2326314 h 2422108"/>
              <a:gd name="connsiteX17" fmla="*/ 3909210 w 3909566"/>
              <a:gd name="connsiteY17" fmla="*/ 2021514 h 2422108"/>
              <a:gd name="connsiteX18" fmla="*/ 3891793 w 3909566"/>
              <a:gd name="connsiteY18" fmla="*/ 1995388 h 2422108"/>
              <a:gd name="connsiteX19" fmla="*/ 3865667 w 3909566"/>
              <a:gd name="connsiteY19" fmla="*/ 1925720 h 2422108"/>
              <a:gd name="connsiteX20" fmla="*/ 3848250 w 3909566"/>
              <a:gd name="connsiteY20" fmla="*/ 1908302 h 2422108"/>
              <a:gd name="connsiteX21" fmla="*/ 3830833 w 3909566"/>
              <a:gd name="connsiteY21" fmla="*/ 1856051 h 2422108"/>
              <a:gd name="connsiteX22" fmla="*/ 3822124 w 3909566"/>
              <a:gd name="connsiteY22" fmla="*/ 1829925 h 2422108"/>
              <a:gd name="connsiteX23" fmla="*/ 3787290 w 3909566"/>
              <a:gd name="connsiteY23" fmla="*/ 1786382 h 2422108"/>
              <a:gd name="connsiteX24" fmla="*/ 3769873 w 3909566"/>
              <a:gd name="connsiteY24" fmla="*/ 1760257 h 2422108"/>
              <a:gd name="connsiteX25" fmla="*/ 3743747 w 3909566"/>
              <a:gd name="connsiteY25" fmla="*/ 1742840 h 2422108"/>
              <a:gd name="connsiteX26" fmla="*/ 3708913 w 3909566"/>
              <a:gd name="connsiteY26" fmla="*/ 1699297 h 2422108"/>
              <a:gd name="connsiteX27" fmla="*/ 3656662 w 3909566"/>
              <a:gd name="connsiteY27" fmla="*/ 1647045 h 2422108"/>
              <a:gd name="connsiteX28" fmla="*/ 3621827 w 3909566"/>
              <a:gd name="connsiteY28" fmla="*/ 1603502 h 2422108"/>
              <a:gd name="connsiteX29" fmla="*/ 3586993 w 3909566"/>
              <a:gd name="connsiteY29" fmla="*/ 1586085 h 2422108"/>
              <a:gd name="connsiteX30" fmla="*/ 3517324 w 3909566"/>
              <a:gd name="connsiteY30" fmla="*/ 1533834 h 2422108"/>
              <a:gd name="connsiteX31" fmla="*/ 3465073 w 3909566"/>
              <a:gd name="connsiteY31" fmla="*/ 1499000 h 2422108"/>
              <a:gd name="connsiteX32" fmla="*/ 3421530 w 3909566"/>
              <a:gd name="connsiteY32" fmla="*/ 1464165 h 2422108"/>
              <a:gd name="connsiteX33" fmla="*/ 3369279 w 3909566"/>
              <a:gd name="connsiteY33" fmla="*/ 1446748 h 2422108"/>
              <a:gd name="connsiteX34" fmla="*/ 3343153 w 3909566"/>
              <a:gd name="connsiteY34" fmla="*/ 1438040 h 2422108"/>
              <a:gd name="connsiteX35" fmla="*/ 3325736 w 3909566"/>
              <a:gd name="connsiteY35" fmla="*/ 1420622 h 2422108"/>
              <a:gd name="connsiteX36" fmla="*/ 3273484 w 3909566"/>
              <a:gd name="connsiteY36" fmla="*/ 1385788 h 2422108"/>
              <a:gd name="connsiteX37" fmla="*/ 3247359 w 3909566"/>
              <a:gd name="connsiteY37" fmla="*/ 1359662 h 2422108"/>
              <a:gd name="connsiteX38" fmla="*/ 3212524 w 3909566"/>
              <a:gd name="connsiteY38" fmla="*/ 1316120 h 2422108"/>
              <a:gd name="connsiteX39" fmla="*/ 3142856 w 3909566"/>
              <a:gd name="connsiteY39" fmla="*/ 1289994 h 2422108"/>
              <a:gd name="connsiteX40" fmla="*/ 3090604 w 3909566"/>
              <a:gd name="connsiteY40" fmla="*/ 1255160 h 2422108"/>
              <a:gd name="connsiteX41" fmla="*/ 3038353 w 3909566"/>
              <a:gd name="connsiteY41" fmla="*/ 1237742 h 2422108"/>
              <a:gd name="connsiteX42" fmla="*/ 2986102 w 3909566"/>
              <a:gd name="connsiteY42" fmla="*/ 1211617 h 2422108"/>
              <a:gd name="connsiteX43" fmla="*/ 2855473 w 3909566"/>
              <a:gd name="connsiteY43" fmla="*/ 1028737 h 2422108"/>
              <a:gd name="connsiteX44" fmla="*/ 3073187 w 3909566"/>
              <a:gd name="connsiteY44" fmla="*/ 915525 h 2422108"/>
              <a:gd name="connsiteX45" fmla="*/ 3081896 w 3909566"/>
              <a:gd name="connsiteY45" fmla="*/ 793605 h 2422108"/>
              <a:gd name="connsiteX46" fmla="*/ 3029644 w 3909566"/>
              <a:gd name="connsiteY46" fmla="*/ 697811 h 2422108"/>
              <a:gd name="connsiteX47" fmla="*/ 2855473 w 3909566"/>
              <a:gd name="connsiteY47" fmla="*/ 575891 h 2422108"/>
              <a:gd name="connsiteX48" fmla="*/ 2716136 w 3909566"/>
              <a:gd name="connsiteY48" fmla="*/ 506222 h 2422108"/>
              <a:gd name="connsiteX49" fmla="*/ 2481004 w 3909566"/>
              <a:gd name="connsiteY49" fmla="*/ 401720 h 2422108"/>
              <a:gd name="connsiteX50" fmla="*/ 2123953 w 3909566"/>
              <a:gd name="connsiteY50" fmla="*/ 358177 h 2422108"/>
              <a:gd name="connsiteX51" fmla="*/ 1949782 w 3909566"/>
              <a:gd name="connsiteY51" fmla="*/ 410428 h 2422108"/>
              <a:gd name="connsiteX52" fmla="*/ 1836570 w 3909566"/>
              <a:gd name="connsiteY52" fmla="*/ 436554 h 2422108"/>
              <a:gd name="connsiteX53" fmla="*/ 1592730 w 3909566"/>
              <a:gd name="connsiteY53" fmla="*/ 497514 h 2422108"/>
              <a:gd name="connsiteX54" fmla="*/ 1348890 w 3909566"/>
              <a:gd name="connsiteY54" fmla="*/ 480097 h 2422108"/>
              <a:gd name="connsiteX55" fmla="*/ 1183427 w 3909566"/>
              <a:gd name="connsiteY55" fmla="*/ 323342 h 2422108"/>
              <a:gd name="connsiteX56" fmla="*/ 1122467 w 3909566"/>
              <a:gd name="connsiteY56" fmla="*/ 244965 h 2422108"/>
              <a:gd name="connsiteX57" fmla="*/ 974422 w 3909566"/>
              <a:gd name="connsiteY57" fmla="*/ 140462 h 2422108"/>
              <a:gd name="connsiteX58" fmla="*/ 782833 w 3909566"/>
              <a:gd name="connsiteY58" fmla="*/ 35960 h 2422108"/>
              <a:gd name="connsiteX59" fmla="*/ 617370 w 3909566"/>
              <a:gd name="connsiteY59" fmla="*/ 1125 h 2422108"/>
              <a:gd name="connsiteX0" fmla="*/ 617370 w 3909566"/>
              <a:gd name="connsiteY0" fmla="*/ 1125 h 2422108"/>
              <a:gd name="connsiteX1" fmla="*/ 234193 w 3909566"/>
              <a:gd name="connsiteY1" fmla="*/ 70794 h 2422108"/>
              <a:gd name="connsiteX2" fmla="*/ 51313 w 3909566"/>
              <a:gd name="connsiteY2" fmla="*/ 149171 h 2422108"/>
              <a:gd name="connsiteX3" fmla="*/ 7770 w 3909566"/>
              <a:gd name="connsiteY3" fmla="*/ 201422 h 2422108"/>
              <a:gd name="connsiteX4" fmla="*/ 7770 w 3909566"/>
              <a:gd name="connsiteY4" fmla="*/ 349468 h 2422108"/>
              <a:gd name="connsiteX5" fmla="*/ 86147 w 3909566"/>
              <a:gd name="connsiteY5" fmla="*/ 480097 h 2422108"/>
              <a:gd name="connsiteX6" fmla="*/ 208067 w 3909566"/>
              <a:gd name="connsiteY6" fmla="*/ 558474 h 2422108"/>
              <a:gd name="connsiteX7" fmla="*/ 321279 w 3909566"/>
              <a:gd name="connsiteY7" fmla="*/ 610725 h 2422108"/>
              <a:gd name="connsiteX8" fmla="*/ 478033 w 3909566"/>
              <a:gd name="connsiteY8" fmla="*/ 567182 h 2422108"/>
              <a:gd name="connsiteX9" fmla="*/ 687039 w 3909566"/>
              <a:gd name="connsiteY9" fmla="*/ 462680 h 2422108"/>
              <a:gd name="connsiteX10" fmla="*/ 957004 w 3909566"/>
              <a:gd name="connsiteY10" fmla="*/ 480097 h 2422108"/>
              <a:gd name="connsiteX11" fmla="*/ 1575313 w 3909566"/>
              <a:gd name="connsiteY11" fmla="*/ 750062 h 2422108"/>
              <a:gd name="connsiteX12" fmla="*/ 3203816 w 3909566"/>
              <a:gd name="connsiteY12" fmla="*/ 2186977 h 2422108"/>
              <a:gd name="connsiteX13" fmla="*/ 3395404 w 3909566"/>
              <a:gd name="connsiteY13" fmla="*/ 2335022 h 2422108"/>
              <a:gd name="connsiteX14" fmla="*/ 3552159 w 3909566"/>
              <a:gd name="connsiteY14" fmla="*/ 2404691 h 2422108"/>
              <a:gd name="connsiteX15" fmla="*/ 3752456 w 3909566"/>
              <a:gd name="connsiteY15" fmla="*/ 2422108 h 2422108"/>
              <a:gd name="connsiteX16" fmla="*/ 3874376 w 3909566"/>
              <a:gd name="connsiteY16" fmla="*/ 2326314 h 2422108"/>
              <a:gd name="connsiteX17" fmla="*/ 3909210 w 3909566"/>
              <a:gd name="connsiteY17" fmla="*/ 2021514 h 2422108"/>
              <a:gd name="connsiteX18" fmla="*/ 3891793 w 3909566"/>
              <a:gd name="connsiteY18" fmla="*/ 1995388 h 2422108"/>
              <a:gd name="connsiteX19" fmla="*/ 3865667 w 3909566"/>
              <a:gd name="connsiteY19" fmla="*/ 1925720 h 2422108"/>
              <a:gd name="connsiteX20" fmla="*/ 3848250 w 3909566"/>
              <a:gd name="connsiteY20" fmla="*/ 1908302 h 2422108"/>
              <a:gd name="connsiteX21" fmla="*/ 3830833 w 3909566"/>
              <a:gd name="connsiteY21" fmla="*/ 1856051 h 2422108"/>
              <a:gd name="connsiteX22" fmla="*/ 3822124 w 3909566"/>
              <a:gd name="connsiteY22" fmla="*/ 1829925 h 2422108"/>
              <a:gd name="connsiteX23" fmla="*/ 3787290 w 3909566"/>
              <a:gd name="connsiteY23" fmla="*/ 1786382 h 2422108"/>
              <a:gd name="connsiteX24" fmla="*/ 3769873 w 3909566"/>
              <a:gd name="connsiteY24" fmla="*/ 1760257 h 2422108"/>
              <a:gd name="connsiteX25" fmla="*/ 3743747 w 3909566"/>
              <a:gd name="connsiteY25" fmla="*/ 1742840 h 2422108"/>
              <a:gd name="connsiteX26" fmla="*/ 3708913 w 3909566"/>
              <a:gd name="connsiteY26" fmla="*/ 1699297 h 2422108"/>
              <a:gd name="connsiteX27" fmla="*/ 3656662 w 3909566"/>
              <a:gd name="connsiteY27" fmla="*/ 1647045 h 2422108"/>
              <a:gd name="connsiteX28" fmla="*/ 3621827 w 3909566"/>
              <a:gd name="connsiteY28" fmla="*/ 1603502 h 2422108"/>
              <a:gd name="connsiteX29" fmla="*/ 3586993 w 3909566"/>
              <a:gd name="connsiteY29" fmla="*/ 1586085 h 2422108"/>
              <a:gd name="connsiteX30" fmla="*/ 3517324 w 3909566"/>
              <a:gd name="connsiteY30" fmla="*/ 1533834 h 2422108"/>
              <a:gd name="connsiteX31" fmla="*/ 3465073 w 3909566"/>
              <a:gd name="connsiteY31" fmla="*/ 1499000 h 2422108"/>
              <a:gd name="connsiteX32" fmla="*/ 3421530 w 3909566"/>
              <a:gd name="connsiteY32" fmla="*/ 1464165 h 2422108"/>
              <a:gd name="connsiteX33" fmla="*/ 3369279 w 3909566"/>
              <a:gd name="connsiteY33" fmla="*/ 1446748 h 2422108"/>
              <a:gd name="connsiteX34" fmla="*/ 3343153 w 3909566"/>
              <a:gd name="connsiteY34" fmla="*/ 1438040 h 2422108"/>
              <a:gd name="connsiteX35" fmla="*/ 3325736 w 3909566"/>
              <a:gd name="connsiteY35" fmla="*/ 1420622 h 2422108"/>
              <a:gd name="connsiteX36" fmla="*/ 3273484 w 3909566"/>
              <a:gd name="connsiteY36" fmla="*/ 1385788 h 2422108"/>
              <a:gd name="connsiteX37" fmla="*/ 3247359 w 3909566"/>
              <a:gd name="connsiteY37" fmla="*/ 1359662 h 2422108"/>
              <a:gd name="connsiteX38" fmla="*/ 3212524 w 3909566"/>
              <a:gd name="connsiteY38" fmla="*/ 1316120 h 2422108"/>
              <a:gd name="connsiteX39" fmla="*/ 3142856 w 3909566"/>
              <a:gd name="connsiteY39" fmla="*/ 1289994 h 2422108"/>
              <a:gd name="connsiteX40" fmla="*/ 3090604 w 3909566"/>
              <a:gd name="connsiteY40" fmla="*/ 1255160 h 2422108"/>
              <a:gd name="connsiteX41" fmla="*/ 2986102 w 3909566"/>
              <a:gd name="connsiteY41" fmla="*/ 1211617 h 2422108"/>
              <a:gd name="connsiteX42" fmla="*/ 2855473 w 3909566"/>
              <a:gd name="connsiteY42" fmla="*/ 1028737 h 2422108"/>
              <a:gd name="connsiteX43" fmla="*/ 3073187 w 3909566"/>
              <a:gd name="connsiteY43" fmla="*/ 915525 h 2422108"/>
              <a:gd name="connsiteX44" fmla="*/ 3081896 w 3909566"/>
              <a:gd name="connsiteY44" fmla="*/ 793605 h 2422108"/>
              <a:gd name="connsiteX45" fmla="*/ 3029644 w 3909566"/>
              <a:gd name="connsiteY45" fmla="*/ 697811 h 2422108"/>
              <a:gd name="connsiteX46" fmla="*/ 2855473 w 3909566"/>
              <a:gd name="connsiteY46" fmla="*/ 575891 h 2422108"/>
              <a:gd name="connsiteX47" fmla="*/ 2716136 w 3909566"/>
              <a:gd name="connsiteY47" fmla="*/ 506222 h 2422108"/>
              <a:gd name="connsiteX48" fmla="*/ 2481004 w 3909566"/>
              <a:gd name="connsiteY48" fmla="*/ 401720 h 2422108"/>
              <a:gd name="connsiteX49" fmla="*/ 2123953 w 3909566"/>
              <a:gd name="connsiteY49" fmla="*/ 358177 h 2422108"/>
              <a:gd name="connsiteX50" fmla="*/ 1949782 w 3909566"/>
              <a:gd name="connsiteY50" fmla="*/ 410428 h 2422108"/>
              <a:gd name="connsiteX51" fmla="*/ 1836570 w 3909566"/>
              <a:gd name="connsiteY51" fmla="*/ 436554 h 2422108"/>
              <a:gd name="connsiteX52" fmla="*/ 1592730 w 3909566"/>
              <a:gd name="connsiteY52" fmla="*/ 497514 h 2422108"/>
              <a:gd name="connsiteX53" fmla="*/ 1348890 w 3909566"/>
              <a:gd name="connsiteY53" fmla="*/ 480097 h 2422108"/>
              <a:gd name="connsiteX54" fmla="*/ 1183427 w 3909566"/>
              <a:gd name="connsiteY54" fmla="*/ 323342 h 2422108"/>
              <a:gd name="connsiteX55" fmla="*/ 1122467 w 3909566"/>
              <a:gd name="connsiteY55" fmla="*/ 244965 h 2422108"/>
              <a:gd name="connsiteX56" fmla="*/ 974422 w 3909566"/>
              <a:gd name="connsiteY56" fmla="*/ 140462 h 2422108"/>
              <a:gd name="connsiteX57" fmla="*/ 782833 w 3909566"/>
              <a:gd name="connsiteY57" fmla="*/ 35960 h 2422108"/>
              <a:gd name="connsiteX58" fmla="*/ 617370 w 3909566"/>
              <a:gd name="connsiteY58" fmla="*/ 1125 h 2422108"/>
              <a:gd name="connsiteX0" fmla="*/ 617370 w 3909566"/>
              <a:gd name="connsiteY0" fmla="*/ 1125 h 2422108"/>
              <a:gd name="connsiteX1" fmla="*/ 234193 w 3909566"/>
              <a:gd name="connsiteY1" fmla="*/ 70794 h 2422108"/>
              <a:gd name="connsiteX2" fmla="*/ 51313 w 3909566"/>
              <a:gd name="connsiteY2" fmla="*/ 149171 h 2422108"/>
              <a:gd name="connsiteX3" fmla="*/ 7770 w 3909566"/>
              <a:gd name="connsiteY3" fmla="*/ 201422 h 2422108"/>
              <a:gd name="connsiteX4" fmla="*/ 7770 w 3909566"/>
              <a:gd name="connsiteY4" fmla="*/ 349468 h 2422108"/>
              <a:gd name="connsiteX5" fmla="*/ 86147 w 3909566"/>
              <a:gd name="connsiteY5" fmla="*/ 480097 h 2422108"/>
              <a:gd name="connsiteX6" fmla="*/ 208067 w 3909566"/>
              <a:gd name="connsiteY6" fmla="*/ 558474 h 2422108"/>
              <a:gd name="connsiteX7" fmla="*/ 321279 w 3909566"/>
              <a:gd name="connsiteY7" fmla="*/ 610725 h 2422108"/>
              <a:gd name="connsiteX8" fmla="*/ 478033 w 3909566"/>
              <a:gd name="connsiteY8" fmla="*/ 567182 h 2422108"/>
              <a:gd name="connsiteX9" fmla="*/ 687039 w 3909566"/>
              <a:gd name="connsiteY9" fmla="*/ 462680 h 2422108"/>
              <a:gd name="connsiteX10" fmla="*/ 957004 w 3909566"/>
              <a:gd name="connsiteY10" fmla="*/ 480097 h 2422108"/>
              <a:gd name="connsiteX11" fmla="*/ 1575313 w 3909566"/>
              <a:gd name="connsiteY11" fmla="*/ 750062 h 2422108"/>
              <a:gd name="connsiteX12" fmla="*/ 3203816 w 3909566"/>
              <a:gd name="connsiteY12" fmla="*/ 2186977 h 2422108"/>
              <a:gd name="connsiteX13" fmla="*/ 3395404 w 3909566"/>
              <a:gd name="connsiteY13" fmla="*/ 2335022 h 2422108"/>
              <a:gd name="connsiteX14" fmla="*/ 3552159 w 3909566"/>
              <a:gd name="connsiteY14" fmla="*/ 2404691 h 2422108"/>
              <a:gd name="connsiteX15" fmla="*/ 3752456 w 3909566"/>
              <a:gd name="connsiteY15" fmla="*/ 2422108 h 2422108"/>
              <a:gd name="connsiteX16" fmla="*/ 3874376 w 3909566"/>
              <a:gd name="connsiteY16" fmla="*/ 2326314 h 2422108"/>
              <a:gd name="connsiteX17" fmla="*/ 3909210 w 3909566"/>
              <a:gd name="connsiteY17" fmla="*/ 2021514 h 2422108"/>
              <a:gd name="connsiteX18" fmla="*/ 3891793 w 3909566"/>
              <a:gd name="connsiteY18" fmla="*/ 1995388 h 2422108"/>
              <a:gd name="connsiteX19" fmla="*/ 3865667 w 3909566"/>
              <a:gd name="connsiteY19" fmla="*/ 1925720 h 2422108"/>
              <a:gd name="connsiteX20" fmla="*/ 3848250 w 3909566"/>
              <a:gd name="connsiteY20" fmla="*/ 1908302 h 2422108"/>
              <a:gd name="connsiteX21" fmla="*/ 3830833 w 3909566"/>
              <a:gd name="connsiteY21" fmla="*/ 1856051 h 2422108"/>
              <a:gd name="connsiteX22" fmla="*/ 3822124 w 3909566"/>
              <a:gd name="connsiteY22" fmla="*/ 1829925 h 2422108"/>
              <a:gd name="connsiteX23" fmla="*/ 3787290 w 3909566"/>
              <a:gd name="connsiteY23" fmla="*/ 1786382 h 2422108"/>
              <a:gd name="connsiteX24" fmla="*/ 3769873 w 3909566"/>
              <a:gd name="connsiteY24" fmla="*/ 1760257 h 2422108"/>
              <a:gd name="connsiteX25" fmla="*/ 3743747 w 3909566"/>
              <a:gd name="connsiteY25" fmla="*/ 1742840 h 2422108"/>
              <a:gd name="connsiteX26" fmla="*/ 3708913 w 3909566"/>
              <a:gd name="connsiteY26" fmla="*/ 1699297 h 2422108"/>
              <a:gd name="connsiteX27" fmla="*/ 3656662 w 3909566"/>
              <a:gd name="connsiteY27" fmla="*/ 1647045 h 2422108"/>
              <a:gd name="connsiteX28" fmla="*/ 3621827 w 3909566"/>
              <a:gd name="connsiteY28" fmla="*/ 1603502 h 2422108"/>
              <a:gd name="connsiteX29" fmla="*/ 3586993 w 3909566"/>
              <a:gd name="connsiteY29" fmla="*/ 1586085 h 2422108"/>
              <a:gd name="connsiteX30" fmla="*/ 3517324 w 3909566"/>
              <a:gd name="connsiteY30" fmla="*/ 1533834 h 2422108"/>
              <a:gd name="connsiteX31" fmla="*/ 3465073 w 3909566"/>
              <a:gd name="connsiteY31" fmla="*/ 1499000 h 2422108"/>
              <a:gd name="connsiteX32" fmla="*/ 3421530 w 3909566"/>
              <a:gd name="connsiteY32" fmla="*/ 1464165 h 2422108"/>
              <a:gd name="connsiteX33" fmla="*/ 3369279 w 3909566"/>
              <a:gd name="connsiteY33" fmla="*/ 1446748 h 2422108"/>
              <a:gd name="connsiteX34" fmla="*/ 3343153 w 3909566"/>
              <a:gd name="connsiteY34" fmla="*/ 1438040 h 2422108"/>
              <a:gd name="connsiteX35" fmla="*/ 3325736 w 3909566"/>
              <a:gd name="connsiteY35" fmla="*/ 1420622 h 2422108"/>
              <a:gd name="connsiteX36" fmla="*/ 3273484 w 3909566"/>
              <a:gd name="connsiteY36" fmla="*/ 1385788 h 2422108"/>
              <a:gd name="connsiteX37" fmla="*/ 3247359 w 3909566"/>
              <a:gd name="connsiteY37" fmla="*/ 1359662 h 2422108"/>
              <a:gd name="connsiteX38" fmla="*/ 3212524 w 3909566"/>
              <a:gd name="connsiteY38" fmla="*/ 1316120 h 2422108"/>
              <a:gd name="connsiteX39" fmla="*/ 3090604 w 3909566"/>
              <a:gd name="connsiteY39" fmla="*/ 1255160 h 2422108"/>
              <a:gd name="connsiteX40" fmla="*/ 2986102 w 3909566"/>
              <a:gd name="connsiteY40" fmla="*/ 1211617 h 2422108"/>
              <a:gd name="connsiteX41" fmla="*/ 2855473 w 3909566"/>
              <a:gd name="connsiteY41" fmla="*/ 1028737 h 2422108"/>
              <a:gd name="connsiteX42" fmla="*/ 3073187 w 3909566"/>
              <a:gd name="connsiteY42" fmla="*/ 915525 h 2422108"/>
              <a:gd name="connsiteX43" fmla="*/ 3081896 w 3909566"/>
              <a:gd name="connsiteY43" fmla="*/ 793605 h 2422108"/>
              <a:gd name="connsiteX44" fmla="*/ 3029644 w 3909566"/>
              <a:gd name="connsiteY44" fmla="*/ 697811 h 2422108"/>
              <a:gd name="connsiteX45" fmla="*/ 2855473 w 3909566"/>
              <a:gd name="connsiteY45" fmla="*/ 575891 h 2422108"/>
              <a:gd name="connsiteX46" fmla="*/ 2716136 w 3909566"/>
              <a:gd name="connsiteY46" fmla="*/ 506222 h 2422108"/>
              <a:gd name="connsiteX47" fmla="*/ 2481004 w 3909566"/>
              <a:gd name="connsiteY47" fmla="*/ 401720 h 2422108"/>
              <a:gd name="connsiteX48" fmla="*/ 2123953 w 3909566"/>
              <a:gd name="connsiteY48" fmla="*/ 358177 h 2422108"/>
              <a:gd name="connsiteX49" fmla="*/ 1949782 w 3909566"/>
              <a:gd name="connsiteY49" fmla="*/ 410428 h 2422108"/>
              <a:gd name="connsiteX50" fmla="*/ 1836570 w 3909566"/>
              <a:gd name="connsiteY50" fmla="*/ 436554 h 2422108"/>
              <a:gd name="connsiteX51" fmla="*/ 1592730 w 3909566"/>
              <a:gd name="connsiteY51" fmla="*/ 497514 h 2422108"/>
              <a:gd name="connsiteX52" fmla="*/ 1348890 w 3909566"/>
              <a:gd name="connsiteY52" fmla="*/ 480097 h 2422108"/>
              <a:gd name="connsiteX53" fmla="*/ 1183427 w 3909566"/>
              <a:gd name="connsiteY53" fmla="*/ 323342 h 2422108"/>
              <a:gd name="connsiteX54" fmla="*/ 1122467 w 3909566"/>
              <a:gd name="connsiteY54" fmla="*/ 244965 h 2422108"/>
              <a:gd name="connsiteX55" fmla="*/ 974422 w 3909566"/>
              <a:gd name="connsiteY55" fmla="*/ 140462 h 2422108"/>
              <a:gd name="connsiteX56" fmla="*/ 782833 w 3909566"/>
              <a:gd name="connsiteY56" fmla="*/ 35960 h 2422108"/>
              <a:gd name="connsiteX57" fmla="*/ 617370 w 3909566"/>
              <a:gd name="connsiteY57" fmla="*/ 1125 h 2422108"/>
              <a:gd name="connsiteX0" fmla="*/ 617370 w 3909566"/>
              <a:gd name="connsiteY0" fmla="*/ 1125 h 2422108"/>
              <a:gd name="connsiteX1" fmla="*/ 234193 w 3909566"/>
              <a:gd name="connsiteY1" fmla="*/ 70794 h 2422108"/>
              <a:gd name="connsiteX2" fmla="*/ 51313 w 3909566"/>
              <a:gd name="connsiteY2" fmla="*/ 149171 h 2422108"/>
              <a:gd name="connsiteX3" fmla="*/ 7770 w 3909566"/>
              <a:gd name="connsiteY3" fmla="*/ 201422 h 2422108"/>
              <a:gd name="connsiteX4" fmla="*/ 7770 w 3909566"/>
              <a:gd name="connsiteY4" fmla="*/ 349468 h 2422108"/>
              <a:gd name="connsiteX5" fmla="*/ 86147 w 3909566"/>
              <a:gd name="connsiteY5" fmla="*/ 480097 h 2422108"/>
              <a:gd name="connsiteX6" fmla="*/ 208067 w 3909566"/>
              <a:gd name="connsiteY6" fmla="*/ 558474 h 2422108"/>
              <a:gd name="connsiteX7" fmla="*/ 321279 w 3909566"/>
              <a:gd name="connsiteY7" fmla="*/ 610725 h 2422108"/>
              <a:gd name="connsiteX8" fmla="*/ 478033 w 3909566"/>
              <a:gd name="connsiteY8" fmla="*/ 567182 h 2422108"/>
              <a:gd name="connsiteX9" fmla="*/ 687039 w 3909566"/>
              <a:gd name="connsiteY9" fmla="*/ 462680 h 2422108"/>
              <a:gd name="connsiteX10" fmla="*/ 957004 w 3909566"/>
              <a:gd name="connsiteY10" fmla="*/ 480097 h 2422108"/>
              <a:gd name="connsiteX11" fmla="*/ 1575313 w 3909566"/>
              <a:gd name="connsiteY11" fmla="*/ 750062 h 2422108"/>
              <a:gd name="connsiteX12" fmla="*/ 3203816 w 3909566"/>
              <a:gd name="connsiteY12" fmla="*/ 2186977 h 2422108"/>
              <a:gd name="connsiteX13" fmla="*/ 3395404 w 3909566"/>
              <a:gd name="connsiteY13" fmla="*/ 2335022 h 2422108"/>
              <a:gd name="connsiteX14" fmla="*/ 3552159 w 3909566"/>
              <a:gd name="connsiteY14" fmla="*/ 2404691 h 2422108"/>
              <a:gd name="connsiteX15" fmla="*/ 3752456 w 3909566"/>
              <a:gd name="connsiteY15" fmla="*/ 2422108 h 2422108"/>
              <a:gd name="connsiteX16" fmla="*/ 3874376 w 3909566"/>
              <a:gd name="connsiteY16" fmla="*/ 2326314 h 2422108"/>
              <a:gd name="connsiteX17" fmla="*/ 3909210 w 3909566"/>
              <a:gd name="connsiteY17" fmla="*/ 2021514 h 2422108"/>
              <a:gd name="connsiteX18" fmla="*/ 3891793 w 3909566"/>
              <a:gd name="connsiteY18" fmla="*/ 1995388 h 2422108"/>
              <a:gd name="connsiteX19" fmla="*/ 3865667 w 3909566"/>
              <a:gd name="connsiteY19" fmla="*/ 1925720 h 2422108"/>
              <a:gd name="connsiteX20" fmla="*/ 3848250 w 3909566"/>
              <a:gd name="connsiteY20" fmla="*/ 1908302 h 2422108"/>
              <a:gd name="connsiteX21" fmla="*/ 3830833 w 3909566"/>
              <a:gd name="connsiteY21" fmla="*/ 1856051 h 2422108"/>
              <a:gd name="connsiteX22" fmla="*/ 3822124 w 3909566"/>
              <a:gd name="connsiteY22" fmla="*/ 1829925 h 2422108"/>
              <a:gd name="connsiteX23" fmla="*/ 3787290 w 3909566"/>
              <a:gd name="connsiteY23" fmla="*/ 1786382 h 2422108"/>
              <a:gd name="connsiteX24" fmla="*/ 3769873 w 3909566"/>
              <a:gd name="connsiteY24" fmla="*/ 1760257 h 2422108"/>
              <a:gd name="connsiteX25" fmla="*/ 3743747 w 3909566"/>
              <a:gd name="connsiteY25" fmla="*/ 1742840 h 2422108"/>
              <a:gd name="connsiteX26" fmla="*/ 3708913 w 3909566"/>
              <a:gd name="connsiteY26" fmla="*/ 1699297 h 2422108"/>
              <a:gd name="connsiteX27" fmla="*/ 3656662 w 3909566"/>
              <a:gd name="connsiteY27" fmla="*/ 1647045 h 2422108"/>
              <a:gd name="connsiteX28" fmla="*/ 3621827 w 3909566"/>
              <a:gd name="connsiteY28" fmla="*/ 1603502 h 2422108"/>
              <a:gd name="connsiteX29" fmla="*/ 3586993 w 3909566"/>
              <a:gd name="connsiteY29" fmla="*/ 1586085 h 2422108"/>
              <a:gd name="connsiteX30" fmla="*/ 3517324 w 3909566"/>
              <a:gd name="connsiteY30" fmla="*/ 1533834 h 2422108"/>
              <a:gd name="connsiteX31" fmla="*/ 3465073 w 3909566"/>
              <a:gd name="connsiteY31" fmla="*/ 1499000 h 2422108"/>
              <a:gd name="connsiteX32" fmla="*/ 3421530 w 3909566"/>
              <a:gd name="connsiteY32" fmla="*/ 1464165 h 2422108"/>
              <a:gd name="connsiteX33" fmla="*/ 3369279 w 3909566"/>
              <a:gd name="connsiteY33" fmla="*/ 1446748 h 2422108"/>
              <a:gd name="connsiteX34" fmla="*/ 3343153 w 3909566"/>
              <a:gd name="connsiteY34" fmla="*/ 1438040 h 2422108"/>
              <a:gd name="connsiteX35" fmla="*/ 3325736 w 3909566"/>
              <a:gd name="connsiteY35" fmla="*/ 1420622 h 2422108"/>
              <a:gd name="connsiteX36" fmla="*/ 3273484 w 3909566"/>
              <a:gd name="connsiteY36" fmla="*/ 1385788 h 2422108"/>
              <a:gd name="connsiteX37" fmla="*/ 3212524 w 3909566"/>
              <a:gd name="connsiteY37" fmla="*/ 1316120 h 2422108"/>
              <a:gd name="connsiteX38" fmla="*/ 3090604 w 3909566"/>
              <a:gd name="connsiteY38" fmla="*/ 1255160 h 2422108"/>
              <a:gd name="connsiteX39" fmla="*/ 2986102 w 3909566"/>
              <a:gd name="connsiteY39" fmla="*/ 1211617 h 2422108"/>
              <a:gd name="connsiteX40" fmla="*/ 2855473 w 3909566"/>
              <a:gd name="connsiteY40" fmla="*/ 1028737 h 2422108"/>
              <a:gd name="connsiteX41" fmla="*/ 3073187 w 3909566"/>
              <a:gd name="connsiteY41" fmla="*/ 915525 h 2422108"/>
              <a:gd name="connsiteX42" fmla="*/ 3081896 w 3909566"/>
              <a:gd name="connsiteY42" fmla="*/ 793605 h 2422108"/>
              <a:gd name="connsiteX43" fmla="*/ 3029644 w 3909566"/>
              <a:gd name="connsiteY43" fmla="*/ 697811 h 2422108"/>
              <a:gd name="connsiteX44" fmla="*/ 2855473 w 3909566"/>
              <a:gd name="connsiteY44" fmla="*/ 575891 h 2422108"/>
              <a:gd name="connsiteX45" fmla="*/ 2716136 w 3909566"/>
              <a:gd name="connsiteY45" fmla="*/ 506222 h 2422108"/>
              <a:gd name="connsiteX46" fmla="*/ 2481004 w 3909566"/>
              <a:gd name="connsiteY46" fmla="*/ 401720 h 2422108"/>
              <a:gd name="connsiteX47" fmla="*/ 2123953 w 3909566"/>
              <a:gd name="connsiteY47" fmla="*/ 358177 h 2422108"/>
              <a:gd name="connsiteX48" fmla="*/ 1949782 w 3909566"/>
              <a:gd name="connsiteY48" fmla="*/ 410428 h 2422108"/>
              <a:gd name="connsiteX49" fmla="*/ 1836570 w 3909566"/>
              <a:gd name="connsiteY49" fmla="*/ 436554 h 2422108"/>
              <a:gd name="connsiteX50" fmla="*/ 1592730 w 3909566"/>
              <a:gd name="connsiteY50" fmla="*/ 497514 h 2422108"/>
              <a:gd name="connsiteX51" fmla="*/ 1348890 w 3909566"/>
              <a:gd name="connsiteY51" fmla="*/ 480097 h 2422108"/>
              <a:gd name="connsiteX52" fmla="*/ 1183427 w 3909566"/>
              <a:gd name="connsiteY52" fmla="*/ 323342 h 2422108"/>
              <a:gd name="connsiteX53" fmla="*/ 1122467 w 3909566"/>
              <a:gd name="connsiteY53" fmla="*/ 244965 h 2422108"/>
              <a:gd name="connsiteX54" fmla="*/ 974422 w 3909566"/>
              <a:gd name="connsiteY54" fmla="*/ 140462 h 2422108"/>
              <a:gd name="connsiteX55" fmla="*/ 782833 w 3909566"/>
              <a:gd name="connsiteY55" fmla="*/ 35960 h 2422108"/>
              <a:gd name="connsiteX56" fmla="*/ 617370 w 3909566"/>
              <a:gd name="connsiteY56" fmla="*/ 1125 h 2422108"/>
              <a:gd name="connsiteX0" fmla="*/ 617370 w 3909566"/>
              <a:gd name="connsiteY0" fmla="*/ 1125 h 2422108"/>
              <a:gd name="connsiteX1" fmla="*/ 234193 w 3909566"/>
              <a:gd name="connsiteY1" fmla="*/ 70794 h 2422108"/>
              <a:gd name="connsiteX2" fmla="*/ 51313 w 3909566"/>
              <a:gd name="connsiteY2" fmla="*/ 149171 h 2422108"/>
              <a:gd name="connsiteX3" fmla="*/ 7770 w 3909566"/>
              <a:gd name="connsiteY3" fmla="*/ 201422 h 2422108"/>
              <a:gd name="connsiteX4" fmla="*/ 7770 w 3909566"/>
              <a:gd name="connsiteY4" fmla="*/ 349468 h 2422108"/>
              <a:gd name="connsiteX5" fmla="*/ 86147 w 3909566"/>
              <a:gd name="connsiteY5" fmla="*/ 480097 h 2422108"/>
              <a:gd name="connsiteX6" fmla="*/ 208067 w 3909566"/>
              <a:gd name="connsiteY6" fmla="*/ 558474 h 2422108"/>
              <a:gd name="connsiteX7" fmla="*/ 321279 w 3909566"/>
              <a:gd name="connsiteY7" fmla="*/ 610725 h 2422108"/>
              <a:gd name="connsiteX8" fmla="*/ 478033 w 3909566"/>
              <a:gd name="connsiteY8" fmla="*/ 567182 h 2422108"/>
              <a:gd name="connsiteX9" fmla="*/ 687039 w 3909566"/>
              <a:gd name="connsiteY9" fmla="*/ 462680 h 2422108"/>
              <a:gd name="connsiteX10" fmla="*/ 957004 w 3909566"/>
              <a:gd name="connsiteY10" fmla="*/ 480097 h 2422108"/>
              <a:gd name="connsiteX11" fmla="*/ 1575313 w 3909566"/>
              <a:gd name="connsiteY11" fmla="*/ 750062 h 2422108"/>
              <a:gd name="connsiteX12" fmla="*/ 3203816 w 3909566"/>
              <a:gd name="connsiteY12" fmla="*/ 2186977 h 2422108"/>
              <a:gd name="connsiteX13" fmla="*/ 3395404 w 3909566"/>
              <a:gd name="connsiteY13" fmla="*/ 2335022 h 2422108"/>
              <a:gd name="connsiteX14" fmla="*/ 3552159 w 3909566"/>
              <a:gd name="connsiteY14" fmla="*/ 2404691 h 2422108"/>
              <a:gd name="connsiteX15" fmla="*/ 3752456 w 3909566"/>
              <a:gd name="connsiteY15" fmla="*/ 2422108 h 2422108"/>
              <a:gd name="connsiteX16" fmla="*/ 3874376 w 3909566"/>
              <a:gd name="connsiteY16" fmla="*/ 2326314 h 2422108"/>
              <a:gd name="connsiteX17" fmla="*/ 3909210 w 3909566"/>
              <a:gd name="connsiteY17" fmla="*/ 2021514 h 2422108"/>
              <a:gd name="connsiteX18" fmla="*/ 3891793 w 3909566"/>
              <a:gd name="connsiteY18" fmla="*/ 1995388 h 2422108"/>
              <a:gd name="connsiteX19" fmla="*/ 3865667 w 3909566"/>
              <a:gd name="connsiteY19" fmla="*/ 1925720 h 2422108"/>
              <a:gd name="connsiteX20" fmla="*/ 3848250 w 3909566"/>
              <a:gd name="connsiteY20" fmla="*/ 1908302 h 2422108"/>
              <a:gd name="connsiteX21" fmla="*/ 3830833 w 3909566"/>
              <a:gd name="connsiteY21" fmla="*/ 1856051 h 2422108"/>
              <a:gd name="connsiteX22" fmla="*/ 3822124 w 3909566"/>
              <a:gd name="connsiteY22" fmla="*/ 1829925 h 2422108"/>
              <a:gd name="connsiteX23" fmla="*/ 3787290 w 3909566"/>
              <a:gd name="connsiteY23" fmla="*/ 1786382 h 2422108"/>
              <a:gd name="connsiteX24" fmla="*/ 3769873 w 3909566"/>
              <a:gd name="connsiteY24" fmla="*/ 1760257 h 2422108"/>
              <a:gd name="connsiteX25" fmla="*/ 3743747 w 3909566"/>
              <a:gd name="connsiteY25" fmla="*/ 1742840 h 2422108"/>
              <a:gd name="connsiteX26" fmla="*/ 3708913 w 3909566"/>
              <a:gd name="connsiteY26" fmla="*/ 1699297 h 2422108"/>
              <a:gd name="connsiteX27" fmla="*/ 3656662 w 3909566"/>
              <a:gd name="connsiteY27" fmla="*/ 1647045 h 2422108"/>
              <a:gd name="connsiteX28" fmla="*/ 3621827 w 3909566"/>
              <a:gd name="connsiteY28" fmla="*/ 1603502 h 2422108"/>
              <a:gd name="connsiteX29" fmla="*/ 3586993 w 3909566"/>
              <a:gd name="connsiteY29" fmla="*/ 1586085 h 2422108"/>
              <a:gd name="connsiteX30" fmla="*/ 3517324 w 3909566"/>
              <a:gd name="connsiteY30" fmla="*/ 1533834 h 2422108"/>
              <a:gd name="connsiteX31" fmla="*/ 3465073 w 3909566"/>
              <a:gd name="connsiteY31" fmla="*/ 1499000 h 2422108"/>
              <a:gd name="connsiteX32" fmla="*/ 3421530 w 3909566"/>
              <a:gd name="connsiteY32" fmla="*/ 1464165 h 2422108"/>
              <a:gd name="connsiteX33" fmla="*/ 3369279 w 3909566"/>
              <a:gd name="connsiteY33" fmla="*/ 1446748 h 2422108"/>
              <a:gd name="connsiteX34" fmla="*/ 3343153 w 3909566"/>
              <a:gd name="connsiteY34" fmla="*/ 1438040 h 2422108"/>
              <a:gd name="connsiteX35" fmla="*/ 3273484 w 3909566"/>
              <a:gd name="connsiteY35" fmla="*/ 1385788 h 2422108"/>
              <a:gd name="connsiteX36" fmla="*/ 3212524 w 3909566"/>
              <a:gd name="connsiteY36" fmla="*/ 1316120 h 2422108"/>
              <a:gd name="connsiteX37" fmla="*/ 3090604 w 3909566"/>
              <a:gd name="connsiteY37" fmla="*/ 1255160 h 2422108"/>
              <a:gd name="connsiteX38" fmla="*/ 2986102 w 3909566"/>
              <a:gd name="connsiteY38" fmla="*/ 1211617 h 2422108"/>
              <a:gd name="connsiteX39" fmla="*/ 2855473 w 3909566"/>
              <a:gd name="connsiteY39" fmla="*/ 1028737 h 2422108"/>
              <a:gd name="connsiteX40" fmla="*/ 3073187 w 3909566"/>
              <a:gd name="connsiteY40" fmla="*/ 915525 h 2422108"/>
              <a:gd name="connsiteX41" fmla="*/ 3081896 w 3909566"/>
              <a:gd name="connsiteY41" fmla="*/ 793605 h 2422108"/>
              <a:gd name="connsiteX42" fmla="*/ 3029644 w 3909566"/>
              <a:gd name="connsiteY42" fmla="*/ 697811 h 2422108"/>
              <a:gd name="connsiteX43" fmla="*/ 2855473 w 3909566"/>
              <a:gd name="connsiteY43" fmla="*/ 575891 h 2422108"/>
              <a:gd name="connsiteX44" fmla="*/ 2716136 w 3909566"/>
              <a:gd name="connsiteY44" fmla="*/ 506222 h 2422108"/>
              <a:gd name="connsiteX45" fmla="*/ 2481004 w 3909566"/>
              <a:gd name="connsiteY45" fmla="*/ 401720 h 2422108"/>
              <a:gd name="connsiteX46" fmla="*/ 2123953 w 3909566"/>
              <a:gd name="connsiteY46" fmla="*/ 358177 h 2422108"/>
              <a:gd name="connsiteX47" fmla="*/ 1949782 w 3909566"/>
              <a:gd name="connsiteY47" fmla="*/ 410428 h 2422108"/>
              <a:gd name="connsiteX48" fmla="*/ 1836570 w 3909566"/>
              <a:gd name="connsiteY48" fmla="*/ 436554 h 2422108"/>
              <a:gd name="connsiteX49" fmla="*/ 1592730 w 3909566"/>
              <a:gd name="connsiteY49" fmla="*/ 497514 h 2422108"/>
              <a:gd name="connsiteX50" fmla="*/ 1348890 w 3909566"/>
              <a:gd name="connsiteY50" fmla="*/ 480097 h 2422108"/>
              <a:gd name="connsiteX51" fmla="*/ 1183427 w 3909566"/>
              <a:gd name="connsiteY51" fmla="*/ 323342 h 2422108"/>
              <a:gd name="connsiteX52" fmla="*/ 1122467 w 3909566"/>
              <a:gd name="connsiteY52" fmla="*/ 244965 h 2422108"/>
              <a:gd name="connsiteX53" fmla="*/ 974422 w 3909566"/>
              <a:gd name="connsiteY53" fmla="*/ 140462 h 2422108"/>
              <a:gd name="connsiteX54" fmla="*/ 782833 w 3909566"/>
              <a:gd name="connsiteY54" fmla="*/ 35960 h 2422108"/>
              <a:gd name="connsiteX55" fmla="*/ 617370 w 3909566"/>
              <a:gd name="connsiteY55" fmla="*/ 1125 h 2422108"/>
              <a:gd name="connsiteX0" fmla="*/ 617370 w 3909566"/>
              <a:gd name="connsiteY0" fmla="*/ 1125 h 2422108"/>
              <a:gd name="connsiteX1" fmla="*/ 234193 w 3909566"/>
              <a:gd name="connsiteY1" fmla="*/ 70794 h 2422108"/>
              <a:gd name="connsiteX2" fmla="*/ 51313 w 3909566"/>
              <a:gd name="connsiteY2" fmla="*/ 149171 h 2422108"/>
              <a:gd name="connsiteX3" fmla="*/ 7770 w 3909566"/>
              <a:gd name="connsiteY3" fmla="*/ 201422 h 2422108"/>
              <a:gd name="connsiteX4" fmla="*/ 7770 w 3909566"/>
              <a:gd name="connsiteY4" fmla="*/ 349468 h 2422108"/>
              <a:gd name="connsiteX5" fmla="*/ 86147 w 3909566"/>
              <a:gd name="connsiteY5" fmla="*/ 480097 h 2422108"/>
              <a:gd name="connsiteX6" fmla="*/ 208067 w 3909566"/>
              <a:gd name="connsiteY6" fmla="*/ 558474 h 2422108"/>
              <a:gd name="connsiteX7" fmla="*/ 321279 w 3909566"/>
              <a:gd name="connsiteY7" fmla="*/ 610725 h 2422108"/>
              <a:gd name="connsiteX8" fmla="*/ 478033 w 3909566"/>
              <a:gd name="connsiteY8" fmla="*/ 567182 h 2422108"/>
              <a:gd name="connsiteX9" fmla="*/ 687039 w 3909566"/>
              <a:gd name="connsiteY9" fmla="*/ 462680 h 2422108"/>
              <a:gd name="connsiteX10" fmla="*/ 957004 w 3909566"/>
              <a:gd name="connsiteY10" fmla="*/ 480097 h 2422108"/>
              <a:gd name="connsiteX11" fmla="*/ 1575313 w 3909566"/>
              <a:gd name="connsiteY11" fmla="*/ 750062 h 2422108"/>
              <a:gd name="connsiteX12" fmla="*/ 3203816 w 3909566"/>
              <a:gd name="connsiteY12" fmla="*/ 2186977 h 2422108"/>
              <a:gd name="connsiteX13" fmla="*/ 3395404 w 3909566"/>
              <a:gd name="connsiteY13" fmla="*/ 2335022 h 2422108"/>
              <a:gd name="connsiteX14" fmla="*/ 3552159 w 3909566"/>
              <a:gd name="connsiteY14" fmla="*/ 2404691 h 2422108"/>
              <a:gd name="connsiteX15" fmla="*/ 3752456 w 3909566"/>
              <a:gd name="connsiteY15" fmla="*/ 2422108 h 2422108"/>
              <a:gd name="connsiteX16" fmla="*/ 3874376 w 3909566"/>
              <a:gd name="connsiteY16" fmla="*/ 2326314 h 2422108"/>
              <a:gd name="connsiteX17" fmla="*/ 3909210 w 3909566"/>
              <a:gd name="connsiteY17" fmla="*/ 2021514 h 2422108"/>
              <a:gd name="connsiteX18" fmla="*/ 3891793 w 3909566"/>
              <a:gd name="connsiteY18" fmla="*/ 1995388 h 2422108"/>
              <a:gd name="connsiteX19" fmla="*/ 3865667 w 3909566"/>
              <a:gd name="connsiteY19" fmla="*/ 1925720 h 2422108"/>
              <a:gd name="connsiteX20" fmla="*/ 3848250 w 3909566"/>
              <a:gd name="connsiteY20" fmla="*/ 1908302 h 2422108"/>
              <a:gd name="connsiteX21" fmla="*/ 3830833 w 3909566"/>
              <a:gd name="connsiteY21" fmla="*/ 1856051 h 2422108"/>
              <a:gd name="connsiteX22" fmla="*/ 3822124 w 3909566"/>
              <a:gd name="connsiteY22" fmla="*/ 1829925 h 2422108"/>
              <a:gd name="connsiteX23" fmla="*/ 3787290 w 3909566"/>
              <a:gd name="connsiteY23" fmla="*/ 1786382 h 2422108"/>
              <a:gd name="connsiteX24" fmla="*/ 3769873 w 3909566"/>
              <a:gd name="connsiteY24" fmla="*/ 1760257 h 2422108"/>
              <a:gd name="connsiteX25" fmla="*/ 3743747 w 3909566"/>
              <a:gd name="connsiteY25" fmla="*/ 1742840 h 2422108"/>
              <a:gd name="connsiteX26" fmla="*/ 3708913 w 3909566"/>
              <a:gd name="connsiteY26" fmla="*/ 1699297 h 2422108"/>
              <a:gd name="connsiteX27" fmla="*/ 3656662 w 3909566"/>
              <a:gd name="connsiteY27" fmla="*/ 1647045 h 2422108"/>
              <a:gd name="connsiteX28" fmla="*/ 3621827 w 3909566"/>
              <a:gd name="connsiteY28" fmla="*/ 1603502 h 2422108"/>
              <a:gd name="connsiteX29" fmla="*/ 3586993 w 3909566"/>
              <a:gd name="connsiteY29" fmla="*/ 1586085 h 2422108"/>
              <a:gd name="connsiteX30" fmla="*/ 3517324 w 3909566"/>
              <a:gd name="connsiteY30" fmla="*/ 1533834 h 2422108"/>
              <a:gd name="connsiteX31" fmla="*/ 3465073 w 3909566"/>
              <a:gd name="connsiteY31" fmla="*/ 1499000 h 2422108"/>
              <a:gd name="connsiteX32" fmla="*/ 3421530 w 3909566"/>
              <a:gd name="connsiteY32" fmla="*/ 1464165 h 2422108"/>
              <a:gd name="connsiteX33" fmla="*/ 3369279 w 3909566"/>
              <a:gd name="connsiteY33" fmla="*/ 1446748 h 2422108"/>
              <a:gd name="connsiteX34" fmla="*/ 3273484 w 3909566"/>
              <a:gd name="connsiteY34" fmla="*/ 1385788 h 2422108"/>
              <a:gd name="connsiteX35" fmla="*/ 3212524 w 3909566"/>
              <a:gd name="connsiteY35" fmla="*/ 1316120 h 2422108"/>
              <a:gd name="connsiteX36" fmla="*/ 3090604 w 3909566"/>
              <a:gd name="connsiteY36" fmla="*/ 1255160 h 2422108"/>
              <a:gd name="connsiteX37" fmla="*/ 2986102 w 3909566"/>
              <a:gd name="connsiteY37" fmla="*/ 1211617 h 2422108"/>
              <a:gd name="connsiteX38" fmla="*/ 2855473 w 3909566"/>
              <a:gd name="connsiteY38" fmla="*/ 1028737 h 2422108"/>
              <a:gd name="connsiteX39" fmla="*/ 3073187 w 3909566"/>
              <a:gd name="connsiteY39" fmla="*/ 915525 h 2422108"/>
              <a:gd name="connsiteX40" fmla="*/ 3081896 w 3909566"/>
              <a:gd name="connsiteY40" fmla="*/ 793605 h 2422108"/>
              <a:gd name="connsiteX41" fmla="*/ 3029644 w 3909566"/>
              <a:gd name="connsiteY41" fmla="*/ 697811 h 2422108"/>
              <a:gd name="connsiteX42" fmla="*/ 2855473 w 3909566"/>
              <a:gd name="connsiteY42" fmla="*/ 575891 h 2422108"/>
              <a:gd name="connsiteX43" fmla="*/ 2716136 w 3909566"/>
              <a:gd name="connsiteY43" fmla="*/ 506222 h 2422108"/>
              <a:gd name="connsiteX44" fmla="*/ 2481004 w 3909566"/>
              <a:gd name="connsiteY44" fmla="*/ 401720 h 2422108"/>
              <a:gd name="connsiteX45" fmla="*/ 2123953 w 3909566"/>
              <a:gd name="connsiteY45" fmla="*/ 358177 h 2422108"/>
              <a:gd name="connsiteX46" fmla="*/ 1949782 w 3909566"/>
              <a:gd name="connsiteY46" fmla="*/ 410428 h 2422108"/>
              <a:gd name="connsiteX47" fmla="*/ 1836570 w 3909566"/>
              <a:gd name="connsiteY47" fmla="*/ 436554 h 2422108"/>
              <a:gd name="connsiteX48" fmla="*/ 1592730 w 3909566"/>
              <a:gd name="connsiteY48" fmla="*/ 497514 h 2422108"/>
              <a:gd name="connsiteX49" fmla="*/ 1348890 w 3909566"/>
              <a:gd name="connsiteY49" fmla="*/ 480097 h 2422108"/>
              <a:gd name="connsiteX50" fmla="*/ 1183427 w 3909566"/>
              <a:gd name="connsiteY50" fmla="*/ 323342 h 2422108"/>
              <a:gd name="connsiteX51" fmla="*/ 1122467 w 3909566"/>
              <a:gd name="connsiteY51" fmla="*/ 244965 h 2422108"/>
              <a:gd name="connsiteX52" fmla="*/ 974422 w 3909566"/>
              <a:gd name="connsiteY52" fmla="*/ 140462 h 2422108"/>
              <a:gd name="connsiteX53" fmla="*/ 782833 w 3909566"/>
              <a:gd name="connsiteY53" fmla="*/ 35960 h 2422108"/>
              <a:gd name="connsiteX54" fmla="*/ 617370 w 3909566"/>
              <a:gd name="connsiteY54" fmla="*/ 1125 h 2422108"/>
              <a:gd name="connsiteX0" fmla="*/ 617370 w 3909566"/>
              <a:gd name="connsiteY0" fmla="*/ 1125 h 2422108"/>
              <a:gd name="connsiteX1" fmla="*/ 234193 w 3909566"/>
              <a:gd name="connsiteY1" fmla="*/ 70794 h 2422108"/>
              <a:gd name="connsiteX2" fmla="*/ 51313 w 3909566"/>
              <a:gd name="connsiteY2" fmla="*/ 149171 h 2422108"/>
              <a:gd name="connsiteX3" fmla="*/ 7770 w 3909566"/>
              <a:gd name="connsiteY3" fmla="*/ 201422 h 2422108"/>
              <a:gd name="connsiteX4" fmla="*/ 7770 w 3909566"/>
              <a:gd name="connsiteY4" fmla="*/ 349468 h 2422108"/>
              <a:gd name="connsiteX5" fmla="*/ 86147 w 3909566"/>
              <a:gd name="connsiteY5" fmla="*/ 480097 h 2422108"/>
              <a:gd name="connsiteX6" fmla="*/ 208067 w 3909566"/>
              <a:gd name="connsiteY6" fmla="*/ 558474 h 2422108"/>
              <a:gd name="connsiteX7" fmla="*/ 321279 w 3909566"/>
              <a:gd name="connsiteY7" fmla="*/ 610725 h 2422108"/>
              <a:gd name="connsiteX8" fmla="*/ 478033 w 3909566"/>
              <a:gd name="connsiteY8" fmla="*/ 567182 h 2422108"/>
              <a:gd name="connsiteX9" fmla="*/ 687039 w 3909566"/>
              <a:gd name="connsiteY9" fmla="*/ 462680 h 2422108"/>
              <a:gd name="connsiteX10" fmla="*/ 957004 w 3909566"/>
              <a:gd name="connsiteY10" fmla="*/ 480097 h 2422108"/>
              <a:gd name="connsiteX11" fmla="*/ 1575313 w 3909566"/>
              <a:gd name="connsiteY11" fmla="*/ 750062 h 2422108"/>
              <a:gd name="connsiteX12" fmla="*/ 3203816 w 3909566"/>
              <a:gd name="connsiteY12" fmla="*/ 2186977 h 2422108"/>
              <a:gd name="connsiteX13" fmla="*/ 3395404 w 3909566"/>
              <a:gd name="connsiteY13" fmla="*/ 2335022 h 2422108"/>
              <a:gd name="connsiteX14" fmla="*/ 3552159 w 3909566"/>
              <a:gd name="connsiteY14" fmla="*/ 2404691 h 2422108"/>
              <a:gd name="connsiteX15" fmla="*/ 3752456 w 3909566"/>
              <a:gd name="connsiteY15" fmla="*/ 2422108 h 2422108"/>
              <a:gd name="connsiteX16" fmla="*/ 3874376 w 3909566"/>
              <a:gd name="connsiteY16" fmla="*/ 2326314 h 2422108"/>
              <a:gd name="connsiteX17" fmla="*/ 3909210 w 3909566"/>
              <a:gd name="connsiteY17" fmla="*/ 2021514 h 2422108"/>
              <a:gd name="connsiteX18" fmla="*/ 3891793 w 3909566"/>
              <a:gd name="connsiteY18" fmla="*/ 1995388 h 2422108"/>
              <a:gd name="connsiteX19" fmla="*/ 3865667 w 3909566"/>
              <a:gd name="connsiteY19" fmla="*/ 1925720 h 2422108"/>
              <a:gd name="connsiteX20" fmla="*/ 3848250 w 3909566"/>
              <a:gd name="connsiteY20" fmla="*/ 1908302 h 2422108"/>
              <a:gd name="connsiteX21" fmla="*/ 3830833 w 3909566"/>
              <a:gd name="connsiteY21" fmla="*/ 1856051 h 2422108"/>
              <a:gd name="connsiteX22" fmla="*/ 3822124 w 3909566"/>
              <a:gd name="connsiteY22" fmla="*/ 1829925 h 2422108"/>
              <a:gd name="connsiteX23" fmla="*/ 3787290 w 3909566"/>
              <a:gd name="connsiteY23" fmla="*/ 1786382 h 2422108"/>
              <a:gd name="connsiteX24" fmla="*/ 3769873 w 3909566"/>
              <a:gd name="connsiteY24" fmla="*/ 1760257 h 2422108"/>
              <a:gd name="connsiteX25" fmla="*/ 3743747 w 3909566"/>
              <a:gd name="connsiteY25" fmla="*/ 1742840 h 2422108"/>
              <a:gd name="connsiteX26" fmla="*/ 3708913 w 3909566"/>
              <a:gd name="connsiteY26" fmla="*/ 1699297 h 2422108"/>
              <a:gd name="connsiteX27" fmla="*/ 3656662 w 3909566"/>
              <a:gd name="connsiteY27" fmla="*/ 1647045 h 2422108"/>
              <a:gd name="connsiteX28" fmla="*/ 3621827 w 3909566"/>
              <a:gd name="connsiteY28" fmla="*/ 1603502 h 2422108"/>
              <a:gd name="connsiteX29" fmla="*/ 3586993 w 3909566"/>
              <a:gd name="connsiteY29" fmla="*/ 1586085 h 2422108"/>
              <a:gd name="connsiteX30" fmla="*/ 3517324 w 3909566"/>
              <a:gd name="connsiteY30" fmla="*/ 1533834 h 2422108"/>
              <a:gd name="connsiteX31" fmla="*/ 3465073 w 3909566"/>
              <a:gd name="connsiteY31" fmla="*/ 1499000 h 2422108"/>
              <a:gd name="connsiteX32" fmla="*/ 3421530 w 3909566"/>
              <a:gd name="connsiteY32" fmla="*/ 1464165 h 2422108"/>
              <a:gd name="connsiteX33" fmla="*/ 3369279 w 3909566"/>
              <a:gd name="connsiteY33" fmla="*/ 1446748 h 2422108"/>
              <a:gd name="connsiteX34" fmla="*/ 3273484 w 3909566"/>
              <a:gd name="connsiteY34" fmla="*/ 1385788 h 2422108"/>
              <a:gd name="connsiteX35" fmla="*/ 3090604 w 3909566"/>
              <a:gd name="connsiteY35" fmla="*/ 1255160 h 2422108"/>
              <a:gd name="connsiteX36" fmla="*/ 2986102 w 3909566"/>
              <a:gd name="connsiteY36" fmla="*/ 1211617 h 2422108"/>
              <a:gd name="connsiteX37" fmla="*/ 2855473 w 3909566"/>
              <a:gd name="connsiteY37" fmla="*/ 1028737 h 2422108"/>
              <a:gd name="connsiteX38" fmla="*/ 3073187 w 3909566"/>
              <a:gd name="connsiteY38" fmla="*/ 915525 h 2422108"/>
              <a:gd name="connsiteX39" fmla="*/ 3081896 w 3909566"/>
              <a:gd name="connsiteY39" fmla="*/ 793605 h 2422108"/>
              <a:gd name="connsiteX40" fmla="*/ 3029644 w 3909566"/>
              <a:gd name="connsiteY40" fmla="*/ 697811 h 2422108"/>
              <a:gd name="connsiteX41" fmla="*/ 2855473 w 3909566"/>
              <a:gd name="connsiteY41" fmla="*/ 575891 h 2422108"/>
              <a:gd name="connsiteX42" fmla="*/ 2716136 w 3909566"/>
              <a:gd name="connsiteY42" fmla="*/ 506222 h 2422108"/>
              <a:gd name="connsiteX43" fmla="*/ 2481004 w 3909566"/>
              <a:gd name="connsiteY43" fmla="*/ 401720 h 2422108"/>
              <a:gd name="connsiteX44" fmla="*/ 2123953 w 3909566"/>
              <a:gd name="connsiteY44" fmla="*/ 358177 h 2422108"/>
              <a:gd name="connsiteX45" fmla="*/ 1949782 w 3909566"/>
              <a:gd name="connsiteY45" fmla="*/ 410428 h 2422108"/>
              <a:gd name="connsiteX46" fmla="*/ 1836570 w 3909566"/>
              <a:gd name="connsiteY46" fmla="*/ 436554 h 2422108"/>
              <a:gd name="connsiteX47" fmla="*/ 1592730 w 3909566"/>
              <a:gd name="connsiteY47" fmla="*/ 497514 h 2422108"/>
              <a:gd name="connsiteX48" fmla="*/ 1348890 w 3909566"/>
              <a:gd name="connsiteY48" fmla="*/ 480097 h 2422108"/>
              <a:gd name="connsiteX49" fmla="*/ 1183427 w 3909566"/>
              <a:gd name="connsiteY49" fmla="*/ 323342 h 2422108"/>
              <a:gd name="connsiteX50" fmla="*/ 1122467 w 3909566"/>
              <a:gd name="connsiteY50" fmla="*/ 244965 h 2422108"/>
              <a:gd name="connsiteX51" fmla="*/ 974422 w 3909566"/>
              <a:gd name="connsiteY51" fmla="*/ 140462 h 2422108"/>
              <a:gd name="connsiteX52" fmla="*/ 782833 w 3909566"/>
              <a:gd name="connsiteY52" fmla="*/ 35960 h 2422108"/>
              <a:gd name="connsiteX53" fmla="*/ 617370 w 3909566"/>
              <a:gd name="connsiteY53" fmla="*/ 1125 h 2422108"/>
              <a:gd name="connsiteX0" fmla="*/ 617370 w 3909566"/>
              <a:gd name="connsiteY0" fmla="*/ 1125 h 2422108"/>
              <a:gd name="connsiteX1" fmla="*/ 234193 w 3909566"/>
              <a:gd name="connsiteY1" fmla="*/ 70794 h 2422108"/>
              <a:gd name="connsiteX2" fmla="*/ 51313 w 3909566"/>
              <a:gd name="connsiteY2" fmla="*/ 149171 h 2422108"/>
              <a:gd name="connsiteX3" fmla="*/ 7770 w 3909566"/>
              <a:gd name="connsiteY3" fmla="*/ 201422 h 2422108"/>
              <a:gd name="connsiteX4" fmla="*/ 7770 w 3909566"/>
              <a:gd name="connsiteY4" fmla="*/ 349468 h 2422108"/>
              <a:gd name="connsiteX5" fmla="*/ 86147 w 3909566"/>
              <a:gd name="connsiteY5" fmla="*/ 480097 h 2422108"/>
              <a:gd name="connsiteX6" fmla="*/ 208067 w 3909566"/>
              <a:gd name="connsiteY6" fmla="*/ 558474 h 2422108"/>
              <a:gd name="connsiteX7" fmla="*/ 321279 w 3909566"/>
              <a:gd name="connsiteY7" fmla="*/ 610725 h 2422108"/>
              <a:gd name="connsiteX8" fmla="*/ 478033 w 3909566"/>
              <a:gd name="connsiteY8" fmla="*/ 567182 h 2422108"/>
              <a:gd name="connsiteX9" fmla="*/ 687039 w 3909566"/>
              <a:gd name="connsiteY9" fmla="*/ 462680 h 2422108"/>
              <a:gd name="connsiteX10" fmla="*/ 957004 w 3909566"/>
              <a:gd name="connsiteY10" fmla="*/ 480097 h 2422108"/>
              <a:gd name="connsiteX11" fmla="*/ 1575313 w 3909566"/>
              <a:gd name="connsiteY11" fmla="*/ 750062 h 2422108"/>
              <a:gd name="connsiteX12" fmla="*/ 3203816 w 3909566"/>
              <a:gd name="connsiteY12" fmla="*/ 2186977 h 2422108"/>
              <a:gd name="connsiteX13" fmla="*/ 3395404 w 3909566"/>
              <a:gd name="connsiteY13" fmla="*/ 2335022 h 2422108"/>
              <a:gd name="connsiteX14" fmla="*/ 3552159 w 3909566"/>
              <a:gd name="connsiteY14" fmla="*/ 2404691 h 2422108"/>
              <a:gd name="connsiteX15" fmla="*/ 3752456 w 3909566"/>
              <a:gd name="connsiteY15" fmla="*/ 2422108 h 2422108"/>
              <a:gd name="connsiteX16" fmla="*/ 3874376 w 3909566"/>
              <a:gd name="connsiteY16" fmla="*/ 2326314 h 2422108"/>
              <a:gd name="connsiteX17" fmla="*/ 3909210 w 3909566"/>
              <a:gd name="connsiteY17" fmla="*/ 2021514 h 2422108"/>
              <a:gd name="connsiteX18" fmla="*/ 3891793 w 3909566"/>
              <a:gd name="connsiteY18" fmla="*/ 1995388 h 2422108"/>
              <a:gd name="connsiteX19" fmla="*/ 3865667 w 3909566"/>
              <a:gd name="connsiteY19" fmla="*/ 1925720 h 2422108"/>
              <a:gd name="connsiteX20" fmla="*/ 3848250 w 3909566"/>
              <a:gd name="connsiteY20" fmla="*/ 1908302 h 2422108"/>
              <a:gd name="connsiteX21" fmla="*/ 3830833 w 3909566"/>
              <a:gd name="connsiteY21" fmla="*/ 1856051 h 2422108"/>
              <a:gd name="connsiteX22" fmla="*/ 3822124 w 3909566"/>
              <a:gd name="connsiteY22" fmla="*/ 1829925 h 2422108"/>
              <a:gd name="connsiteX23" fmla="*/ 3787290 w 3909566"/>
              <a:gd name="connsiteY23" fmla="*/ 1786382 h 2422108"/>
              <a:gd name="connsiteX24" fmla="*/ 3769873 w 3909566"/>
              <a:gd name="connsiteY24" fmla="*/ 1760257 h 2422108"/>
              <a:gd name="connsiteX25" fmla="*/ 3743747 w 3909566"/>
              <a:gd name="connsiteY25" fmla="*/ 1742840 h 2422108"/>
              <a:gd name="connsiteX26" fmla="*/ 3708913 w 3909566"/>
              <a:gd name="connsiteY26" fmla="*/ 1699297 h 2422108"/>
              <a:gd name="connsiteX27" fmla="*/ 3656662 w 3909566"/>
              <a:gd name="connsiteY27" fmla="*/ 1647045 h 2422108"/>
              <a:gd name="connsiteX28" fmla="*/ 3621827 w 3909566"/>
              <a:gd name="connsiteY28" fmla="*/ 1603502 h 2422108"/>
              <a:gd name="connsiteX29" fmla="*/ 3586993 w 3909566"/>
              <a:gd name="connsiteY29" fmla="*/ 1586085 h 2422108"/>
              <a:gd name="connsiteX30" fmla="*/ 3517324 w 3909566"/>
              <a:gd name="connsiteY30" fmla="*/ 1533834 h 2422108"/>
              <a:gd name="connsiteX31" fmla="*/ 3465073 w 3909566"/>
              <a:gd name="connsiteY31" fmla="*/ 1499000 h 2422108"/>
              <a:gd name="connsiteX32" fmla="*/ 3369279 w 3909566"/>
              <a:gd name="connsiteY32" fmla="*/ 1446748 h 2422108"/>
              <a:gd name="connsiteX33" fmla="*/ 3273484 w 3909566"/>
              <a:gd name="connsiteY33" fmla="*/ 1385788 h 2422108"/>
              <a:gd name="connsiteX34" fmla="*/ 3090604 w 3909566"/>
              <a:gd name="connsiteY34" fmla="*/ 1255160 h 2422108"/>
              <a:gd name="connsiteX35" fmla="*/ 2986102 w 3909566"/>
              <a:gd name="connsiteY35" fmla="*/ 1211617 h 2422108"/>
              <a:gd name="connsiteX36" fmla="*/ 2855473 w 3909566"/>
              <a:gd name="connsiteY36" fmla="*/ 1028737 h 2422108"/>
              <a:gd name="connsiteX37" fmla="*/ 3073187 w 3909566"/>
              <a:gd name="connsiteY37" fmla="*/ 915525 h 2422108"/>
              <a:gd name="connsiteX38" fmla="*/ 3081896 w 3909566"/>
              <a:gd name="connsiteY38" fmla="*/ 793605 h 2422108"/>
              <a:gd name="connsiteX39" fmla="*/ 3029644 w 3909566"/>
              <a:gd name="connsiteY39" fmla="*/ 697811 h 2422108"/>
              <a:gd name="connsiteX40" fmla="*/ 2855473 w 3909566"/>
              <a:gd name="connsiteY40" fmla="*/ 575891 h 2422108"/>
              <a:gd name="connsiteX41" fmla="*/ 2716136 w 3909566"/>
              <a:gd name="connsiteY41" fmla="*/ 506222 h 2422108"/>
              <a:gd name="connsiteX42" fmla="*/ 2481004 w 3909566"/>
              <a:gd name="connsiteY42" fmla="*/ 401720 h 2422108"/>
              <a:gd name="connsiteX43" fmla="*/ 2123953 w 3909566"/>
              <a:gd name="connsiteY43" fmla="*/ 358177 h 2422108"/>
              <a:gd name="connsiteX44" fmla="*/ 1949782 w 3909566"/>
              <a:gd name="connsiteY44" fmla="*/ 410428 h 2422108"/>
              <a:gd name="connsiteX45" fmla="*/ 1836570 w 3909566"/>
              <a:gd name="connsiteY45" fmla="*/ 436554 h 2422108"/>
              <a:gd name="connsiteX46" fmla="*/ 1592730 w 3909566"/>
              <a:gd name="connsiteY46" fmla="*/ 497514 h 2422108"/>
              <a:gd name="connsiteX47" fmla="*/ 1348890 w 3909566"/>
              <a:gd name="connsiteY47" fmla="*/ 480097 h 2422108"/>
              <a:gd name="connsiteX48" fmla="*/ 1183427 w 3909566"/>
              <a:gd name="connsiteY48" fmla="*/ 323342 h 2422108"/>
              <a:gd name="connsiteX49" fmla="*/ 1122467 w 3909566"/>
              <a:gd name="connsiteY49" fmla="*/ 244965 h 2422108"/>
              <a:gd name="connsiteX50" fmla="*/ 974422 w 3909566"/>
              <a:gd name="connsiteY50" fmla="*/ 140462 h 2422108"/>
              <a:gd name="connsiteX51" fmla="*/ 782833 w 3909566"/>
              <a:gd name="connsiteY51" fmla="*/ 35960 h 2422108"/>
              <a:gd name="connsiteX52" fmla="*/ 617370 w 3909566"/>
              <a:gd name="connsiteY52" fmla="*/ 1125 h 2422108"/>
              <a:gd name="connsiteX0" fmla="*/ 617370 w 3909566"/>
              <a:gd name="connsiteY0" fmla="*/ 1125 h 2422108"/>
              <a:gd name="connsiteX1" fmla="*/ 234193 w 3909566"/>
              <a:gd name="connsiteY1" fmla="*/ 70794 h 2422108"/>
              <a:gd name="connsiteX2" fmla="*/ 51313 w 3909566"/>
              <a:gd name="connsiteY2" fmla="*/ 149171 h 2422108"/>
              <a:gd name="connsiteX3" fmla="*/ 7770 w 3909566"/>
              <a:gd name="connsiteY3" fmla="*/ 201422 h 2422108"/>
              <a:gd name="connsiteX4" fmla="*/ 7770 w 3909566"/>
              <a:gd name="connsiteY4" fmla="*/ 349468 h 2422108"/>
              <a:gd name="connsiteX5" fmla="*/ 86147 w 3909566"/>
              <a:gd name="connsiteY5" fmla="*/ 480097 h 2422108"/>
              <a:gd name="connsiteX6" fmla="*/ 208067 w 3909566"/>
              <a:gd name="connsiteY6" fmla="*/ 558474 h 2422108"/>
              <a:gd name="connsiteX7" fmla="*/ 321279 w 3909566"/>
              <a:gd name="connsiteY7" fmla="*/ 610725 h 2422108"/>
              <a:gd name="connsiteX8" fmla="*/ 478033 w 3909566"/>
              <a:gd name="connsiteY8" fmla="*/ 567182 h 2422108"/>
              <a:gd name="connsiteX9" fmla="*/ 687039 w 3909566"/>
              <a:gd name="connsiteY9" fmla="*/ 462680 h 2422108"/>
              <a:gd name="connsiteX10" fmla="*/ 957004 w 3909566"/>
              <a:gd name="connsiteY10" fmla="*/ 480097 h 2422108"/>
              <a:gd name="connsiteX11" fmla="*/ 1575313 w 3909566"/>
              <a:gd name="connsiteY11" fmla="*/ 750062 h 2422108"/>
              <a:gd name="connsiteX12" fmla="*/ 3203816 w 3909566"/>
              <a:gd name="connsiteY12" fmla="*/ 2186977 h 2422108"/>
              <a:gd name="connsiteX13" fmla="*/ 3395404 w 3909566"/>
              <a:gd name="connsiteY13" fmla="*/ 2335022 h 2422108"/>
              <a:gd name="connsiteX14" fmla="*/ 3552159 w 3909566"/>
              <a:gd name="connsiteY14" fmla="*/ 2404691 h 2422108"/>
              <a:gd name="connsiteX15" fmla="*/ 3752456 w 3909566"/>
              <a:gd name="connsiteY15" fmla="*/ 2422108 h 2422108"/>
              <a:gd name="connsiteX16" fmla="*/ 3874376 w 3909566"/>
              <a:gd name="connsiteY16" fmla="*/ 2326314 h 2422108"/>
              <a:gd name="connsiteX17" fmla="*/ 3909210 w 3909566"/>
              <a:gd name="connsiteY17" fmla="*/ 2021514 h 2422108"/>
              <a:gd name="connsiteX18" fmla="*/ 3891793 w 3909566"/>
              <a:gd name="connsiteY18" fmla="*/ 1995388 h 2422108"/>
              <a:gd name="connsiteX19" fmla="*/ 3865667 w 3909566"/>
              <a:gd name="connsiteY19" fmla="*/ 1925720 h 2422108"/>
              <a:gd name="connsiteX20" fmla="*/ 3848250 w 3909566"/>
              <a:gd name="connsiteY20" fmla="*/ 1908302 h 2422108"/>
              <a:gd name="connsiteX21" fmla="*/ 3830833 w 3909566"/>
              <a:gd name="connsiteY21" fmla="*/ 1856051 h 2422108"/>
              <a:gd name="connsiteX22" fmla="*/ 3822124 w 3909566"/>
              <a:gd name="connsiteY22" fmla="*/ 1829925 h 2422108"/>
              <a:gd name="connsiteX23" fmla="*/ 3787290 w 3909566"/>
              <a:gd name="connsiteY23" fmla="*/ 1786382 h 2422108"/>
              <a:gd name="connsiteX24" fmla="*/ 3769873 w 3909566"/>
              <a:gd name="connsiteY24" fmla="*/ 1760257 h 2422108"/>
              <a:gd name="connsiteX25" fmla="*/ 3743747 w 3909566"/>
              <a:gd name="connsiteY25" fmla="*/ 1742840 h 2422108"/>
              <a:gd name="connsiteX26" fmla="*/ 3708913 w 3909566"/>
              <a:gd name="connsiteY26" fmla="*/ 1699297 h 2422108"/>
              <a:gd name="connsiteX27" fmla="*/ 3656662 w 3909566"/>
              <a:gd name="connsiteY27" fmla="*/ 1647045 h 2422108"/>
              <a:gd name="connsiteX28" fmla="*/ 3621827 w 3909566"/>
              <a:gd name="connsiteY28" fmla="*/ 1603502 h 2422108"/>
              <a:gd name="connsiteX29" fmla="*/ 3586993 w 3909566"/>
              <a:gd name="connsiteY29" fmla="*/ 1586085 h 2422108"/>
              <a:gd name="connsiteX30" fmla="*/ 3465073 w 3909566"/>
              <a:gd name="connsiteY30" fmla="*/ 1499000 h 2422108"/>
              <a:gd name="connsiteX31" fmla="*/ 3369279 w 3909566"/>
              <a:gd name="connsiteY31" fmla="*/ 1446748 h 2422108"/>
              <a:gd name="connsiteX32" fmla="*/ 3273484 w 3909566"/>
              <a:gd name="connsiteY32" fmla="*/ 1385788 h 2422108"/>
              <a:gd name="connsiteX33" fmla="*/ 3090604 w 3909566"/>
              <a:gd name="connsiteY33" fmla="*/ 1255160 h 2422108"/>
              <a:gd name="connsiteX34" fmla="*/ 2986102 w 3909566"/>
              <a:gd name="connsiteY34" fmla="*/ 1211617 h 2422108"/>
              <a:gd name="connsiteX35" fmla="*/ 2855473 w 3909566"/>
              <a:gd name="connsiteY35" fmla="*/ 1028737 h 2422108"/>
              <a:gd name="connsiteX36" fmla="*/ 3073187 w 3909566"/>
              <a:gd name="connsiteY36" fmla="*/ 915525 h 2422108"/>
              <a:gd name="connsiteX37" fmla="*/ 3081896 w 3909566"/>
              <a:gd name="connsiteY37" fmla="*/ 793605 h 2422108"/>
              <a:gd name="connsiteX38" fmla="*/ 3029644 w 3909566"/>
              <a:gd name="connsiteY38" fmla="*/ 697811 h 2422108"/>
              <a:gd name="connsiteX39" fmla="*/ 2855473 w 3909566"/>
              <a:gd name="connsiteY39" fmla="*/ 575891 h 2422108"/>
              <a:gd name="connsiteX40" fmla="*/ 2716136 w 3909566"/>
              <a:gd name="connsiteY40" fmla="*/ 506222 h 2422108"/>
              <a:gd name="connsiteX41" fmla="*/ 2481004 w 3909566"/>
              <a:gd name="connsiteY41" fmla="*/ 401720 h 2422108"/>
              <a:gd name="connsiteX42" fmla="*/ 2123953 w 3909566"/>
              <a:gd name="connsiteY42" fmla="*/ 358177 h 2422108"/>
              <a:gd name="connsiteX43" fmla="*/ 1949782 w 3909566"/>
              <a:gd name="connsiteY43" fmla="*/ 410428 h 2422108"/>
              <a:gd name="connsiteX44" fmla="*/ 1836570 w 3909566"/>
              <a:gd name="connsiteY44" fmla="*/ 436554 h 2422108"/>
              <a:gd name="connsiteX45" fmla="*/ 1592730 w 3909566"/>
              <a:gd name="connsiteY45" fmla="*/ 497514 h 2422108"/>
              <a:gd name="connsiteX46" fmla="*/ 1348890 w 3909566"/>
              <a:gd name="connsiteY46" fmla="*/ 480097 h 2422108"/>
              <a:gd name="connsiteX47" fmla="*/ 1183427 w 3909566"/>
              <a:gd name="connsiteY47" fmla="*/ 323342 h 2422108"/>
              <a:gd name="connsiteX48" fmla="*/ 1122467 w 3909566"/>
              <a:gd name="connsiteY48" fmla="*/ 244965 h 2422108"/>
              <a:gd name="connsiteX49" fmla="*/ 974422 w 3909566"/>
              <a:gd name="connsiteY49" fmla="*/ 140462 h 2422108"/>
              <a:gd name="connsiteX50" fmla="*/ 782833 w 3909566"/>
              <a:gd name="connsiteY50" fmla="*/ 35960 h 2422108"/>
              <a:gd name="connsiteX51" fmla="*/ 617370 w 3909566"/>
              <a:gd name="connsiteY51" fmla="*/ 1125 h 2422108"/>
              <a:gd name="connsiteX0" fmla="*/ 617370 w 3909566"/>
              <a:gd name="connsiteY0" fmla="*/ 1125 h 2422108"/>
              <a:gd name="connsiteX1" fmla="*/ 234193 w 3909566"/>
              <a:gd name="connsiteY1" fmla="*/ 70794 h 2422108"/>
              <a:gd name="connsiteX2" fmla="*/ 51313 w 3909566"/>
              <a:gd name="connsiteY2" fmla="*/ 149171 h 2422108"/>
              <a:gd name="connsiteX3" fmla="*/ 7770 w 3909566"/>
              <a:gd name="connsiteY3" fmla="*/ 201422 h 2422108"/>
              <a:gd name="connsiteX4" fmla="*/ 7770 w 3909566"/>
              <a:gd name="connsiteY4" fmla="*/ 349468 h 2422108"/>
              <a:gd name="connsiteX5" fmla="*/ 86147 w 3909566"/>
              <a:gd name="connsiteY5" fmla="*/ 480097 h 2422108"/>
              <a:gd name="connsiteX6" fmla="*/ 208067 w 3909566"/>
              <a:gd name="connsiteY6" fmla="*/ 558474 h 2422108"/>
              <a:gd name="connsiteX7" fmla="*/ 321279 w 3909566"/>
              <a:gd name="connsiteY7" fmla="*/ 610725 h 2422108"/>
              <a:gd name="connsiteX8" fmla="*/ 478033 w 3909566"/>
              <a:gd name="connsiteY8" fmla="*/ 567182 h 2422108"/>
              <a:gd name="connsiteX9" fmla="*/ 687039 w 3909566"/>
              <a:gd name="connsiteY9" fmla="*/ 462680 h 2422108"/>
              <a:gd name="connsiteX10" fmla="*/ 957004 w 3909566"/>
              <a:gd name="connsiteY10" fmla="*/ 480097 h 2422108"/>
              <a:gd name="connsiteX11" fmla="*/ 1575313 w 3909566"/>
              <a:gd name="connsiteY11" fmla="*/ 750062 h 2422108"/>
              <a:gd name="connsiteX12" fmla="*/ 3203816 w 3909566"/>
              <a:gd name="connsiteY12" fmla="*/ 2186977 h 2422108"/>
              <a:gd name="connsiteX13" fmla="*/ 3395404 w 3909566"/>
              <a:gd name="connsiteY13" fmla="*/ 2335022 h 2422108"/>
              <a:gd name="connsiteX14" fmla="*/ 3552159 w 3909566"/>
              <a:gd name="connsiteY14" fmla="*/ 2404691 h 2422108"/>
              <a:gd name="connsiteX15" fmla="*/ 3752456 w 3909566"/>
              <a:gd name="connsiteY15" fmla="*/ 2422108 h 2422108"/>
              <a:gd name="connsiteX16" fmla="*/ 3874376 w 3909566"/>
              <a:gd name="connsiteY16" fmla="*/ 2326314 h 2422108"/>
              <a:gd name="connsiteX17" fmla="*/ 3909210 w 3909566"/>
              <a:gd name="connsiteY17" fmla="*/ 2021514 h 2422108"/>
              <a:gd name="connsiteX18" fmla="*/ 3891793 w 3909566"/>
              <a:gd name="connsiteY18" fmla="*/ 1995388 h 2422108"/>
              <a:gd name="connsiteX19" fmla="*/ 3865667 w 3909566"/>
              <a:gd name="connsiteY19" fmla="*/ 1925720 h 2422108"/>
              <a:gd name="connsiteX20" fmla="*/ 3848250 w 3909566"/>
              <a:gd name="connsiteY20" fmla="*/ 1908302 h 2422108"/>
              <a:gd name="connsiteX21" fmla="*/ 3830833 w 3909566"/>
              <a:gd name="connsiteY21" fmla="*/ 1856051 h 2422108"/>
              <a:gd name="connsiteX22" fmla="*/ 3822124 w 3909566"/>
              <a:gd name="connsiteY22" fmla="*/ 1829925 h 2422108"/>
              <a:gd name="connsiteX23" fmla="*/ 3787290 w 3909566"/>
              <a:gd name="connsiteY23" fmla="*/ 1786382 h 2422108"/>
              <a:gd name="connsiteX24" fmla="*/ 3769873 w 3909566"/>
              <a:gd name="connsiteY24" fmla="*/ 1760257 h 2422108"/>
              <a:gd name="connsiteX25" fmla="*/ 3743747 w 3909566"/>
              <a:gd name="connsiteY25" fmla="*/ 1742840 h 2422108"/>
              <a:gd name="connsiteX26" fmla="*/ 3708913 w 3909566"/>
              <a:gd name="connsiteY26" fmla="*/ 1699297 h 2422108"/>
              <a:gd name="connsiteX27" fmla="*/ 3656662 w 3909566"/>
              <a:gd name="connsiteY27" fmla="*/ 1647045 h 2422108"/>
              <a:gd name="connsiteX28" fmla="*/ 3586993 w 3909566"/>
              <a:gd name="connsiteY28" fmla="*/ 1586085 h 2422108"/>
              <a:gd name="connsiteX29" fmla="*/ 3465073 w 3909566"/>
              <a:gd name="connsiteY29" fmla="*/ 1499000 h 2422108"/>
              <a:gd name="connsiteX30" fmla="*/ 3369279 w 3909566"/>
              <a:gd name="connsiteY30" fmla="*/ 1446748 h 2422108"/>
              <a:gd name="connsiteX31" fmla="*/ 3273484 w 3909566"/>
              <a:gd name="connsiteY31" fmla="*/ 1385788 h 2422108"/>
              <a:gd name="connsiteX32" fmla="*/ 3090604 w 3909566"/>
              <a:gd name="connsiteY32" fmla="*/ 1255160 h 2422108"/>
              <a:gd name="connsiteX33" fmla="*/ 2986102 w 3909566"/>
              <a:gd name="connsiteY33" fmla="*/ 1211617 h 2422108"/>
              <a:gd name="connsiteX34" fmla="*/ 2855473 w 3909566"/>
              <a:gd name="connsiteY34" fmla="*/ 1028737 h 2422108"/>
              <a:gd name="connsiteX35" fmla="*/ 3073187 w 3909566"/>
              <a:gd name="connsiteY35" fmla="*/ 915525 h 2422108"/>
              <a:gd name="connsiteX36" fmla="*/ 3081896 w 3909566"/>
              <a:gd name="connsiteY36" fmla="*/ 793605 h 2422108"/>
              <a:gd name="connsiteX37" fmla="*/ 3029644 w 3909566"/>
              <a:gd name="connsiteY37" fmla="*/ 697811 h 2422108"/>
              <a:gd name="connsiteX38" fmla="*/ 2855473 w 3909566"/>
              <a:gd name="connsiteY38" fmla="*/ 575891 h 2422108"/>
              <a:gd name="connsiteX39" fmla="*/ 2716136 w 3909566"/>
              <a:gd name="connsiteY39" fmla="*/ 506222 h 2422108"/>
              <a:gd name="connsiteX40" fmla="*/ 2481004 w 3909566"/>
              <a:gd name="connsiteY40" fmla="*/ 401720 h 2422108"/>
              <a:gd name="connsiteX41" fmla="*/ 2123953 w 3909566"/>
              <a:gd name="connsiteY41" fmla="*/ 358177 h 2422108"/>
              <a:gd name="connsiteX42" fmla="*/ 1949782 w 3909566"/>
              <a:gd name="connsiteY42" fmla="*/ 410428 h 2422108"/>
              <a:gd name="connsiteX43" fmla="*/ 1836570 w 3909566"/>
              <a:gd name="connsiteY43" fmla="*/ 436554 h 2422108"/>
              <a:gd name="connsiteX44" fmla="*/ 1592730 w 3909566"/>
              <a:gd name="connsiteY44" fmla="*/ 497514 h 2422108"/>
              <a:gd name="connsiteX45" fmla="*/ 1348890 w 3909566"/>
              <a:gd name="connsiteY45" fmla="*/ 480097 h 2422108"/>
              <a:gd name="connsiteX46" fmla="*/ 1183427 w 3909566"/>
              <a:gd name="connsiteY46" fmla="*/ 323342 h 2422108"/>
              <a:gd name="connsiteX47" fmla="*/ 1122467 w 3909566"/>
              <a:gd name="connsiteY47" fmla="*/ 244965 h 2422108"/>
              <a:gd name="connsiteX48" fmla="*/ 974422 w 3909566"/>
              <a:gd name="connsiteY48" fmla="*/ 140462 h 2422108"/>
              <a:gd name="connsiteX49" fmla="*/ 782833 w 3909566"/>
              <a:gd name="connsiteY49" fmla="*/ 35960 h 2422108"/>
              <a:gd name="connsiteX50" fmla="*/ 617370 w 3909566"/>
              <a:gd name="connsiteY50" fmla="*/ 1125 h 2422108"/>
              <a:gd name="connsiteX0" fmla="*/ 617370 w 3909566"/>
              <a:gd name="connsiteY0" fmla="*/ 1125 h 2422108"/>
              <a:gd name="connsiteX1" fmla="*/ 234193 w 3909566"/>
              <a:gd name="connsiteY1" fmla="*/ 70794 h 2422108"/>
              <a:gd name="connsiteX2" fmla="*/ 51313 w 3909566"/>
              <a:gd name="connsiteY2" fmla="*/ 149171 h 2422108"/>
              <a:gd name="connsiteX3" fmla="*/ 7770 w 3909566"/>
              <a:gd name="connsiteY3" fmla="*/ 201422 h 2422108"/>
              <a:gd name="connsiteX4" fmla="*/ 7770 w 3909566"/>
              <a:gd name="connsiteY4" fmla="*/ 349468 h 2422108"/>
              <a:gd name="connsiteX5" fmla="*/ 86147 w 3909566"/>
              <a:gd name="connsiteY5" fmla="*/ 480097 h 2422108"/>
              <a:gd name="connsiteX6" fmla="*/ 208067 w 3909566"/>
              <a:gd name="connsiteY6" fmla="*/ 558474 h 2422108"/>
              <a:gd name="connsiteX7" fmla="*/ 321279 w 3909566"/>
              <a:gd name="connsiteY7" fmla="*/ 610725 h 2422108"/>
              <a:gd name="connsiteX8" fmla="*/ 478033 w 3909566"/>
              <a:gd name="connsiteY8" fmla="*/ 567182 h 2422108"/>
              <a:gd name="connsiteX9" fmla="*/ 687039 w 3909566"/>
              <a:gd name="connsiteY9" fmla="*/ 462680 h 2422108"/>
              <a:gd name="connsiteX10" fmla="*/ 957004 w 3909566"/>
              <a:gd name="connsiteY10" fmla="*/ 480097 h 2422108"/>
              <a:gd name="connsiteX11" fmla="*/ 1575313 w 3909566"/>
              <a:gd name="connsiteY11" fmla="*/ 750062 h 2422108"/>
              <a:gd name="connsiteX12" fmla="*/ 3203816 w 3909566"/>
              <a:gd name="connsiteY12" fmla="*/ 2186977 h 2422108"/>
              <a:gd name="connsiteX13" fmla="*/ 3395404 w 3909566"/>
              <a:gd name="connsiteY13" fmla="*/ 2335022 h 2422108"/>
              <a:gd name="connsiteX14" fmla="*/ 3552159 w 3909566"/>
              <a:gd name="connsiteY14" fmla="*/ 2404691 h 2422108"/>
              <a:gd name="connsiteX15" fmla="*/ 3752456 w 3909566"/>
              <a:gd name="connsiteY15" fmla="*/ 2422108 h 2422108"/>
              <a:gd name="connsiteX16" fmla="*/ 3874376 w 3909566"/>
              <a:gd name="connsiteY16" fmla="*/ 2326314 h 2422108"/>
              <a:gd name="connsiteX17" fmla="*/ 3909210 w 3909566"/>
              <a:gd name="connsiteY17" fmla="*/ 2021514 h 2422108"/>
              <a:gd name="connsiteX18" fmla="*/ 3891793 w 3909566"/>
              <a:gd name="connsiteY18" fmla="*/ 1995388 h 2422108"/>
              <a:gd name="connsiteX19" fmla="*/ 3865667 w 3909566"/>
              <a:gd name="connsiteY19" fmla="*/ 1925720 h 2422108"/>
              <a:gd name="connsiteX20" fmla="*/ 3848250 w 3909566"/>
              <a:gd name="connsiteY20" fmla="*/ 1908302 h 2422108"/>
              <a:gd name="connsiteX21" fmla="*/ 3830833 w 3909566"/>
              <a:gd name="connsiteY21" fmla="*/ 1856051 h 2422108"/>
              <a:gd name="connsiteX22" fmla="*/ 3822124 w 3909566"/>
              <a:gd name="connsiteY22" fmla="*/ 1829925 h 2422108"/>
              <a:gd name="connsiteX23" fmla="*/ 3787290 w 3909566"/>
              <a:gd name="connsiteY23" fmla="*/ 1786382 h 2422108"/>
              <a:gd name="connsiteX24" fmla="*/ 3769873 w 3909566"/>
              <a:gd name="connsiteY24" fmla="*/ 1760257 h 2422108"/>
              <a:gd name="connsiteX25" fmla="*/ 3708913 w 3909566"/>
              <a:gd name="connsiteY25" fmla="*/ 1699297 h 2422108"/>
              <a:gd name="connsiteX26" fmla="*/ 3656662 w 3909566"/>
              <a:gd name="connsiteY26" fmla="*/ 1647045 h 2422108"/>
              <a:gd name="connsiteX27" fmla="*/ 3586993 w 3909566"/>
              <a:gd name="connsiteY27" fmla="*/ 1586085 h 2422108"/>
              <a:gd name="connsiteX28" fmla="*/ 3465073 w 3909566"/>
              <a:gd name="connsiteY28" fmla="*/ 1499000 h 2422108"/>
              <a:gd name="connsiteX29" fmla="*/ 3369279 w 3909566"/>
              <a:gd name="connsiteY29" fmla="*/ 1446748 h 2422108"/>
              <a:gd name="connsiteX30" fmla="*/ 3273484 w 3909566"/>
              <a:gd name="connsiteY30" fmla="*/ 1385788 h 2422108"/>
              <a:gd name="connsiteX31" fmla="*/ 3090604 w 3909566"/>
              <a:gd name="connsiteY31" fmla="*/ 1255160 h 2422108"/>
              <a:gd name="connsiteX32" fmla="*/ 2986102 w 3909566"/>
              <a:gd name="connsiteY32" fmla="*/ 1211617 h 2422108"/>
              <a:gd name="connsiteX33" fmla="*/ 2855473 w 3909566"/>
              <a:gd name="connsiteY33" fmla="*/ 1028737 h 2422108"/>
              <a:gd name="connsiteX34" fmla="*/ 3073187 w 3909566"/>
              <a:gd name="connsiteY34" fmla="*/ 915525 h 2422108"/>
              <a:gd name="connsiteX35" fmla="*/ 3081896 w 3909566"/>
              <a:gd name="connsiteY35" fmla="*/ 793605 h 2422108"/>
              <a:gd name="connsiteX36" fmla="*/ 3029644 w 3909566"/>
              <a:gd name="connsiteY36" fmla="*/ 697811 h 2422108"/>
              <a:gd name="connsiteX37" fmla="*/ 2855473 w 3909566"/>
              <a:gd name="connsiteY37" fmla="*/ 575891 h 2422108"/>
              <a:gd name="connsiteX38" fmla="*/ 2716136 w 3909566"/>
              <a:gd name="connsiteY38" fmla="*/ 506222 h 2422108"/>
              <a:gd name="connsiteX39" fmla="*/ 2481004 w 3909566"/>
              <a:gd name="connsiteY39" fmla="*/ 401720 h 2422108"/>
              <a:gd name="connsiteX40" fmla="*/ 2123953 w 3909566"/>
              <a:gd name="connsiteY40" fmla="*/ 358177 h 2422108"/>
              <a:gd name="connsiteX41" fmla="*/ 1949782 w 3909566"/>
              <a:gd name="connsiteY41" fmla="*/ 410428 h 2422108"/>
              <a:gd name="connsiteX42" fmla="*/ 1836570 w 3909566"/>
              <a:gd name="connsiteY42" fmla="*/ 436554 h 2422108"/>
              <a:gd name="connsiteX43" fmla="*/ 1592730 w 3909566"/>
              <a:gd name="connsiteY43" fmla="*/ 497514 h 2422108"/>
              <a:gd name="connsiteX44" fmla="*/ 1348890 w 3909566"/>
              <a:gd name="connsiteY44" fmla="*/ 480097 h 2422108"/>
              <a:gd name="connsiteX45" fmla="*/ 1183427 w 3909566"/>
              <a:gd name="connsiteY45" fmla="*/ 323342 h 2422108"/>
              <a:gd name="connsiteX46" fmla="*/ 1122467 w 3909566"/>
              <a:gd name="connsiteY46" fmla="*/ 244965 h 2422108"/>
              <a:gd name="connsiteX47" fmla="*/ 974422 w 3909566"/>
              <a:gd name="connsiteY47" fmla="*/ 140462 h 2422108"/>
              <a:gd name="connsiteX48" fmla="*/ 782833 w 3909566"/>
              <a:gd name="connsiteY48" fmla="*/ 35960 h 2422108"/>
              <a:gd name="connsiteX49" fmla="*/ 617370 w 3909566"/>
              <a:gd name="connsiteY49" fmla="*/ 1125 h 2422108"/>
              <a:gd name="connsiteX0" fmla="*/ 617370 w 3909566"/>
              <a:gd name="connsiteY0" fmla="*/ 1125 h 2422108"/>
              <a:gd name="connsiteX1" fmla="*/ 234193 w 3909566"/>
              <a:gd name="connsiteY1" fmla="*/ 70794 h 2422108"/>
              <a:gd name="connsiteX2" fmla="*/ 51313 w 3909566"/>
              <a:gd name="connsiteY2" fmla="*/ 149171 h 2422108"/>
              <a:gd name="connsiteX3" fmla="*/ 7770 w 3909566"/>
              <a:gd name="connsiteY3" fmla="*/ 201422 h 2422108"/>
              <a:gd name="connsiteX4" fmla="*/ 7770 w 3909566"/>
              <a:gd name="connsiteY4" fmla="*/ 349468 h 2422108"/>
              <a:gd name="connsiteX5" fmla="*/ 86147 w 3909566"/>
              <a:gd name="connsiteY5" fmla="*/ 480097 h 2422108"/>
              <a:gd name="connsiteX6" fmla="*/ 208067 w 3909566"/>
              <a:gd name="connsiteY6" fmla="*/ 558474 h 2422108"/>
              <a:gd name="connsiteX7" fmla="*/ 321279 w 3909566"/>
              <a:gd name="connsiteY7" fmla="*/ 610725 h 2422108"/>
              <a:gd name="connsiteX8" fmla="*/ 478033 w 3909566"/>
              <a:gd name="connsiteY8" fmla="*/ 567182 h 2422108"/>
              <a:gd name="connsiteX9" fmla="*/ 687039 w 3909566"/>
              <a:gd name="connsiteY9" fmla="*/ 462680 h 2422108"/>
              <a:gd name="connsiteX10" fmla="*/ 957004 w 3909566"/>
              <a:gd name="connsiteY10" fmla="*/ 480097 h 2422108"/>
              <a:gd name="connsiteX11" fmla="*/ 1575313 w 3909566"/>
              <a:gd name="connsiteY11" fmla="*/ 750062 h 2422108"/>
              <a:gd name="connsiteX12" fmla="*/ 3203816 w 3909566"/>
              <a:gd name="connsiteY12" fmla="*/ 2186977 h 2422108"/>
              <a:gd name="connsiteX13" fmla="*/ 3395404 w 3909566"/>
              <a:gd name="connsiteY13" fmla="*/ 2335022 h 2422108"/>
              <a:gd name="connsiteX14" fmla="*/ 3552159 w 3909566"/>
              <a:gd name="connsiteY14" fmla="*/ 2404691 h 2422108"/>
              <a:gd name="connsiteX15" fmla="*/ 3752456 w 3909566"/>
              <a:gd name="connsiteY15" fmla="*/ 2422108 h 2422108"/>
              <a:gd name="connsiteX16" fmla="*/ 3874376 w 3909566"/>
              <a:gd name="connsiteY16" fmla="*/ 2326314 h 2422108"/>
              <a:gd name="connsiteX17" fmla="*/ 3909210 w 3909566"/>
              <a:gd name="connsiteY17" fmla="*/ 2021514 h 2422108"/>
              <a:gd name="connsiteX18" fmla="*/ 3891793 w 3909566"/>
              <a:gd name="connsiteY18" fmla="*/ 1995388 h 2422108"/>
              <a:gd name="connsiteX19" fmla="*/ 3865667 w 3909566"/>
              <a:gd name="connsiteY19" fmla="*/ 1925720 h 2422108"/>
              <a:gd name="connsiteX20" fmla="*/ 3848250 w 3909566"/>
              <a:gd name="connsiteY20" fmla="*/ 1908302 h 2422108"/>
              <a:gd name="connsiteX21" fmla="*/ 3830833 w 3909566"/>
              <a:gd name="connsiteY21" fmla="*/ 1856051 h 2422108"/>
              <a:gd name="connsiteX22" fmla="*/ 3822124 w 3909566"/>
              <a:gd name="connsiteY22" fmla="*/ 1829925 h 2422108"/>
              <a:gd name="connsiteX23" fmla="*/ 3787290 w 3909566"/>
              <a:gd name="connsiteY23" fmla="*/ 1786382 h 2422108"/>
              <a:gd name="connsiteX24" fmla="*/ 3708913 w 3909566"/>
              <a:gd name="connsiteY24" fmla="*/ 1699297 h 2422108"/>
              <a:gd name="connsiteX25" fmla="*/ 3656662 w 3909566"/>
              <a:gd name="connsiteY25" fmla="*/ 1647045 h 2422108"/>
              <a:gd name="connsiteX26" fmla="*/ 3586993 w 3909566"/>
              <a:gd name="connsiteY26" fmla="*/ 1586085 h 2422108"/>
              <a:gd name="connsiteX27" fmla="*/ 3465073 w 3909566"/>
              <a:gd name="connsiteY27" fmla="*/ 1499000 h 2422108"/>
              <a:gd name="connsiteX28" fmla="*/ 3369279 w 3909566"/>
              <a:gd name="connsiteY28" fmla="*/ 1446748 h 2422108"/>
              <a:gd name="connsiteX29" fmla="*/ 3273484 w 3909566"/>
              <a:gd name="connsiteY29" fmla="*/ 1385788 h 2422108"/>
              <a:gd name="connsiteX30" fmla="*/ 3090604 w 3909566"/>
              <a:gd name="connsiteY30" fmla="*/ 1255160 h 2422108"/>
              <a:gd name="connsiteX31" fmla="*/ 2986102 w 3909566"/>
              <a:gd name="connsiteY31" fmla="*/ 1211617 h 2422108"/>
              <a:gd name="connsiteX32" fmla="*/ 2855473 w 3909566"/>
              <a:gd name="connsiteY32" fmla="*/ 1028737 h 2422108"/>
              <a:gd name="connsiteX33" fmla="*/ 3073187 w 3909566"/>
              <a:gd name="connsiteY33" fmla="*/ 915525 h 2422108"/>
              <a:gd name="connsiteX34" fmla="*/ 3081896 w 3909566"/>
              <a:gd name="connsiteY34" fmla="*/ 793605 h 2422108"/>
              <a:gd name="connsiteX35" fmla="*/ 3029644 w 3909566"/>
              <a:gd name="connsiteY35" fmla="*/ 697811 h 2422108"/>
              <a:gd name="connsiteX36" fmla="*/ 2855473 w 3909566"/>
              <a:gd name="connsiteY36" fmla="*/ 575891 h 2422108"/>
              <a:gd name="connsiteX37" fmla="*/ 2716136 w 3909566"/>
              <a:gd name="connsiteY37" fmla="*/ 506222 h 2422108"/>
              <a:gd name="connsiteX38" fmla="*/ 2481004 w 3909566"/>
              <a:gd name="connsiteY38" fmla="*/ 401720 h 2422108"/>
              <a:gd name="connsiteX39" fmla="*/ 2123953 w 3909566"/>
              <a:gd name="connsiteY39" fmla="*/ 358177 h 2422108"/>
              <a:gd name="connsiteX40" fmla="*/ 1949782 w 3909566"/>
              <a:gd name="connsiteY40" fmla="*/ 410428 h 2422108"/>
              <a:gd name="connsiteX41" fmla="*/ 1836570 w 3909566"/>
              <a:gd name="connsiteY41" fmla="*/ 436554 h 2422108"/>
              <a:gd name="connsiteX42" fmla="*/ 1592730 w 3909566"/>
              <a:gd name="connsiteY42" fmla="*/ 497514 h 2422108"/>
              <a:gd name="connsiteX43" fmla="*/ 1348890 w 3909566"/>
              <a:gd name="connsiteY43" fmla="*/ 480097 h 2422108"/>
              <a:gd name="connsiteX44" fmla="*/ 1183427 w 3909566"/>
              <a:gd name="connsiteY44" fmla="*/ 323342 h 2422108"/>
              <a:gd name="connsiteX45" fmla="*/ 1122467 w 3909566"/>
              <a:gd name="connsiteY45" fmla="*/ 244965 h 2422108"/>
              <a:gd name="connsiteX46" fmla="*/ 974422 w 3909566"/>
              <a:gd name="connsiteY46" fmla="*/ 140462 h 2422108"/>
              <a:gd name="connsiteX47" fmla="*/ 782833 w 3909566"/>
              <a:gd name="connsiteY47" fmla="*/ 35960 h 2422108"/>
              <a:gd name="connsiteX48" fmla="*/ 617370 w 3909566"/>
              <a:gd name="connsiteY48" fmla="*/ 1125 h 2422108"/>
              <a:gd name="connsiteX0" fmla="*/ 617370 w 3909566"/>
              <a:gd name="connsiteY0" fmla="*/ 1125 h 2422108"/>
              <a:gd name="connsiteX1" fmla="*/ 234193 w 3909566"/>
              <a:gd name="connsiteY1" fmla="*/ 70794 h 2422108"/>
              <a:gd name="connsiteX2" fmla="*/ 51313 w 3909566"/>
              <a:gd name="connsiteY2" fmla="*/ 149171 h 2422108"/>
              <a:gd name="connsiteX3" fmla="*/ 7770 w 3909566"/>
              <a:gd name="connsiteY3" fmla="*/ 201422 h 2422108"/>
              <a:gd name="connsiteX4" fmla="*/ 7770 w 3909566"/>
              <a:gd name="connsiteY4" fmla="*/ 349468 h 2422108"/>
              <a:gd name="connsiteX5" fmla="*/ 86147 w 3909566"/>
              <a:gd name="connsiteY5" fmla="*/ 480097 h 2422108"/>
              <a:gd name="connsiteX6" fmla="*/ 208067 w 3909566"/>
              <a:gd name="connsiteY6" fmla="*/ 558474 h 2422108"/>
              <a:gd name="connsiteX7" fmla="*/ 321279 w 3909566"/>
              <a:gd name="connsiteY7" fmla="*/ 610725 h 2422108"/>
              <a:gd name="connsiteX8" fmla="*/ 478033 w 3909566"/>
              <a:gd name="connsiteY8" fmla="*/ 567182 h 2422108"/>
              <a:gd name="connsiteX9" fmla="*/ 687039 w 3909566"/>
              <a:gd name="connsiteY9" fmla="*/ 462680 h 2422108"/>
              <a:gd name="connsiteX10" fmla="*/ 957004 w 3909566"/>
              <a:gd name="connsiteY10" fmla="*/ 480097 h 2422108"/>
              <a:gd name="connsiteX11" fmla="*/ 1575313 w 3909566"/>
              <a:gd name="connsiteY11" fmla="*/ 750062 h 2422108"/>
              <a:gd name="connsiteX12" fmla="*/ 3203816 w 3909566"/>
              <a:gd name="connsiteY12" fmla="*/ 2186977 h 2422108"/>
              <a:gd name="connsiteX13" fmla="*/ 3395404 w 3909566"/>
              <a:gd name="connsiteY13" fmla="*/ 2335022 h 2422108"/>
              <a:gd name="connsiteX14" fmla="*/ 3552159 w 3909566"/>
              <a:gd name="connsiteY14" fmla="*/ 2404691 h 2422108"/>
              <a:gd name="connsiteX15" fmla="*/ 3752456 w 3909566"/>
              <a:gd name="connsiteY15" fmla="*/ 2422108 h 2422108"/>
              <a:gd name="connsiteX16" fmla="*/ 3874376 w 3909566"/>
              <a:gd name="connsiteY16" fmla="*/ 2326314 h 2422108"/>
              <a:gd name="connsiteX17" fmla="*/ 3909210 w 3909566"/>
              <a:gd name="connsiteY17" fmla="*/ 2021514 h 2422108"/>
              <a:gd name="connsiteX18" fmla="*/ 3891793 w 3909566"/>
              <a:gd name="connsiteY18" fmla="*/ 1995388 h 2422108"/>
              <a:gd name="connsiteX19" fmla="*/ 3865667 w 3909566"/>
              <a:gd name="connsiteY19" fmla="*/ 1925720 h 2422108"/>
              <a:gd name="connsiteX20" fmla="*/ 3848250 w 3909566"/>
              <a:gd name="connsiteY20" fmla="*/ 1908302 h 2422108"/>
              <a:gd name="connsiteX21" fmla="*/ 3830833 w 3909566"/>
              <a:gd name="connsiteY21" fmla="*/ 1856051 h 2422108"/>
              <a:gd name="connsiteX22" fmla="*/ 3787290 w 3909566"/>
              <a:gd name="connsiteY22" fmla="*/ 1786382 h 2422108"/>
              <a:gd name="connsiteX23" fmla="*/ 3708913 w 3909566"/>
              <a:gd name="connsiteY23" fmla="*/ 1699297 h 2422108"/>
              <a:gd name="connsiteX24" fmla="*/ 3656662 w 3909566"/>
              <a:gd name="connsiteY24" fmla="*/ 1647045 h 2422108"/>
              <a:gd name="connsiteX25" fmla="*/ 3586993 w 3909566"/>
              <a:gd name="connsiteY25" fmla="*/ 1586085 h 2422108"/>
              <a:gd name="connsiteX26" fmla="*/ 3465073 w 3909566"/>
              <a:gd name="connsiteY26" fmla="*/ 1499000 h 2422108"/>
              <a:gd name="connsiteX27" fmla="*/ 3369279 w 3909566"/>
              <a:gd name="connsiteY27" fmla="*/ 1446748 h 2422108"/>
              <a:gd name="connsiteX28" fmla="*/ 3273484 w 3909566"/>
              <a:gd name="connsiteY28" fmla="*/ 1385788 h 2422108"/>
              <a:gd name="connsiteX29" fmla="*/ 3090604 w 3909566"/>
              <a:gd name="connsiteY29" fmla="*/ 1255160 h 2422108"/>
              <a:gd name="connsiteX30" fmla="*/ 2986102 w 3909566"/>
              <a:gd name="connsiteY30" fmla="*/ 1211617 h 2422108"/>
              <a:gd name="connsiteX31" fmla="*/ 2855473 w 3909566"/>
              <a:gd name="connsiteY31" fmla="*/ 1028737 h 2422108"/>
              <a:gd name="connsiteX32" fmla="*/ 3073187 w 3909566"/>
              <a:gd name="connsiteY32" fmla="*/ 915525 h 2422108"/>
              <a:gd name="connsiteX33" fmla="*/ 3081896 w 3909566"/>
              <a:gd name="connsiteY33" fmla="*/ 793605 h 2422108"/>
              <a:gd name="connsiteX34" fmla="*/ 3029644 w 3909566"/>
              <a:gd name="connsiteY34" fmla="*/ 697811 h 2422108"/>
              <a:gd name="connsiteX35" fmla="*/ 2855473 w 3909566"/>
              <a:gd name="connsiteY35" fmla="*/ 575891 h 2422108"/>
              <a:gd name="connsiteX36" fmla="*/ 2716136 w 3909566"/>
              <a:gd name="connsiteY36" fmla="*/ 506222 h 2422108"/>
              <a:gd name="connsiteX37" fmla="*/ 2481004 w 3909566"/>
              <a:gd name="connsiteY37" fmla="*/ 401720 h 2422108"/>
              <a:gd name="connsiteX38" fmla="*/ 2123953 w 3909566"/>
              <a:gd name="connsiteY38" fmla="*/ 358177 h 2422108"/>
              <a:gd name="connsiteX39" fmla="*/ 1949782 w 3909566"/>
              <a:gd name="connsiteY39" fmla="*/ 410428 h 2422108"/>
              <a:gd name="connsiteX40" fmla="*/ 1836570 w 3909566"/>
              <a:gd name="connsiteY40" fmla="*/ 436554 h 2422108"/>
              <a:gd name="connsiteX41" fmla="*/ 1592730 w 3909566"/>
              <a:gd name="connsiteY41" fmla="*/ 497514 h 2422108"/>
              <a:gd name="connsiteX42" fmla="*/ 1348890 w 3909566"/>
              <a:gd name="connsiteY42" fmla="*/ 480097 h 2422108"/>
              <a:gd name="connsiteX43" fmla="*/ 1183427 w 3909566"/>
              <a:gd name="connsiteY43" fmla="*/ 323342 h 2422108"/>
              <a:gd name="connsiteX44" fmla="*/ 1122467 w 3909566"/>
              <a:gd name="connsiteY44" fmla="*/ 244965 h 2422108"/>
              <a:gd name="connsiteX45" fmla="*/ 974422 w 3909566"/>
              <a:gd name="connsiteY45" fmla="*/ 140462 h 2422108"/>
              <a:gd name="connsiteX46" fmla="*/ 782833 w 3909566"/>
              <a:gd name="connsiteY46" fmla="*/ 35960 h 2422108"/>
              <a:gd name="connsiteX47" fmla="*/ 617370 w 3909566"/>
              <a:gd name="connsiteY47" fmla="*/ 1125 h 2422108"/>
              <a:gd name="connsiteX0" fmla="*/ 617370 w 3909566"/>
              <a:gd name="connsiteY0" fmla="*/ 1125 h 2422108"/>
              <a:gd name="connsiteX1" fmla="*/ 234193 w 3909566"/>
              <a:gd name="connsiteY1" fmla="*/ 70794 h 2422108"/>
              <a:gd name="connsiteX2" fmla="*/ 51313 w 3909566"/>
              <a:gd name="connsiteY2" fmla="*/ 149171 h 2422108"/>
              <a:gd name="connsiteX3" fmla="*/ 7770 w 3909566"/>
              <a:gd name="connsiteY3" fmla="*/ 201422 h 2422108"/>
              <a:gd name="connsiteX4" fmla="*/ 7770 w 3909566"/>
              <a:gd name="connsiteY4" fmla="*/ 349468 h 2422108"/>
              <a:gd name="connsiteX5" fmla="*/ 86147 w 3909566"/>
              <a:gd name="connsiteY5" fmla="*/ 480097 h 2422108"/>
              <a:gd name="connsiteX6" fmla="*/ 208067 w 3909566"/>
              <a:gd name="connsiteY6" fmla="*/ 558474 h 2422108"/>
              <a:gd name="connsiteX7" fmla="*/ 321279 w 3909566"/>
              <a:gd name="connsiteY7" fmla="*/ 610725 h 2422108"/>
              <a:gd name="connsiteX8" fmla="*/ 478033 w 3909566"/>
              <a:gd name="connsiteY8" fmla="*/ 567182 h 2422108"/>
              <a:gd name="connsiteX9" fmla="*/ 687039 w 3909566"/>
              <a:gd name="connsiteY9" fmla="*/ 462680 h 2422108"/>
              <a:gd name="connsiteX10" fmla="*/ 957004 w 3909566"/>
              <a:gd name="connsiteY10" fmla="*/ 480097 h 2422108"/>
              <a:gd name="connsiteX11" fmla="*/ 1575313 w 3909566"/>
              <a:gd name="connsiteY11" fmla="*/ 750062 h 2422108"/>
              <a:gd name="connsiteX12" fmla="*/ 3203816 w 3909566"/>
              <a:gd name="connsiteY12" fmla="*/ 2186977 h 2422108"/>
              <a:gd name="connsiteX13" fmla="*/ 3395404 w 3909566"/>
              <a:gd name="connsiteY13" fmla="*/ 2335022 h 2422108"/>
              <a:gd name="connsiteX14" fmla="*/ 3552159 w 3909566"/>
              <a:gd name="connsiteY14" fmla="*/ 2404691 h 2422108"/>
              <a:gd name="connsiteX15" fmla="*/ 3752456 w 3909566"/>
              <a:gd name="connsiteY15" fmla="*/ 2422108 h 2422108"/>
              <a:gd name="connsiteX16" fmla="*/ 3874376 w 3909566"/>
              <a:gd name="connsiteY16" fmla="*/ 2326314 h 2422108"/>
              <a:gd name="connsiteX17" fmla="*/ 3909210 w 3909566"/>
              <a:gd name="connsiteY17" fmla="*/ 2021514 h 2422108"/>
              <a:gd name="connsiteX18" fmla="*/ 3891793 w 3909566"/>
              <a:gd name="connsiteY18" fmla="*/ 1995388 h 2422108"/>
              <a:gd name="connsiteX19" fmla="*/ 3865667 w 3909566"/>
              <a:gd name="connsiteY19" fmla="*/ 1925720 h 2422108"/>
              <a:gd name="connsiteX20" fmla="*/ 3830833 w 3909566"/>
              <a:gd name="connsiteY20" fmla="*/ 1856051 h 2422108"/>
              <a:gd name="connsiteX21" fmla="*/ 3787290 w 3909566"/>
              <a:gd name="connsiteY21" fmla="*/ 1786382 h 2422108"/>
              <a:gd name="connsiteX22" fmla="*/ 3708913 w 3909566"/>
              <a:gd name="connsiteY22" fmla="*/ 1699297 h 2422108"/>
              <a:gd name="connsiteX23" fmla="*/ 3656662 w 3909566"/>
              <a:gd name="connsiteY23" fmla="*/ 1647045 h 2422108"/>
              <a:gd name="connsiteX24" fmla="*/ 3586993 w 3909566"/>
              <a:gd name="connsiteY24" fmla="*/ 1586085 h 2422108"/>
              <a:gd name="connsiteX25" fmla="*/ 3465073 w 3909566"/>
              <a:gd name="connsiteY25" fmla="*/ 1499000 h 2422108"/>
              <a:gd name="connsiteX26" fmla="*/ 3369279 w 3909566"/>
              <a:gd name="connsiteY26" fmla="*/ 1446748 h 2422108"/>
              <a:gd name="connsiteX27" fmla="*/ 3273484 w 3909566"/>
              <a:gd name="connsiteY27" fmla="*/ 1385788 h 2422108"/>
              <a:gd name="connsiteX28" fmla="*/ 3090604 w 3909566"/>
              <a:gd name="connsiteY28" fmla="*/ 1255160 h 2422108"/>
              <a:gd name="connsiteX29" fmla="*/ 2986102 w 3909566"/>
              <a:gd name="connsiteY29" fmla="*/ 1211617 h 2422108"/>
              <a:gd name="connsiteX30" fmla="*/ 2855473 w 3909566"/>
              <a:gd name="connsiteY30" fmla="*/ 1028737 h 2422108"/>
              <a:gd name="connsiteX31" fmla="*/ 3073187 w 3909566"/>
              <a:gd name="connsiteY31" fmla="*/ 915525 h 2422108"/>
              <a:gd name="connsiteX32" fmla="*/ 3081896 w 3909566"/>
              <a:gd name="connsiteY32" fmla="*/ 793605 h 2422108"/>
              <a:gd name="connsiteX33" fmla="*/ 3029644 w 3909566"/>
              <a:gd name="connsiteY33" fmla="*/ 697811 h 2422108"/>
              <a:gd name="connsiteX34" fmla="*/ 2855473 w 3909566"/>
              <a:gd name="connsiteY34" fmla="*/ 575891 h 2422108"/>
              <a:gd name="connsiteX35" fmla="*/ 2716136 w 3909566"/>
              <a:gd name="connsiteY35" fmla="*/ 506222 h 2422108"/>
              <a:gd name="connsiteX36" fmla="*/ 2481004 w 3909566"/>
              <a:gd name="connsiteY36" fmla="*/ 401720 h 2422108"/>
              <a:gd name="connsiteX37" fmla="*/ 2123953 w 3909566"/>
              <a:gd name="connsiteY37" fmla="*/ 358177 h 2422108"/>
              <a:gd name="connsiteX38" fmla="*/ 1949782 w 3909566"/>
              <a:gd name="connsiteY38" fmla="*/ 410428 h 2422108"/>
              <a:gd name="connsiteX39" fmla="*/ 1836570 w 3909566"/>
              <a:gd name="connsiteY39" fmla="*/ 436554 h 2422108"/>
              <a:gd name="connsiteX40" fmla="*/ 1592730 w 3909566"/>
              <a:gd name="connsiteY40" fmla="*/ 497514 h 2422108"/>
              <a:gd name="connsiteX41" fmla="*/ 1348890 w 3909566"/>
              <a:gd name="connsiteY41" fmla="*/ 480097 h 2422108"/>
              <a:gd name="connsiteX42" fmla="*/ 1183427 w 3909566"/>
              <a:gd name="connsiteY42" fmla="*/ 323342 h 2422108"/>
              <a:gd name="connsiteX43" fmla="*/ 1122467 w 3909566"/>
              <a:gd name="connsiteY43" fmla="*/ 244965 h 2422108"/>
              <a:gd name="connsiteX44" fmla="*/ 974422 w 3909566"/>
              <a:gd name="connsiteY44" fmla="*/ 140462 h 2422108"/>
              <a:gd name="connsiteX45" fmla="*/ 782833 w 3909566"/>
              <a:gd name="connsiteY45" fmla="*/ 35960 h 2422108"/>
              <a:gd name="connsiteX46" fmla="*/ 617370 w 3909566"/>
              <a:gd name="connsiteY46" fmla="*/ 1125 h 2422108"/>
              <a:gd name="connsiteX0" fmla="*/ 617370 w 3909345"/>
              <a:gd name="connsiteY0" fmla="*/ 1125 h 2422108"/>
              <a:gd name="connsiteX1" fmla="*/ 234193 w 3909345"/>
              <a:gd name="connsiteY1" fmla="*/ 70794 h 2422108"/>
              <a:gd name="connsiteX2" fmla="*/ 51313 w 3909345"/>
              <a:gd name="connsiteY2" fmla="*/ 149171 h 2422108"/>
              <a:gd name="connsiteX3" fmla="*/ 7770 w 3909345"/>
              <a:gd name="connsiteY3" fmla="*/ 201422 h 2422108"/>
              <a:gd name="connsiteX4" fmla="*/ 7770 w 3909345"/>
              <a:gd name="connsiteY4" fmla="*/ 349468 h 2422108"/>
              <a:gd name="connsiteX5" fmla="*/ 86147 w 3909345"/>
              <a:gd name="connsiteY5" fmla="*/ 480097 h 2422108"/>
              <a:gd name="connsiteX6" fmla="*/ 208067 w 3909345"/>
              <a:gd name="connsiteY6" fmla="*/ 558474 h 2422108"/>
              <a:gd name="connsiteX7" fmla="*/ 321279 w 3909345"/>
              <a:gd name="connsiteY7" fmla="*/ 610725 h 2422108"/>
              <a:gd name="connsiteX8" fmla="*/ 478033 w 3909345"/>
              <a:gd name="connsiteY8" fmla="*/ 567182 h 2422108"/>
              <a:gd name="connsiteX9" fmla="*/ 687039 w 3909345"/>
              <a:gd name="connsiteY9" fmla="*/ 462680 h 2422108"/>
              <a:gd name="connsiteX10" fmla="*/ 957004 w 3909345"/>
              <a:gd name="connsiteY10" fmla="*/ 480097 h 2422108"/>
              <a:gd name="connsiteX11" fmla="*/ 1575313 w 3909345"/>
              <a:gd name="connsiteY11" fmla="*/ 750062 h 2422108"/>
              <a:gd name="connsiteX12" fmla="*/ 3203816 w 3909345"/>
              <a:gd name="connsiteY12" fmla="*/ 2186977 h 2422108"/>
              <a:gd name="connsiteX13" fmla="*/ 3395404 w 3909345"/>
              <a:gd name="connsiteY13" fmla="*/ 2335022 h 2422108"/>
              <a:gd name="connsiteX14" fmla="*/ 3552159 w 3909345"/>
              <a:gd name="connsiteY14" fmla="*/ 2404691 h 2422108"/>
              <a:gd name="connsiteX15" fmla="*/ 3752456 w 3909345"/>
              <a:gd name="connsiteY15" fmla="*/ 2422108 h 2422108"/>
              <a:gd name="connsiteX16" fmla="*/ 3874376 w 3909345"/>
              <a:gd name="connsiteY16" fmla="*/ 2326314 h 2422108"/>
              <a:gd name="connsiteX17" fmla="*/ 3909210 w 3909345"/>
              <a:gd name="connsiteY17" fmla="*/ 2021514 h 2422108"/>
              <a:gd name="connsiteX18" fmla="*/ 3865667 w 3909345"/>
              <a:gd name="connsiteY18" fmla="*/ 1925720 h 2422108"/>
              <a:gd name="connsiteX19" fmla="*/ 3830833 w 3909345"/>
              <a:gd name="connsiteY19" fmla="*/ 1856051 h 2422108"/>
              <a:gd name="connsiteX20" fmla="*/ 3787290 w 3909345"/>
              <a:gd name="connsiteY20" fmla="*/ 1786382 h 2422108"/>
              <a:gd name="connsiteX21" fmla="*/ 3708913 w 3909345"/>
              <a:gd name="connsiteY21" fmla="*/ 1699297 h 2422108"/>
              <a:gd name="connsiteX22" fmla="*/ 3656662 w 3909345"/>
              <a:gd name="connsiteY22" fmla="*/ 1647045 h 2422108"/>
              <a:gd name="connsiteX23" fmla="*/ 3586993 w 3909345"/>
              <a:gd name="connsiteY23" fmla="*/ 1586085 h 2422108"/>
              <a:gd name="connsiteX24" fmla="*/ 3465073 w 3909345"/>
              <a:gd name="connsiteY24" fmla="*/ 1499000 h 2422108"/>
              <a:gd name="connsiteX25" fmla="*/ 3369279 w 3909345"/>
              <a:gd name="connsiteY25" fmla="*/ 1446748 h 2422108"/>
              <a:gd name="connsiteX26" fmla="*/ 3273484 w 3909345"/>
              <a:gd name="connsiteY26" fmla="*/ 1385788 h 2422108"/>
              <a:gd name="connsiteX27" fmla="*/ 3090604 w 3909345"/>
              <a:gd name="connsiteY27" fmla="*/ 1255160 h 2422108"/>
              <a:gd name="connsiteX28" fmla="*/ 2986102 w 3909345"/>
              <a:gd name="connsiteY28" fmla="*/ 1211617 h 2422108"/>
              <a:gd name="connsiteX29" fmla="*/ 2855473 w 3909345"/>
              <a:gd name="connsiteY29" fmla="*/ 1028737 h 2422108"/>
              <a:gd name="connsiteX30" fmla="*/ 3073187 w 3909345"/>
              <a:gd name="connsiteY30" fmla="*/ 915525 h 2422108"/>
              <a:gd name="connsiteX31" fmla="*/ 3081896 w 3909345"/>
              <a:gd name="connsiteY31" fmla="*/ 793605 h 2422108"/>
              <a:gd name="connsiteX32" fmla="*/ 3029644 w 3909345"/>
              <a:gd name="connsiteY32" fmla="*/ 697811 h 2422108"/>
              <a:gd name="connsiteX33" fmla="*/ 2855473 w 3909345"/>
              <a:gd name="connsiteY33" fmla="*/ 575891 h 2422108"/>
              <a:gd name="connsiteX34" fmla="*/ 2716136 w 3909345"/>
              <a:gd name="connsiteY34" fmla="*/ 506222 h 2422108"/>
              <a:gd name="connsiteX35" fmla="*/ 2481004 w 3909345"/>
              <a:gd name="connsiteY35" fmla="*/ 401720 h 2422108"/>
              <a:gd name="connsiteX36" fmla="*/ 2123953 w 3909345"/>
              <a:gd name="connsiteY36" fmla="*/ 358177 h 2422108"/>
              <a:gd name="connsiteX37" fmla="*/ 1949782 w 3909345"/>
              <a:gd name="connsiteY37" fmla="*/ 410428 h 2422108"/>
              <a:gd name="connsiteX38" fmla="*/ 1836570 w 3909345"/>
              <a:gd name="connsiteY38" fmla="*/ 436554 h 2422108"/>
              <a:gd name="connsiteX39" fmla="*/ 1592730 w 3909345"/>
              <a:gd name="connsiteY39" fmla="*/ 497514 h 2422108"/>
              <a:gd name="connsiteX40" fmla="*/ 1348890 w 3909345"/>
              <a:gd name="connsiteY40" fmla="*/ 480097 h 2422108"/>
              <a:gd name="connsiteX41" fmla="*/ 1183427 w 3909345"/>
              <a:gd name="connsiteY41" fmla="*/ 323342 h 2422108"/>
              <a:gd name="connsiteX42" fmla="*/ 1122467 w 3909345"/>
              <a:gd name="connsiteY42" fmla="*/ 244965 h 2422108"/>
              <a:gd name="connsiteX43" fmla="*/ 974422 w 3909345"/>
              <a:gd name="connsiteY43" fmla="*/ 140462 h 2422108"/>
              <a:gd name="connsiteX44" fmla="*/ 782833 w 3909345"/>
              <a:gd name="connsiteY44" fmla="*/ 35960 h 2422108"/>
              <a:gd name="connsiteX45" fmla="*/ 617370 w 3909345"/>
              <a:gd name="connsiteY45" fmla="*/ 1125 h 2422108"/>
              <a:gd name="connsiteX0" fmla="*/ 617370 w 3909345"/>
              <a:gd name="connsiteY0" fmla="*/ 1125 h 2422108"/>
              <a:gd name="connsiteX1" fmla="*/ 234193 w 3909345"/>
              <a:gd name="connsiteY1" fmla="*/ 70794 h 2422108"/>
              <a:gd name="connsiteX2" fmla="*/ 51313 w 3909345"/>
              <a:gd name="connsiteY2" fmla="*/ 149171 h 2422108"/>
              <a:gd name="connsiteX3" fmla="*/ 7770 w 3909345"/>
              <a:gd name="connsiteY3" fmla="*/ 201422 h 2422108"/>
              <a:gd name="connsiteX4" fmla="*/ 7770 w 3909345"/>
              <a:gd name="connsiteY4" fmla="*/ 349468 h 2422108"/>
              <a:gd name="connsiteX5" fmla="*/ 86147 w 3909345"/>
              <a:gd name="connsiteY5" fmla="*/ 480097 h 2422108"/>
              <a:gd name="connsiteX6" fmla="*/ 208067 w 3909345"/>
              <a:gd name="connsiteY6" fmla="*/ 558474 h 2422108"/>
              <a:gd name="connsiteX7" fmla="*/ 321279 w 3909345"/>
              <a:gd name="connsiteY7" fmla="*/ 610725 h 2422108"/>
              <a:gd name="connsiteX8" fmla="*/ 478033 w 3909345"/>
              <a:gd name="connsiteY8" fmla="*/ 567182 h 2422108"/>
              <a:gd name="connsiteX9" fmla="*/ 687039 w 3909345"/>
              <a:gd name="connsiteY9" fmla="*/ 462680 h 2422108"/>
              <a:gd name="connsiteX10" fmla="*/ 957004 w 3909345"/>
              <a:gd name="connsiteY10" fmla="*/ 480097 h 2422108"/>
              <a:gd name="connsiteX11" fmla="*/ 1575313 w 3909345"/>
              <a:gd name="connsiteY11" fmla="*/ 750062 h 2422108"/>
              <a:gd name="connsiteX12" fmla="*/ 3203816 w 3909345"/>
              <a:gd name="connsiteY12" fmla="*/ 2186977 h 2422108"/>
              <a:gd name="connsiteX13" fmla="*/ 3395404 w 3909345"/>
              <a:gd name="connsiteY13" fmla="*/ 2335022 h 2422108"/>
              <a:gd name="connsiteX14" fmla="*/ 3552159 w 3909345"/>
              <a:gd name="connsiteY14" fmla="*/ 2404691 h 2422108"/>
              <a:gd name="connsiteX15" fmla="*/ 3752456 w 3909345"/>
              <a:gd name="connsiteY15" fmla="*/ 2422108 h 2422108"/>
              <a:gd name="connsiteX16" fmla="*/ 3874376 w 3909345"/>
              <a:gd name="connsiteY16" fmla="*/ 2326314 h 2422108"/>
              <a:gd name="connsiteX17" fmla="*/ 3909210 w 3909345"/>
              <a:gd name="connsiteY17" fmla="*/ 2021514 h 2422108"/>
              <a:gd name="connsiteX18" fmla="*/ 3865667 w 3909345"/>
              <a:gd name="connsiteY18" fmla="*/ 1925720 h 2422108"/>
              <a:gd name="connsiteX19" fmla="*/ 3830833 w 3909345"/>
              <a:gd name="connsiteY19" fmla="*/ 1856051 h 2422108"/>
              <a:gd name="connsiteX20" fmla="*/ 3708913 w 3909345"/>
              <a:gd name="connsiteY20" fmla="*/ 1699297 h 2422108"/>
              <a:gd name="connsiteX21" fmla="*/ 3656662 w 3909345"/>
              <a:gd name="connsiteY21" fmla="*/ 1647045 h 2422108"/>
              <a:gd name="connsiteX22" fmla="*/ 3586993 w 3909345"/>
              <a:gd name="connsiteY22" fmla="*/ 1586085 h 2422108"/>
              <a:gd name="connsiteX23" fmla="*/ 3465073 w 3909345"/>
              <a:gd name="connsiteY23" fmla="*/ 1499000 h 2422108"/>
              <a:gd name="connsiteX24" fmla="*/ 3369279 w 3909345"/>
              <a:gd name="connsiteY24" fmla="*/ 1446748 h 2422108"/>
              <a:gd name="connsiteX25" fmla="*/ 3273484 w 3909345"/>
              <a:gd name="connsiteY25" fmla="*/ 1385788 h 2422108"/>
              <a:gd name="connsiteX26" fmla="*/ 3090604 w 3909345"/>
              <a:gd name="connsiteY26" fmla="*/ 1255160 h 2422108"/>
              <a:gd name="connsiteX27" fmla="*/ 2986102 w 3909345"/>
              <a:gd name="connsiteY27" fmla="*/ 1211617 h 2422108"/>
              <a:gd name="connsiteX28" fmla="*/ 2855473 w 3909345"/>
              <a:gd name="connsiteY28" fmla="*/ 1028737 h 2422108"/>
              <a:gd name="connsiteX29" fmla="*/ 3073187 w 3909345"/>
              <a:gd name="connsiteY29" fmla="*/ 915525 h 2422108"/>
              <a:gd name="connsiteX30" fmla="*/ 3081896 w 3909345"/>
              <a:gd name="connsiteY30" fmla="*/ 793605 h 2422108"/>
              <a:gd name="connsiteX31" fmla="*/ 3029644 w 3909345"/>
              <a:gd name="connsiteY31" fmla="*/ 697811 h 2422108"/>
              <a:gd name="connsiteX32" fmla="*/ 2855473 w 3909345"/>
              <a:gd name="connsiteY32" fmla="*/ 575891 h 2422108"/>
              <a:gd name="connsiteX33" fmla="*/ 2716136 w 3909345"/>
              <a:gd name="connsiteY33" fmla="*/ 506222 h 2422108"/>
              <a:gd name="connsiteX34" fmla="*/ 2481004 w 3909345"/>
              <a:gd name="connsiteY34" fmla="*/ 401720 h 2422108"/>
              <a:gd name="connsiteX35" fmla="*/ 2123953 w 3909345"/>
              <a:gd name="connsiteY35" fmla="*/ 358177 h 2422108"/>
              <a:gd name="connsiteX36" fmla="*/ 1949782 w 3909345"/>
              <a:gd name="connsiteY36" fmla="*/ 410428 h 2422108"/>
              <a:gd name="connsiteX37" fmla="*/ 1836570 w 3909345"/>
              <a:gd name="connsiteY37" fmla="*/ 436554 h 2422108"/>
              <a:gd name="connsiteX38" fmla="*/ 1592730 w 3909345"/>
              <a:gd name="connsiteY38" fmla="*/ 497514 h 2422108"/>
              <a:gd name="connsiteX39" fmla="*/ 1348890 w 3909345"/>
              <a:gd name="connsiteY39" fmla="*/ 480097 h 2422108"/>
              <a:gd name="connsiteX40" fmla="*/ 1183427 w 3909345"/>
              <a:gd name="connsiteY40" fmla="*/ 323342 h 2422108"/>
              <a:gd name="connsiteX41" fmla="*/ 1122467 w 3909345"/>
              <a:gd name="connsiteY41" fmla="*/ 244965 h 2422108"/>
              <a:gd name="connsiteX42" fmla="*/ 974422 w 3909345"/>
              <a:gd name="connsiteY42" fmla="*/ 140462 h 2422108"/>
              <a:gd name="connsiteX43" fmla="*/ 782833 w 3909345"/>
              <a:gd name="connsiteY43" fmla="*/ 35960 h 2422108"/>
              <a:gd name="connsiteX44" fmla="*/ 617370 w 3909345"/>
              <a:gd name="connsiteY44" fmla="*/ 1125 h 2422108"/>
              <a:gd name="connsiteX0" fmla="*/ 617370 w 3909345"/>
              <a:gd name="connsiteY0" fmla="*/ 1125 h 2422108"/>
              <a:gd name="connsiteX1" fmla="*/ 234193 w 3909345"/>
              <a:gd name="connsiteY1" fmla="*/ 70794 h 2422108"/>
              <a:gd name="connsiteX2" fmla="*/ 51313 w 3909345"/>
              <a:gd name="connsiteY2" fmla="*/ 149171 h 2422108"/>
              <a:gd name="connsiteX3" fmla="*/ 7770 w 3909345"/>
              <a:gd name="connsiteY3" fmla="*/ 201422 h 2422108"/>
              <a:gd name="connsiteX4" fmla="*/ 7770 w 3909345"/>
              <a:gd name="connsiteY4" fmla="*/ 349468 h 2422108"/>
              <a:gd name="connsiteX5" fmla="*/ 86147 w 3909345"/>
              <a:gd name="connsiteY5" fmla="*/ 480097 h 2422108"/>
              <a:gd name="connsiteX6" fmla="*/ 208067 w 3909345"/>
              <a:gd name="connsiteY6" fmla="*/ 558474 h 2422108"/>
              <a:gd name="connsiteX7" fmla="*/ 321279 w 3909345"/>
              <a:gd name="connsiteY7" fmla="*/ 610725 h 2422108"/>
              <a:gd name="connsiteX8" fmla="*/ 478033 w 3909345"/>
              <a:gd name="connsiteY8" fmla="*/ 567182 h 2422108"/>
              <a:gd name="connsiteX9" fmla="*/ 687039 w 3909345"/>
              <a:gd name="connsiteY9" fmla="*/ 462680 h 2422108"/>
              <a:gd name="connsiteX10" fmla="*/ 957004 w 3909345"/>
              <a:gd name="connsiteY10" fmla="*/ 480097 h 2422108"/>
              <a:gd name="connsiteX11" fmla="*/ 1575313 w 3909345"/>
              <a:gd name="connsiteY11" fmla="*/ 750062 h 2422108"/>
              <a:gd name="connsiteX12" fmla="*/ 3203816 w 3909345"/>
              <a:gd name="connsiteY12" fmla="*/ 2186977 h 2422108"/>
              <a:gd name="connsiteX13" fmla="*/ 3395404 w 3909345"/>
              <a:gd name="connsiteY13" fmla="*/ 2335022 h 2422108"/>
              <a:gd name="connsiteX14" fmla="*/ 3552159 w 3909345"/>
              <a:gd name="connsiteY14" fmla="*/ 2404691 h 2422108"/>
              <a:gd name="connsiteX15" fmla="*/ 3752456 w 3909345"/>
              <a:gd name="connsiteY15" fmla="*/ 2422108 h 2422108"/>
              <a:gd name="connsiteX16" fmla="*/ 3874376 w 3909345"/>
              <a:gd name="connsiteY16" fmla="*/ 2326314 h 2422108"/>
              <a:gd name="connsiteX17" fmla="*/ 3909210 w 3909345"/>
              <a:gd name="connsiteY17" fmla="*/ 2021514 h 2422108"/>
              <a:gd name="connsiteX18" fmla="*/ 3865667 w 3909345"/>
              <a:gd name="connsiteY18" fmla="*/ 1925720 h 2422108"/>
              <a:gd name="connsiteX19" fmla="*/ 3708913 w 3909345"/>
              <a:gd name="connsiteY19" fmla="*/ 1699297 h 2422108"/>
              <a:gd name="connsiteX20" fmla="*/ 3656662 w 3909345"/>
              <a:gd name="connsiteY20" fmla="*/ 1647045 h 2422108"/>
              <a:gd name="connsiteX21" fmla="*/ 3586993 w 3909345"/>
              <a:gd name="connsiteY21" fmla="*/ 1586085 h 2422108"/>
              <a:gd name="connsiteX22" fmla="*/ 3465073 w 3909345"/>
              <a:gd name="connsiteY22" fmla="*/ 1499000 h 2422108"/>
              <a:gd name="connsiteX23" fmla="*/ 3369279 w 3909345"/>
              <a:gd name="connsiteY23" fmla="*/ 1446748 h 2422108"/>
              <a:gd name="connsiteX24" fmla="*/ 3273484 w 3909345"/>
              <a:gd name="connsiteY24" fmla="*/ 1385788 h 2422108"/>
              <a:gd name="connsiteX25" fmla="*/ 3090604 w 3909345"/>
              <a:gd name="connsiteY25" fmla="*/ 1255160 h 2422108"/>
              <a:gd name="connsiteX26" fmla="*/ 2986102 w 3909345"/>
              <a:gd name="connsiteY26" fmla="*/ 1211617 h 2422108"/>
              <a:gd name="connsiteX27" fmla="*/ 2855473 w 3909345"/>
              <a:gd name="connsiteY27" fmla="*/ 1028737 h 2422108"/>
              <a:gd name="connsiteX28" fmla="*/ 3073187 w 3909345"/>
              <a:gd name="connsiteY28" fmla="*/ 915525 h 2422108"/>
              <a:gd name="connsiteX29" fmla="*/ 3081896 w 3909345"/>
              <a:gd name="connsiteY29" fmla="*/ 793605 h 2422108"/>
              <a:gd name="connsiteX30" fmla="*/ 3029644 w 3909345"/>
              <a:gd name="connsiteY30" fmla="*/ 697811 h 2422108"/>
              <a:gd name="connsiteX31" fmla="*/ 2855473 w 3909345"/>
              <a:gd name="connsiteY31" fmla="*/ 575891 h 2422108"/>
              <a:gd name="connsiteX32" fmla="*/ 2716136 w 3909345"/>
              <a:gd name="connsiteY32" fmla="*/ 506222 h 2422108"/>
              <a:gd name="connsiteX33" fmla="*/ 2481004 w 3909345"/>
              <a:gd name="connsiteY33" fmla="*/ 401720 h 2422108"/>
              <a:gd name="connsiteX34" fmla="*/ 2123953 w 3909345"/>
              <a:gd name="connsiteY34" fmla="*/ 358177 h 2422108"/>
              <a:gd name="connsiteX35" fmla="*/ 1949782 w 3909345"/>
              <a:gd name="connsiteY35" fmla="*/ 410428 h 2422108"/>
              <a:gd name="connsiteX36" fmla="*/ 1836570 w 3909345"/>
              <a:gd name="connsiteY36" fmla="*/ 436554 h 2422108"/>
              <a:gd name="connsiteX37" fmla="*/ 1592730 w 3909345"/>
              <a:gd name="connsiteY37" fmla="*/ 497514 h 2422108"/>
              <a:gd name="connsiteX38" fmla="*/ 1348890 w 3909345"/>
              <a:gd name="connsiteY38" fmla="*/ 480097 h 2422108"/>
              <a:gd name="connsiteX39" fmla="*/ 1183427 w 3909345"/>
              <a:gd name="connsiteY39" fmla="*/ 323342 h 2422108"/>
              <a:gd name="connsiteX40" fmla="*/ 1122467 w 3909345"/>
              <a:gd name="connsiteY40" fmla="*/ 244965 h 2422108"/>
              <a:gd name="connsiteX41" fmla="*/ 974422 w 3909345"/>
              <a:gd name="connsiteY41" fmla="*/ 140462 h 2422108"/>
              <a:gd name="connsiteX42" fmla="*/ 782833 w 3909345"/>
              <a:gd name="connsiteY42" fmla="*/ 35960 h 2422108"/>
              <a:gd name="connsiteX43" fmla="*/ 617370 w 3909345"/>
              <a:gd name="connsiteY43" fmla="*/ 1125 h 2422108"/>
              <a:gd name="connsiteX0" fmla="*/ 617370 w 3909345"/>
              <a:gd name="connsiteY0" fmla="*/ 1125 h 2422108"/>
              <a:gd name="connsiteX1" fmla="*/ 234193 w 3909345"/>
              <a:gd name="connsiteY1" fmla="*/ 70794 h 2422108"/>
              <a:gd name="connsiteX2" fmla="*/ 51313 w 3909345"/>
              <a:gd name="connsiteY2" fmla="*/ 149171 h 2422108"/>
              <a:gd name="connsiteX3" fmla="*/ 7770 w 3909345"/>
              <a:gd name="connsiteY3" fmla="*/ 201422 h 2422108"/>
              <a:gd name="connsiteX4" fmla="*/ 7770 w 3909345"/>
              <a:gd name="connsiteY4" fmla="*/ 349468 h 2422108"/>
              <a:gd name="connsiteX5" fmla="*/ 86147 w 3909345"/>
              <a:gd name="connsiteY5" fmla="*/ 480097 h 2422108"/>
              <a:gd name="connsiteX6" fmla="*/ 208067 w 3909345"/>
              <a:gd name="connsiteY6" fmla="*/ 558474 h 2422108"/>
              <a:gd name="connsiteX7" fmla="*/ 321279 w 3909345"/>
              <a:gd name="connsiteY7" fmla="*/ 610725 h 2422108"/>
              <a:gd name="connsiteX8" fmla="*/ 478033 w 3909345"/>
              <a:gd name="connsiteY8" fmla="*/ 567182 h 2422108"/>
              <a:gd name="connsiteX9" fmla="*/ 687039 w 3909345"/>
              <a:gd name="connsiteY9" fmla="*/ 462680 h 2422108"/>
              <a:gd name="connsiteX10" fmla="*/ 957004 w 3909345"/>
              <a:gd name="connsiteY10" fmla="*/ 480097 h 2422108"/>
              <a:gd name="connsiteX11" fmla="*/ 1575313 w 3909345"/>
              <a:gd name="connsiteY11" fmla="*/ 750062 h 2422108"/>
              <a:gd name="connsiteX12" fmla="*/ 3203816 w 3909345"/>
              <a:gd name="connsiteY12" fmla="*/ 2186977 h 2422108"/>
              <a:gd name="connsiteX13" fmla="*/ 3395404 w 3909345"/>
              <a:gd name="connsiteY13" fmla="*/ 2335022 h 2422108"/>
              <a:gd name="connsiteX14" fmla="*/ 3552159 w 3909345"/>
              <a:gd name="connsiteY14" fmla="*/ 2404691 h 2422108"/>
              <a:gd name="connsiteX15" fmla="*/ 3752456 w 3909345"/>
              <a:gd name="connsiteY15" fmla="*/ 2422108 h 2422108"/>
              <a:gd name="connsiteX16" fmla="*/ 3874376 w 3909345"/>
              <a:gd name="connsiteY16" fmla="*/ 2326314 h 2422108"/>
              <a:gd name="connsiteX17" fmla="*/ 3909210 w 3909345"/>
              <a:gd name="connsiteY17" fmla="*/ 2021514 h 2422108"/>
              <a:gd name="connsiteX18" fmla="*/ 3865667 w 3909345"/>
              <a:gd name="connsiteY18" fmla="*/ 1925720 h 2422108"/>
              <a:gd name="connsiteX19" fmla="*/ 3708913 w 3909345"/>
              <a:gd name="connsiteY19" fmla="*/ 1699297 h 2422108"/>
              <a:gd name="connsiteX20" fmla="*/ 3586993 w 3909345"/>
              <a:gd name="connsiteY20" fmla="*/ 1586085 h 2422108"/>
              <a:gd name="connsiteX21" fmla="*/ 3465073 w 3909345"/>
              <a:gd name="connsiteY21" fmla="*/ 1499000 h 2422108"/>
              <a:gd name="connsiteX22" fmla="*/ 3369279 w 3909345"/>
              <a:gd name="connsiteY22" fmla="*/ 1446748 h 2422108"/>
              <a:gd name="connsiteX23" fmla="*/ 3273484 w 3909345"/>
              <a:gd name="connsiteY23" fmla="*/ 1385788 h 2422108"/>
              <a:gd name="connsiteX24" fmla="*/ 3090604 w 3909345"/>
              <a:gd name="connsiteY24" fmla="*/ 1255160 h 2422108"/>
              <a:gd name="connsiteX25" fmla="*/ 2986102 w 3909345"/>
              <a:gd name="connsiteY25" fmla="*/ 1211617 h 2422108"/>
              <a:gd name="connsiteX26" fmla="*/ 2855473 w 3909345"/>
              <a:gd name="connsiteY26" fmla="*/ 1028737 h 2422108"/>
              <a:gd name="connsiteX27" fmla="*/ 3073187 w 3909345"/>
              <a:gd name="connsiteY27" fmla="*/ 915525 h 2422108"/>
              <a:gd name="connsiteX28" fmla="*/ 3081896 w 3909345"/>
              <a:gd name="connsiteY28" fmla="*/ 793605 h 2422108"/>
              <a:gd name="connsiteX29" fmla="*/ 3029644 w 3909345"/>
              <a:gd name="connsiteY29" fmla="*/ 697811 h 2422108"/>
              <a:gd name="connsiteX30" fmla="*/ 2855473 w 3909345"/>
              <a:gd name="connsiteY30" fmla="*/ 575891 h 2422108"/>
              <a:gd name="connsiteX31" fmla="*/ 2716136 w 3909345"/>
              <a:gd name="connsiteY31" fmla="*/ 506222 h 2422108"/>
              <a:gd name="connsiteX32" fmla="*/ 2481004 w 3909345"/>
              <a:gd name="connsiteY32" fmla="*/ 401720 h 2422108"/>
              <a:gd name="connsiteX33" fmla="*/ 2123953 w 3909345"/>
              <a:gd name="connsiteY33" fmla="*/ 358177 h 2422108"/>
              <a:gd name="connsiteX34" fmla="*/ 1949782 w 3909345"/>
              <a:gd name="connsiteY34" fmla="*/ 410428 h 2422108"/>
              <a:gd name="connsiteX35" fmla="*/ 1836570 w 3909345"/>
              <a:gd name="connsiteY35" fmla="*/ 436554 h 2422108"/>
              <a:gd name="connsiteX36" fmla="*/ 1592730 w 3909345"/>
              <a:gd name="connsiteY36" fmla="*/ 497514 h 2422108"/>
              <a:gd name="connsiteX37" fmla="*/ 1348890 w 3909345"/>
              <a:gd name="connsiteY37" fmla="*/ 480097 h 2422108"/>
              <a:gd name="connsiteX38" fmla="*/ 1183427 w 3909345"/>
              <a:gd name="connsiteY38" fmla="*/ 323342 h 2422108"/>
              <a:gd name="connsiteX39" fmla="*/ 1122467 w 3909345"/>
              <a:gd name="connsiteY39" fmla="*/ 244965 h 2422108"/>
              <a:gd name="connsiteX40" fmla="*/ 974422 w 3909345"/>
              <a:gd name="connsiteY40" fmla="*/ 140462 h 2422108"/>
              <a:gd name="connsiteX41" fmla="*/ 782833 w 3909345"/>
              <a:gd name="connsiteY41" fmla="*/ 35960 h 2422108"/>
              <a:gd name="connsiteX42" fmla="*/ 617370 w 3909345"/>
              <a:gd name="connsiteY42" fmla="*/ 1125 h 2422108"/>
              <a:gd name="connsiteX0" fmla="*/ 617370 w 3909345"/>
              <a:gd name="connsiteY0" fmla="*/ 1125 h 2422108"/>
              <a:gd name="connsiteX1" fmla="*/ 234193 w 3909345"/>
              <a:gd name="connsiteY1" fmla="*/ 70794 h 2422108"/>
              <a:gd name="connsiteX2" fmla="*/ 51313 w 3909345"/>
              <a:gd name="connsiteY2" fmla="*/ 149171 h 2422108"/>
              <a:gd name="connsiteX3" fmla="*/ 7770 w 3909345"/>
              <a:gd name="connsiteY3" fmla="*/ 201422 h 2422108"/>
              <a:gd name="connsiteX4" fmla="*/ 7770 w 3909345"/>
              <a:gd name="connsiteY4" fmla="*/ 349468 h 2422108"/>
              <a:gd name="connsiteX5" fmla="*/ 86147 w 3909345"/>
              <a:gd name="connsiteY5" fmla="*/ 480097 h 2422108"/>
              <a:gd name="connsiteX6" fmla="*/ 208067 w 3909345"/>
              <a:gd name="connsiteY6" fmla="*/ 558474 h 2422108"/>
              <a:gd name="connsiteX7" fmla="*/ 321279 w 3909345"/>
              <a:gd name="connsiteY7" fmla="*/ 610725 h 2422108"/>
              <a:gd name="connsiteX8" fmla="*/ 478033 w 3909345"/>
              <a:gd name="connsiteY8" fmla="*/ 567182 h 2422108"/>
              <a:gd name="connsiteX9" fmla="*/ 687039 w 3909345"/>
              <a:gd name="connsiteY9" fmla="*/ 462680 h 2422108"/>
              <a:gd name="connsiteX10" fmla="*/ 957004 w 3909345"/>
              <a:gd name="connsiteY10" fmla="*/ 480097 h 2422108"/>
              <a:gd name="connsiteX11" fmla="*/ 1575313 w 3909345"/>
              <a:gd name="connsiteY11" fmla="*/ 750062 h 2422108"/>
              <a:gd name="connsiteX12" fmla="*/ 3203816 w 3909345"/>
              <a:gd name="connsiteY12" fmla="*/ 2186977 h 2422108"/>
              <a:gd name="connsiteX13" fmla="*/ 3395404 w 3909345"/>
              <a:gd name="connsiteY13" fmla="*/ 2335022 h 2422108"/>
              <a:gd name="connsiteX14" fmla="*/ 3552159 w 3909345"/>
              <a:gd name="connsiteY14" fmla="*/ 2404691 h 2422108"/>
              <a:gd name="connsiteX15" fmla="*/ 3752456 w 3909345"/>
              <a:gd name="connsiteY15" fmla="*/ 2422108 h 2422108"/>
              <a:gd name="connsiteX16" fmla="*/ 3874376 w 3909345"/>
              <a:gd name="connsiteY16" fmla="*/ 2326314 h 2422108"/>
              <a:gd name="connsiteX17" fmla="*/ 3909210 w 3909345"/>
              <a:gd name="connsiteY17" fmla="*/ 2021514 h 2422108"/>
              <a:gd name="connsiteX18" fmla="*/ 3865667 w 3909345"/>
              <a:gd name="connsiteY18" fmla="*/ 1925720 h 2422108"/>
              <a:gd name="connsiteX19" fmla="*/ 3708913 w 3909345"/>
              <a:gd name="connsiteY19" fmla="*/ 1699297 h 2422108"/>
              <a:gd name="connsiteX20" fmla="*/ 3586993 w 3909345"/>
              <a:gd name="connsiteY20" fmla="*/ 1586085 h 2422108"/>
              <a:gd name="connsiteX21" fmla="*/ 3465073 w 3909345"/>
              <a:gd name="connsiteY21" fmla="*/ 1499000 h 2422108"/>
              <a:gd name="connsiteX22" fmla="*/ 3273484 w 3909345"/>
              <a:gd name="connsiteY22" fmla="*/ 1385788 h 2422108"/>
              <a:gd name="connsiteX23" fmla="*/ 3090604 w 3909345"/>
              <a:gd name="connsiteY23" fmla="*/ 1255160 h 2422108"/>
              <a:gd name="connsiteX24" fmla="*/ 2986102 w 3909345"/>
              <a:gd name="connsiteY24" fmla="*/ 1211617 h 2422108"/>
              <a:gd name="connsiteX25" fmla="*/ 2855473 w 3909345"/>
              <a:gd name="connsiteY25" fmla="*/ 1028737 h 2422108"/>
              <a:gd name="connsiteX26" fmla="*/ 3073187 w 3909345"/>
              <a:gd name="connsiteY26" fmla="*/ 915525 h 2422108"/>
              <a:gd name="connsiteX27" fmla="*/ 3081896 w 3909345"/>
              <a:gd name="connsiteY27" fmla="*/ 793605 h 2422108"/>
              <a:gd name="connsiteX28" fmla="*/ 3029644 w 3909345"/>
              <a:gd name="connsiteY28" fmla="*/ 697811 h 2422108"/>
              <a:gd name="connsiteX29" fmla="*/ 2855473 w 3909345"/>
              <a:gd name="connsiteY29" fmla="*/ 575891 h 2422108"/>
              <a:gd name="connsiteX30" fmla="*/ 2716136 w 3909345"/>
              <a:gd name="connsiteY30" fmla="*/ 506222 h 2422108"/>
              <a:gd name="connsiteX31" fmla="*/ 2481004 w 3909345"/>
              <a:gd name="connsiteY31" fmla="*/ 401720 h 2422108"/>
              <a:gd name="connsiteX32" fmla="*/ 2123953 w 3909345"/>
              <a:gd name="connsiteY32" fmla="*/ 358177 h 2422108"/>
              <a:gd name="connsiteX33" fmla="*/ 1949782 w 3909345"/>
              <a:gd name="connsiteY33" fmla="*/ 410428 h 2422108"/>
              <a:gd name="connsiteX34" fmla="*/ 1836570 w 3909345"/>
              <a:gd name="connsiteY34" fmla="*/ 436554 h 2422108"/>
              <a:gd name="connsiteX35" fmla="*/ 1592730 w 3909345"/>
              <a:gd name="connsiteY35" fmla="*/ 497514 h 2422108"/>
              <a:gd name="connsiteX36" fmla="*/ 1348890 w 3909345"/>
              <a:gd name="connsiteY36" fmla="*/ 480097 h 2422108"/>
              <a:gd name="connsiteX37" fmla="*/ 1183427 w 3909345"/>
              <a:gd name="connsiteY37" fmla="*/ 323342 h 2422108"/>
              <a:gd name="connsiteX38" fmla="*/ 1122467 w 3909345"/>
              <a:gd name="connsiteY38" fmla="*/ 244965 h 2422108"/>
              <a:gd name="connsiteX39" fmla="*/ 974422 w 3909345"/>
              <a:gd name="connsiteY39" fmla="*/ 140462 h 2422108"/>
              <a:gd name="connsiteX40" fmla="*/ 782833 w 3909345"/>
              <a:gd name="connsiteY40" fmla="*/ 35960 h 2422108"/>
              <a:gd name="connsiteX41" fmla="*/ 617370 w 3909345"/>
              <a:gd name="connsiteY41" fmla="*/ 1125 h 2422108"/>
              <a:gd name="connsiteX0" fmla="*/ 617370 w 3909345"/>
              <a:gd name="connsiteY0" fmla="*/ 1125 h 2422108"/>
              <a:gd name="connsiteX1" fmla="*/ 234193 w 3909345"/>
              <a:gd name="connsiteY1" fmla="*/ 70794 h 2422108"/>
              <a:gd name="connsiteX2" fmla="*/ 51313 w 3909345"/>
              <a:gd name="connsiteY2" fmla="*/ 149171 h 2422108"/>
              <a:gd name="connsiteX3" fmla="*/ 7770 w 3909345"/>
              <a:gd name="connsiteY3" fmla="*/ 201422 h 2422108"/>
              <a:gd name="connsiteX4" fmla="*/ 7770 w 3909345"/>
              <a:gd name="connsiteY4" fmla="*/ 349468 h 2422108"/>
              <a:gd name="connsiteX5" fmla="*/ 86147 w 3909345"/>
              <a:gd name="connsiteY5" fmla="*/ 480097 h 2422108"/>
              <a:gd name="connsiteX6" fmla="*/ 208067 w 3909345"/>
              <a:gd name="connsiteY6" fmla="*/ 558474 h 2422108"/>
              <a:gd name="connsiteX7" fmla="*/ 321279 w 3909345"/>
              <a:gd name="connsiteY7" fmla="*/ 610725 h 2422108"/>
              <a:gd name="connsiteX8" fmla="*/ 478033 w 3909345"/>
              <a:gd name="connsiteY8" fmla="*/ 567182 h 2422108"/>
              <a:gd name="connsiteX9" fmla="*/ 687039 w 3909345"/>
              <a:gd name="connsiteY9" fmla="*/ 462680 h 2422108"/>
              <a:gd name="connsiteX10" fmla="*/ 957004 w 3909345"/>
              <a:gd name="connsiteY10" fmla="*/ 480097 h 2422108"/>
              <a:gd name="connsiteX11" fmla="*/ 1575313 w 3909345"/>
              <a:gd name="connsiteY11" fmla="*/ 750062 h 2422108"/>
              <a:gd name="connsiteX12" fmla="*/ 3203816 w 3909345"/>
              <a:gd name="connsiteY12" fmla="*/ 2186977 h 2422108"/>
              <a:gd name="connsiteX13" fmla="*/ 3395404 w 3909345"/>
              <a:gd name="connsiteY13" fmla="*/ 2335022 h 2422108"/>
              <a:gd name="connsiteX14" fmla="*/ 3552159 w 3909345"/>
              <a:gd name="connsiteY14" fmla="*/ 2404691 h 2422108"/>
              <a:gd name="connsiteX15" fmla="*/ 3752456 w 3909345"/>
              <a:gd name="connsiteY15" fmla="*/ 2422108 h 2422108"/>
              <a:gd name="connsiteX16" fmla="*/ 3874376 w 3909345"/>
              <a:gd name="connsiteY16" fmla="*/ 2326314 h 2422108"/>
              <a:gd name="connsiteX17" fmla="*/ 3909210 w 3909345"/>
              <a:gd name="connsiteY17" fmla="*/ 2021514 h 2422108"/>
              <a:gd name="connsiteX18" fmla="*/ 3865667 w 3909345"/>
              <a:gd name="connsiteY18" fmla="*/ 1925720 h 2422108"/>
              <a:gd name="connsiteX19" fmla="*/ 3708913 w 3909345"/>
              <a:gd name="connsiteY19" fmla="*/ 1699297 h 2422108"/>
              <a:gd name="connsiteX20" fmla="*/ 3586993 w 3909345"/>
              <a:gd name="connsiteY20" fmla="*/ 1586085 h 2422108"/>
              <a:gd name="connsiteX21" fmla="*/ 3465073 w 3909345"/>
              <a:gd name="connsiteY21" fmla="*/ 1499000 h 2422108"/>
              <a:gd name="connsiteX22" fmla="*/ 3273484 w 3909345"/>
              <a:gd name="connsiteY22" fmla="*/ 1385788 h 2422108"/>
              <a:gd name="connsiteX23" fmla="*/ 2986102 w 3909345"/>
              <a:gd name="connsiteY23" fmla="*/ 1211617 h 2422108"/>
              <a:gd name="connsiteX24" fmla="*/ 2855473 w 3909345"/>
              <a:gd name="connsiteY24" fmla="*/ 1028737 h 2422108"/>
              <a:gd name="connsiteX25" fmla="*/ 3073187 w 3909345"/>
              <a:gd name="connsiteY25" fmla="*/ 915525 h 2422108"/>
              <a:gd name="connsiteX26" fmla="*/ 3081896 w 3909345"/>
              <a:gd name="connsiteY26" fmla="*/ 793605 h 2422108"/>
              <a:gd name="connsiteX27" fmla="*/ 3029644 w 3909345"/>
              <a:gd name="connsiteY27" fmla="*/ 697811 h 2422108"/>
              <a:gd name="connsiteX28" fmla="*/ 2855473 w 3909345"/>
              <a:gd name="connsiteY28" fmla="*/ 575891 h 2422108"/>
              <a:gd name="connsiteX29" fmla="*/ 2716136 w 3909345"/>
              <a:gd name="connsiteY29" fmla="*/ 506222 h 2422108"/>
              <a:gd name="connsiteX30" fmla="*/ 2481004 w 3909345"/>
              <a:gd name="connsiteY30" fmla="*/ 401720 h 2422108"/>
              <a:gd name="connsiteX31" fmla="*/ 2123953 w 3909345"/>
              <a:gd name="connsiteY31" fmla="*/ 358177 h 2422108"/>
              <a:gd name="connsiteX32" fmla="*/ 1949782 w 3909345"/>
              <a:gd name="connsiteY32" fmla="*/ 410428 h 2422108"/>
              <a:gd name="connsiteX33" fmla="*/ 1836570 w 3909345"/>
              <a:gd name="connsiteY33" fmla="*/ 436554 h 2422108"/>
              <a:gd name="connsiteX34" fmla="*/ 1592730 w 3909345"/>
              <a:gd name="connsiteY34" fmla="*/ 497514 h 2422108"/>
              <a:gd name="connsiteX35" fmla="*/ 1348890 w 3909345"/>
              <a:gd name="connsiteY35" fmla="*/ 480097 h 2422108"/>
              <a:gd name="connsiteX36" fmla="*/ 1183427 w 3909345"/>
              <a:gd name="connsiteY36" fmla="*/ 323342 h 2422108"/>
              <a:gd name="connsiteX37" fmla="*/ 1122467 w 3909345"/>
              <a:gd name="connsiteY37" fmla="*/ 244965 h 2422108"/>
              <a:gd name="connsiteX38" fmla="*/ 974422 w 3909345"/>
              <a:gd name="connsiteY38" fmla="*/ 140462 h 2422108"/>
              <a:gd name="connsiteX39" fmla="*/ 782833 w 3909345"/>
              <a:gd name="connsiteY39" fmla="*/ 35960 h 2422108"/>
              <a:gd name="connsiteX40" fmla="*/ 617370 w 3909345"/>
              <a:gd name="connsiteY40" fmla="*/ 1125 h 2422108"/>
              <a:gd name="connsiteX0" fmla="*/ 617370 w 3887592"/>
              <a:gd name="connsiteY0" fmla="*/ 1125 h 2422108"/>
              <a:gd name="connsiteX1" fmla="*/ 234193 w 3887592"/>
              <a:gd name="connsiteY1" fmla="*/ 70794 h 2422108"/>
              <a:gd name="connsiteX2" fmla="*/ 51313 w 3887592"/>
              <a:gd name="connsiteY2" fmla="*/ 149171 h 2422108"/>
              <a:gd name="connsiteX3" fmla="*/ 7770 w 3887592"/>
              <a:gd name="connsiteY3" fmla="*/ 201422 h 2422108"/>
              <a:gd name="connsiteX4" fmla="*/ 7770 w 3887592"/>
              <a:gd name="connsiteY4" fmla="*/ 349468 h 2422108"/>
              <a:gd name="connsiteX5" fmla="*/ 86147 w 3887592"/>
              <a:gd name="connsiteY5" fmla="*/ 480097 h 2422108"/>
              <a:gd name="connsiteX6" fmla="*/ 208067 w 3887592"/>
              <a:gd name="connsiteY6" fmla="*/ 558474 h 2422108"/>
              <a:gd name="connsiteX7" fmla="*/ 321279 w 3887592"/>
              <a:gd name="connsiteY7" fmla="*/ 610725 h 2422108"/>
              <a:gd name="connsiteX8" fmla="*/ 478033 w 3887592"/>
              <a:gd name="connsiteY8" fmla="*/ 567182 h 2422108"/>
              <a:gd name="connsiteX9" fmla="*/ 687039 w 3887592"/>
              <a:gd name="connsiteY9" fmla="*/ 462680 h 2422108"/>
              <a:gd name="connsiteX10" fmla="*/ 957004 w 3887592"/>
              <a:gd name="connsiteY10" fmla="*/ 480097 h 2422108"/>
              <a:gd name="connsiteX11" fmla="*/ 1575313 w 3887592"/>
              <a:gd name="connsiteY11" fmla="*/ 750062 h 2422108"/>
              <a:gd name="connsiteX12" fmla="*/ 3203816 w 3887592"/>
              <a:gd name="connsiteY12" fmla="*/ 2186977 h 2422108"/>
              <a:gd name="connsiteX13" fmla="*/ 3395404 w 3887592"/>
              <a:gd name="connsiteY13" fmla="*/ 2335022 h 2422108"/>
              <a:gd name="connsiteX14" fmla="*/ 3552159 w 3887592"/>
              <a:gd name="connsiteY14" fmla="*/ 2404691 h 2422108"/>
              <a:gd name="connsiteX15" fmla="*/ 3752456 w 3887592"/>
              <a:gd name="connsiteY15" fmla="*/ 2422108 h 2422108"/>
              <a:gd name="connsiteX16" fmla="*/ 3874376 w 3887592"/>
              <a:gd name="connsiteY16" fmla="*/ 2326314 h 2422108"/>
              <a:gd name="connsiteX17" fmla="*/ 3865667 w 3887592"/>
              <a:gd name="connsiteY17" fmla="*/ 1925720 h 2422108"/>
              <a:gd name="connsiteX18" fmla="*/ 3708913 w 3887592"/>
              <a:gd name="connsiteY18" fmla="*/ 1699297 h 2422108"/>
              <a:gd name="connsiteX19" fmla="*/ 3586993 w 3887592"/>
              <a:gd name="connsiteY19" fmla="*/ 1586085 h 2422108"/>
              <a:gd name="connsiteX20" fmla="*/ 3465073 w 3887592"/>
              <a:gd name="connsiteY20" fmla="*/ 1499000 h 2422108"/>
              <a:gd name="connsiteX21" fmla="*/ 3273484 w 3887592"/>
              <a:gd name="connsiteY21" fmla="*/ 1385788 h 2422108"/>
              <a:gd name="connsiteX22" fmla="*/ 2986102 w 3887592"/>
              <a:gd name="connsiteY22" fmla="*/ 1211617 h 2422108"/>
              <a:gd name="connsiteX23" fmla="*/ 2855473 w 3887592"/>
              <a:gd name="connsiteY23" fmla="*/ 1028737 h 2422108"/>
              <a:gd name="connsiteX24" fmla="*/ 3073187 w 3887592"/>
              <a:gd name="connsiteY24" fmla="*/ 915525 h 2422108"/>
              <a:gd name="connsiteX25" fmla="*/ 3081896 w 3887592"/>
              <a:gd name="connsiteY25" fmla="*/ 793605 h 2422108"/>
              <a:gd name="connsiteX26" fmla="*/ 3029644 w 3887592"/>
              <a:gd name="connsiteY26" fmla="*/ 697811 h 2422108"/>
              <a:gd name="connsiteX27" fmla="*/ 2855473 w 3887592"/>
              <a:gd name="connsiteY27" fmla="*/ 575891 h 2422108"/>
              <a:gd name="connsiteX28" fmla="*/ 2716136 w 3887592"/>
              <a:gd name="connsiteY28" fmla="*/ 506222 h 2422108"/>
              <a:gd name="connsiteX29" fmla="*/ 2481004 w 3887592"/>
              <a:gd name="connsiteY29" fmla="*/ 401720 h 2422108"/>
              <a:gd name="connsiteX30" fmla="*/ 2123953 w 3887592"/>
              <a:gd name="connsiteY30" fmla="*/ 358177 h 2422108"/>
              <a:gd name="connsiteX31" fmla="*/ 1949782 w 3887592"/>
              <a:gd name="connsiteY31" fmla="*/ 410428 h 2422108"/>
              <a:gd name="connsiteX32" fmla="*/ 1836570 w 3887592"/>
              <a:gd name="connsiteY32" fmla="*/ 436554 h 2422108"/>
              <a:gd name="connsiteX33" fmla="*/ 1592730 w 3887592"/>
              <a:gd name="connsiteY33" fmla="*/ 497514 h 2422108"/>
              <a:gd name="connsiteX34" fmla="*/ 1348890 w 3887592"/>
              <a:gd name="connsiteY34" fmla="*/ 480097 h 2422108"/>
              <a:gd name="connsiteX35" fmla="*/ 1183427 w 3887592"/>
              <a:gd name="connsiteY35" fmla="*/ 323342 h 2422108"/>
              <a:gd name="connsiteX36" fmla="*/ 1122467 w 3887592"/>
              <a:gd name="connsiteY36" fmla="*/ 244965 h 2422108"/>
              <a:gd name="connsiteX37" fmla="*/ 974422 w 3887592"/>
              <a:gd name="connsiteY37" fmla="*/ 140462 h 2422108"/>
              <a:gd name="connsiteX38" fmla="*/ 782833 w 3887592"/>
              <a:gd name="connsiteY38" fmla="*/ 35960 h 2422108"/>
              <a:gd name="connsiteX39" fmla="*/ 617370 w 3887592"/>
              <a:gd name="connsiteY39" fmla="*/ 1125 h 2422108"/>
              <a:gd name="connsiteX0" fmla="*/ 617370 w 3887592"/>
              <a:gd name="connsiteY0" fmla="*/ 1125 h 2422108"/>
              <a:gd name="connsiteX1" fmla="*/ 234193 w 3887592"/>
              <a:gd name="connsiteY1" fmla="*/ 70794 h 2422108"/>
              <a:gd name="connsiteX2" fmla="*/ 51313 w 3887592"/>
              <a:gd name="connsiteY2" fmla="*/ 149171 h 2422108"/>
              <a:gd name="connsiteX3" fmla="*/ 7770 w 3887592"/>
              <a:gd name="connsiteY3" fmla="*/ 201422 h 2422108"/>
              <a:gd name="connsiteX4" fmla="*/ 7770 w 3887592"/>
              <a:gd name="connsiteY4" fmla="*/ 349468 h 2422108"/>
              <a:gd name="connsiteX5" fmla="*/ 86147 w 3887592"/>
              <a:gd name="connsiteY5" fmla="*/ 480097 h 2422108"/>
              <a:gd name="connsiteX6" fmla="*/ 208067 w 3887592"/>
              <a:gd name="connsiteY6" fmla="*/ 558474 h 2422108"/>
              <a:gd name="connsiteX7" fmla="*/ 321279 w 3887592"/>
              <a:gd name="connsiteY7" fmla="*/ 610725 h 2422108"/>
              <a:gd name="connsiteX8" fmla="*/ 478033 w 3887592"/>
              <a:gd name="connsiteY8" fmla="*/ 567182 h 2422108"/>
              <a:gd name="connsiteX9" fmla="*/ 687039 w 3887592"/>
              <a:gd name="connsiteY9" fmla="*/ 462680 h 2422108"/>
              <a:gd name="connsiteX10" fmla="*/ 930878 w 3887592"/>
              <a:gd name="connsiteY10" fmla="*/ 549765 h 2422108"/>
              <a:gd name="connsiteX11" fmla="*/ 1575313 w 3887592"/>
              <a:gd name="connsiteY11" fmla="*/ 750062 h 2422108"/>
              <a:gd name="connsiteX12" fmla="*/ 3203816 w 3887592"/>
              <a:gd name="connsiteY12" fmla="*/ 2186977 h 2422108"/>
              <a:gd name="connsiteX13" fmla="*/ 3395404 w 3887592"/>
              <a:gd name="connsiteY13" fmla="*/ 2335022 h 2422108"/>
              <a:gd name="connsiteX14" fmla="*/ 3552159 w 3887592"/>
              <a:gd name="connsiteY14" fmla="*/ 2404691 h 2422108"/>
              <a:gd name="connsiteX15" fmla="*/ 3752456 w 3887592"/>
              <a:gd name="connsiteY15" fmla="*/ 2422108 h 2422108"/>
              <a:gd name="connsiteX16" fmla="*/ 3874376 w 3887592"/>
              <a:gd name="connsiteY16" fmla="*/ 2326314 h 2422108"/>
              <a:gd name="connsiteX17" fmla="*/ 3865667 w 3887592"/>
              <a:gd name="connsiteY17" fmla="*/ 1925720 h 2422108"/>
              <a:gd name="connsiteX18" fmla="*/ 3708913 w 3887592"/>
              <a:gd name="connsiteY18" fmla="*/ 1699297 h 2422108"/>
              <a:gd name="connsiteX19" fmla="*/ 3586993 w 3887592"/>
              <a:gd name="connsiteY19" fmla="*/ 1586085 h 2422108"/>
              <a:gd name="connsiteX20" fmla="*/ 3465073 w 3887592"/>
              <a:gd name="connsiteY20" fmla="*/ 1499000 h 2422108"/>
              <a:gd name="connsiteX21" fmla="*/ 3273484 w 3887592"/>
              <a:gd name="connsiteY21" fmla="*/ 1385788 h 2422108"/>
              <a:gd name="connsiteX22" fmla="*/ 2986102 w 3887592"/>
              <a:gd name="connsiteY22" fmla="*/ 1211617 h 2422108"/>
              <a:gd name="connsiteX23" fmla="*/ 2855473 w 3887592"/>
              <a:gd name="connsiteY23" fmla="*/ 1028737 h 2422108"/>
              <a:gd name="connsiteX24" fmla="*/ 3073187 w 3887592"/>
              <a:gd name="connsiteY24" fmla="*/ 915525 h 2422108"/>
              <a:gd name="connsiteX25" fmla="*/ 3081896 w 3887592"/>
              <a:gd name="connsiteY25" fmla="*/ 793605 h 2422108"/>
              <a:gd name="connsiteX26" fmla="*/ 3029644 w 3887592"/>
              <a:gd name="connsiteY26" fmla="*/ 697811 h 2422108"/>
              <a:gd name="connsiteX27" fmla="*/ 2855473 w 3887592"/>
              <a:gd name="connsiteY27" fmla="*/ 575891 h 2422108"/>
              <a:gd name="connsiteX28" fmla="*/ 2716136 w 3887592"/>
              <a:gd name="connsiteY28" fmla="*/ 506222 h 2422108"/>
              <a:gd name="connsiteX29" fmla="*/ 2481004 w 3887592"/>
              <a:gd name="connsiteY29" fmla="*/ 401720 h 2422108"/>
              <a:gd name="connsiteX30" fmla="*/ 2123953 w 3887592"/>
              <a:gd name="connsiteY30" fmla="*/ 358177 h 2422108"/>
              <a:gd name="connsiteX31" fmla="*/ 1949782 w 3887592"/>
              <a:gd name="connsiteY31" fmla="*/ 410428 h 2422108"/>
              <a:gd name="connsiteX32" fmla="*/ 1836570 w 3887592"/>
              <a:gd name="connsiteY32" fmla="*/ 436554 h 2422108"/>
              <a:gd name="connsiteX33" fmla="*/ 1592730 w 3887592"/>
              <a:gd name="connsiteY33" fmla="*/ 497514 h 2422108"/>
              <a:gd name="connsiteX34" fmla="*/ 1348890 w 3887592"/>
              <a:gd name="connsiteY34" fmla="*/ 480097 h 2422108"/>
              <a:gd name="connsiteX35" fmla="*/ 1183427 w 3887592"/>
              <a:gd name="connsiteY35" fmla="*/ 323342 h 2422108"/>
              <a:gd name="connsiteX36" fmla="*/ 1122467 w 3887592"/>
              <a:gd name="connsiteY36" fmla="*/ 244965 h 2422108"/>
              <a:gd name="connsiteX37" fmla="*/ 974422 w 3887592"/>
              <a:gd name="connsiteY37" fmla="*/ 140462 h 2422108"/>
              <a:gd name="connsiteX38" fmla="*/ 782833 w 3887592"/>
              <a:gd name="connsiteY38" fmla="*/ 35960 h 2422108"/>
              <a:gd name="connsiteX39" fmla="*/ 617370 w 3887592"/>
              <a:gd name="connsiteY39" fmla="*/ 1125 h 2422108"/>
              <a:gd name="connsiteX0" fmla="*/ 617370 w 3887592"/>
              <a:gd name="connsiteY0" fmla="*/ 1125 h 2422108"/>
              <a:gd name="connsiteX1" fmla="*/ 234193 w 3887592"/>
              <a:gd name="connsiteY1" fmla="*/ 70794 h 2422108"/>
              <a:gd name="connsiteX2" fmla="*/ 51313 w 3887592"/>
              <a:gd name="connsiteY2" fmla="*/ 149171 h 2422108"/>
              <a:gd name="connsiteX3" fmla="*/ 7770 w 3887592"/>
              <a:gd name="connsiteY3" fmla="*/ 201422 h 2422108"/>
              <a:gd name="connsiteX4" fmla="*/ 7770 w 3887592"/>
              <a:gd name="connsiteY4" fmla="*/ 349468 h 2422108"/>
              <a:gd name="connsiteX5" fmla="*/ 86147 w 3887592"/>
              <a:gd name="connsiteY5" fmla="*/ 480097 h 2422108"/>
              <a:gd name="connsiteX6" fmla="*/ 208067 w 3887592"/>
              <a:gd name="connsiteY6" fmla="*/ 558474 h 2422108"/>
              <a:gd name="connsiteX7" fmla="*/ 321279 w 3887592"/>
              <a:gd name="connsiteY7" fmla="*/ 610725 h 2422108"/>
              <a:gd name="connsiteX8" fmla="*/ 478033 w 3887592"/>
              <a:gd name="connsiteY8" fmla="*/ 567182 h 2422108"/>
              <a:gd name="connsiteX9" fmla="*/ 687039 w 3887592"/>
              <a:gd name="connsiteY9" fmla="*/ 462680 h 2422108"/>
              <a:gd name="connsiteX10" fmla="*/ 930878 w 3887592"/>
              <a:gd name="connsiteY10" fmla="*/ 549765 h 2422108"/>
              <a:gd name="connsiteX11" fmla="*/ 1462102 w 3887592"/>
              <a:gd name="connsiteY11" fmla="*/ 915525 h 2422108"/>
              <a:gd name="connsiteX12" fmla="*/ 3203816 w 3887592"/>
              <a:gd name="connsiteY12" fmla="*/ 2186977 h 2422108"/>
              <a:gd name="connsiteX13" fmla="*/ 3395404 w 3887592"/>
              <a:gd name="connsiteY13" fmla="*/ 2335022 h 2422108"/>
              <a:gd name="connsiteX14" fmla="*/ 3552159 w 3887592"/>
              <a:gd name="connsiteY14" fmla="*/ 2404691 h 2422108"/>
              <a:gd name="connsiteX15" fmla="*/ 3752456 w 3887592"/>
              <a:gd name="connsiteY15" fmla="*/ 2422108 h 2422108"/>
              <a:gd name="connsiteX16" fmla="*/ 3874376 w 3887592"/>
              <a:gd name="connsiteY16" fmla="*/ 2326314 h 2422108"/>
              <a:gd name="connsiteX17" fmla="*/ 3865667 w 3887592"/>
              <a:gd name="connsiteY17" fmla="*/ 1925720 h 2422108"/>
              <a:gd name="connsiteX18" fmla="*/ 3708913 w 3887592"/>
              <a:gd name="connsiteY18" fmla="*/ 1699297 h 2422108"/>
              <a:gd name="connsiteX19" fmla="*/ 3586993 w 3887592"/>
              <a:gd name="connsiteY19" fmla="*/ 1586085 h 2422108"/>
              <a:gd name="connsiteX20" fmla="*/ 3465073 w 3887592"/>
              <a:gd name="connsiteY20" fmla="*/ 1499000 h 2422108"/>
              <a:gd name="connsiteX21" fmla="*/ 3273484 w 3887592"/>
              <a:gd name="connsiteY21" fmla="*/ 1385788 h 2422108"/>
              <a:gd name="connsiteX22" fmla="*/ 2986102 w 3887592"/>
              <a:gd name="connsiteY22" fmla="*/ 1211617 h 2422108"/>
              <a:gd name="connsiteX23" fmla="*/ 2855473 w 3887592"/>
              <a:gd name="connsiteY23" fmla="*/ 1028737 h 2422108"/>
              <a:gd name="connsiteX24" fmla="*/ 3073187 w 3887592"/>
              <a:gd name="connsiteY24" fmla="*/ 915525 h 2422108"/>
              <a:gd name="connsiteX25" fmla="*/ 3081896 w 3887592"/>
              <a:gd name="connsiteY25" fmla="*/ 793605 h 2422108"/>
              <a:gd name="connsiteX26" fmla="*/ 3029644 w 3887592"/>
              <a:gd name="connsiteY26" fmla="*/ 697811 h 2422108"/>
              <a:gd name="connsiteX27" fmla="*/ 2855473 w 3887592"/>
              <a:gd name="connsiteY27" fmla="*/ 575891 h 2422108"/>
              <a:gd name="connsiteX28" fmla="*/ 2716136 w 3887592"/>
              <a:gd name="connsiteY28" fmla="*/ 506222 h 2422108"/>
              <a:gd name="connsiteX29" fmla="*/ 2481004 w 3887592"/>
              <a:gd name="connsiteY29" fmla="*/ 401720 h 2422108"/>
              <a:gd name="connsiteX30" fmla="*/ 2123953 w 3887592"/>
              <a:gd name="connsiteY30" fmla="*/ 358177 h 2422108"/>
              <a:gd name="connsiteX31" fmla="*/ 1949782 w 3887592"/>
              <a:gd name="connsiteY31" fmla="*/ 410428 h 2422108"/>
              <a:gd name="connsiteX32" fmla="*/ 1836570 w 3887592"/>
              <a:gd name="connsiteY32" fmla="*/ 436554 h 2422108"/>
              <a:gd name="connsiteX33" fmla="*/ 1592730 w 3887592"/>
              <a:gd name="connsiteY33" fmla="*/ 497514 h 2422108"/>
              <a:gd name="connsiteX34" fmla="*/ 1348890 w 3887592"/>
              <a:gd name="connsiteY34" fmla="*/ 480097 h 2422108"/>
              <a:gd name="connsiteX35" fmla="*/ 1183427 w 3887592"/>
              <a:gd name="connsiteY35" fmla="*/ 323342 h 2422108"/>
              <a:gd name="connsiteX36" fmla="*/ 1122467 w 3887592"/>
              <a:gd name="connsiteY36" fmla="*/ 244965 h 2422108"/>
              <a:gd name="connsiteX37" fmla="*/ 974422 w 3887592"/>
              <a:gd name="connsiteY37" fmla="*/ 140462 h 2422108"/>
              <a:gd name="connsiteX38" fmla="*/ 782833 w 3887592"/>
              <a:gd name="connsiteY38" fmla="*/ 35960 h 2422108"/>
              <a:gd name="connsiteX39" fmla="*/ 617370 w 3887592"/>
              <a:gd name="connsiteY39" fmla="*/ 1125 h 242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887592" h="2422108">
                <a:moveTo>
                  <a:pt x="617370" y="1125"/>
                </a:moveTo>
                <a:cubicBezTo>
                  <a:pt x="525930" y="6931"/>
                  <a:pt x="328536" y="46120"/>
                  <a:pt x="234193" y="70794"/>
                </a:cubicBezTo>
                <a:cubicBezTo>
                  <a:pt x="139850" y="95468"/>
                  <a:pt x="89050" y="127400"/>
                  <a:pt x="51313" y="149171"/>
                </a:cubicBezTo>
                <a:cubicBezTo>
                  <a:pt x="13576" y="170942"/>
                  <a:pt x="15027" y="168039"/>
                  <a:pt x="7770" y="201422"/>
                </a:cubicBezTo>
                <a:cubicBezTo>
                  <a:pt x="513" y="234805"/>
                  <a:pt x="-5293" y="303022"/>
                  <a:pt x="7770" y="349468"/>
                </a:cubicBezTo>
                <a:cubicBezTo>
                  <a:pt x="20833" y="395914"/>
                  <a:pt x="52764" y="445263"/>
                  <a:pt x="86147" y="480097"/>
                </a:cubicBezTo>
                <a:cubicBezTo>
                  <a:pt x="119530" y="514931"/>
                  <a:pt x="168878" y="536703"/>
                  <a:pt x="208067" y="558474"/>
                </a:cubicBezTo>
                <a:cubicBezTo>
                  <a:pt x="247256" y="580245"/>
                  <a:pt x="276285" y="609274"/>
                  <a:pt x="321279" y="610725"/>
                </a:cubicBezTo>
                <a:cubicBezTo>
                  <a:pt x="366273" y="612176"/>
                  <a:pt x="417073" y="591856"/>
                  <a:pt x="478033" y="567182"/>
                </a:cubicBezTo>
                <a:cubicBezTo>
                  <a:pt x="538993" y="542508"/>
                  <a:pt x="611565" y="465583"/>
                  <a:pt x="687039" y="462680"/>
                </a:cubicBezTo>
                <a:cubicBezTo>
                  <a:pt x="762513" y="459777"/>
                  <a:pt x="801701" y="474291"/>
                  <a:pt x="930878" y="549765"/>
                </a:cubicBezTo>
                <a:cubicBezTo>
                  <a:pt x="1060055" y="625239"/>
                  <a:pt x="1083279" y="642656"/>
                  <a:pt x="1462102" y="915525"/>
                </a:cubicBezTo>
                <a:cubicBezTo>
                  <a:pt x="1840925" y="1188394"/>
                  <a:pt x="2926593" y="1940234"/>
                  <a:pt x="3203816" y="2186977"/>
                </a:cubicBezTo>
                <a:cubicBezTo>
                  <a:pt x="3507164" y="2451137"/>
                  <a:pt x="3337347" y="2298736"/>
                  <a:pt x="3395404" y="2335022"/>
                </a:cubicBezTo>
                <a:cubicBezTo>
                  <a:pt x="3453461" y="2371308"/>
                  <a:pt x="3521679" y="2390177"/>
                  <a:pt x="3552159" y="2404691"/>
                </a:cubicBezTo>
                <a:cubicBezTo>
                  <a:pt x="3611668" y="2419205"/>
                  <a:pt x="3713268" y="2420657"/>
                  <a:pt x="3752456" y="2422108"/>
                </a:cubicBezTo>
                <a:cubicBezTo>
                  <a:pt x="3806159" y="2409045"/>
                  <a:pt x="3855508" y="2409045"/>
                  <a:pt x="3874376" y="2326314"/>
                </a:cubicBezTo>
                <a:cubicBezTo>
                  <a:pt x="3893244" y="2243583"/>
                  <a:pt x="3893244" y="2030223"/>
                  <a:pt x="3865667" y="1925720"/>
                </a:cubicBezTo>
                <a:cubicBezTo>
                  <a:pt x="3838090" y="1821217"/>
                  <a:pt x="3755359" y="1755903"/>
                  <a:pt x="3708913" y="1699297"/>
                </a:cubicBezTo>
                <a:cubicBezTo>
                  <a:pt x="3662467" y="1642691"/>
                  <a:pt x="3627633" y="1619468"/>
                  <a:pt x="3586993" y="1586085"/>
                </a:cubicBezTo>
                <a:cubicBezTo>
                  <a:pt x="3546353" y="1552702"/>
                  <a:pt x="3517324" y="1532383"/>
                  <a:pt x="3465073" y="1499000"/>
                </a:cubicBezTo>
                <a:cubicBezTo>
                  <a:pt x="3412822" y="1465617"/>
                  <a:pt x="3353312" y="1433685"/>
                  <a:pt x="3273484" y="1385788"/>
                </a:cubicBezTo>
                <a:cubicBezTo>
                  <a:pt x="3193656" y="1337891"/>
                  <a:pt x="3055770" y="1271125"/>
                  <a:pt x="2986102" y="1211617"/>
                </a:cubicBezTo>
                <a:cubicBezTo>
                  <a:pt x="2916434" y="1152109"/>
                  <a:pt x="2840959" y="1078086"/>
                  <a:pt x="2855473" y="1028737"/>
                </a:cubicBezTo>
                <a:cubicBezTo>
                  <a:pt x="2869987" y="979388"/>
                  <a:pt x="3035450" y="954714"/>
                  <a:pt x="3073187" y="915525"/>
                </a:cubicBezTo>
                <a:cubicBezTo>
                  <a:pt x="3110924" y="876336"/>
                  <a:pt x="3089153" y="829891"/>
                  <a:pt x="3081896" y="793605"/>
                </a:cubicBezTo>
                <a:cubicBezTo>
                  <a:pt x="3074639" y="757319"/>
                  <a:pt x="3067381" y="734097"/>
                  <a:pt x="3029644" y="697811"/>
                </a:cubicBezTo>
                <a:cubicBezTo>
                  <a:pt x="2991907" y="661525"/>
                  <a:pt x="2907724" y="607822"/>
                  <a:pt x="2855473" y="575891"/>
                </a:cubicBezTo>
                <a:cubicBezTo>
                  <a:pt x="2803222" y="543960"/>
                  <a:pt x="2778547" y="535250"/>
                  <a:pt x="2716136" y="506222"/>
                </a:cubicBezTo>
                <a:cubicBezTo>
                  <a:pt x="2653725" y="477194"/>
                  <a:pt x="2579701" y="426394"/>
                  <a:pt x="2481004" y="401720"/>
                </a:cubicBezTo>
                <a:cubicBezTo>
                  <a:pt x="2382307" y="377046"/>
                  <a:pt x="2212490" y="356726"/>
                  <a:pt x="2123953" y="358177"/>
                </a:cubicBezTo>
                <a:cubicBezTo>
                  <a:pt x="2035416" y="359628"/>
                  <a:pt x="1997679" y="397365"/>
                  <a:pt x="1949782" y="410428"/>
                </a:cubicBezTo>
                <a:cubicBezTo>
                  <a:pt x="1901885" y="423491"/>
                  <a:pt x="1896079" y="422040"/>
                  <a:pt x="1836570" y="436554"/>
                </a:cubicBezTo>
                <a:cubicBezTo>
                  <a:pt x="1777061" y="451068"/>
                  <a:pt x="1674010" y="490257"/>
                  <a:pt x="1592730" y="497514"/>
                </a:cubicBezTo>
                <a:cubicBezTo>
                  <a:pt x="1511450" y="504771"/>
                  <a:pt x="1417107" y="509126"/>
                  <a:pt x="1348890" y="480097"/>
                </a:cubicBezTo>
                <a:cubicBezTo>
                  <a:pt x="1280673" y="451068"/>
                  <a:pt x="1221164" y="362531"/>
                  <a:pt x="1183427" y="323342"/>
                </a:cubicBezTo>
                <a:cubicBezTo>
                  <a:pt x="1145690" y="284153"/>
                  <a:pt x="1157301" y="275445"/>
                  <a:pt x="1122467" y="244965"/>
                </a:cubicBezTo>
                <a:cubicBezTo>
                  <a:pt x="1087633" y="214485"/>
                  <a:pt x="1031028" y="175296"/>
                  <a:pt x="974422" y="140462"/>
                </a:cubicBezTo>
                <a:cubicBezTo>
                  <a:pt x="917816" y="105628"/>
                  <a:pt x="842342" y="59183"/>
                  <a:pt x="782833" y="35960"/>
                </a:cubicBezTo>
                <a:cubicBezTo>
                  <a:pt x="723324" y="12737"/>
                  <a:pt x="708810" y="-4681"/>
                  <a:pt x="617370" y="1125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ZoneTexte 15"/>
          <p:cNvSpPr txBox="1"/>
          <p:nvPr/>
        </p:nvSpPr>
        <p:spPr>
          <a:xfrm>
            <a:off x="993058" y="5584394"/>
            <a:ext cx="5404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/>
              <a:t>Pas de bois dans les bâtiments hauts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985186" y="2874201"/>
            <a:ext cx="36931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12 bâtiments en R+6 :</a:t>
            </a:r>
          </a:p>
          <a:p>
            <a:r>
              <a:rPr lang="fr-FR" sz="2400" dirty="0"/>
              <a:t>-  Dalle béton bas carbone</a:t>
            </a:r>
          </a:p>
          <a:p>
            <a:r>
              <a:rPr lang="fr-FR" sz="2400" dirty="0"/>
              <a:t>-  </a:t>
            </a:r>
            <a:r>
              <a:rPr lang="fr-FR" sz="2400" dirty="0" err="1"/>
              <a:t>Poteau_Poutre</a:t>
            </a:r>
            <a:r>
              <a:rPr lang="fr-FR" sz="2400" dirty="0"/>
              <a:t> Bois</a:t>
            </a:r>
          </a:p>
          <a:p>
            <a:r>
              <a:rPr lang="fr-FR" sz="2400" dirty="0"/>
              <a:t>-  Noyau béton</a:t>
            </a:r>
          </a:p>
          <a:p>
            <a:r>
              <a:rPr lang="fr-FR" sz="2400" dirty="0"/>
              <a:t>-  Couloirs A2s1d0</a:t>
            </a:r>
          </a:p>
          <a:p>
            <a:r>
              <a:rPr lang="fr-FR" sz="2400" dirty="0"/>
              <a:t>-  MOB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270172" y="450405"/>
            <a:ext cx="5085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Nexity / Eiffage</a:t>
            </a:r>
          </a:p>
        </p:txBody>
      </p:sp>
    </p:spTree>
    <p:extLst>
      <p:ext uri="{BB962C8B-B14F-4D97-AF65-F5344CB8AC3E}">
        <p14:creationId xmlns:p14="http://schemas.microsoft.com/office/powerpoint/2010/main" val="19509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2"/>
          <p:cNvSpPr>
            <a:spLocks noGrp="1"/>
          </p:cNvSpPr>
          <p:nvPr>
            <p:ph type="title"/>
          </p:nvPr>
        </p:nvSpPr>
        <p:spPr>
          <a:xfrm>
            <a:off x="3246851" y="3008921"/>
            <a:ext cx="5715301" cy="659796"/>
          </a:xfrm>
        </p:spPr>
        <p:txBody>
          <a:bodyPr/>
          <a:lstStyle/>
          <a:p>
            <a:pPr algn="ctr"/>
            <a:r>
              <a:rPr lang="fr-FR" dirty="0" smtClean="0"/>
              <a:t>PARLONS TECHNIQUE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ET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RISQUES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691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70985" y="394288"/>
            <a:ext cx="10850033" cy="1103587"/>
          </a:xfrm>
        </p:spPr>
        <p:txBody>
          <a:bodyPr/>
          <a:lstStyle/>
          <a:p>
            <a:r>
              <a:rPr lang="fr-FR" sz="2800" b="1" dirty="0" smtClean="0"/>
              <a:t>Travailler le bois, c’est redécouvrir la conception du bâtiment</a:t>
            </a:r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2000" b="1" dirty="0" smtClean="0"/>
              <a:t>(en cela le bois est précurseur de la mouvance bas carbone à venir)</a:t>
            </a:r>
            <a:endParaRPr lang="fr-FR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9080138" y="5318035"/>
            <a:ext cx="1323703" cy="7779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ZoneTexte 11"/>
          <p:cNvSpPr txBox="1"/>
          <p:nvPr/>
        </p:nvSpPr>
        <p:spPr>
          <a:xfrm>
            <a:off x="2124892" y="5701213"/>
            <a:ext cx="8418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Avec une règlementation faite pour le béton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025445" y="1976284"/>
            <a:ext cx="73938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N°1 : FEU</a:t>
            </a:r>
          </a:p>
          <a:p>
            <a:endParaRPr lang="fr-FR" dirty="0" smtClean="0"/>
          </a:p>
          <a:p>
            <a:r>
              <a:rPr lang="fr-FR" dirty="0" smtClean="0"/>
              <a:t>	N°2 : ACOUSTIQUE</a:t>
            </a:r>
          </a:p>
          <a:p>
            <a:endParaRPr lang="fr-FR" dirty="0"/>
          </a:p>
          <a:p>
            <a:r>
              <a:rPr lang="fr-FR" dirty="0" smtClean="0"/>
              <a:t>		N°3 : EAU</a:t>
            </a:r>
          </a:p>
          <a:p>
            <a:endParaRPr lang="fr-FR" dirty="0"/>
          </a:p>
          <a:p>
            <a:r>
              <a:rPr lang="fr-FR" dirty="0" smtClean="0"/>
              <a:t>			N°4 : THERMIQUE</a:t>
            </a:r>
          </a:p>
          <a:p>
            <a:endParaRPr lang="fr-FR" dirty="0"/>
          </a:p>
          <a:p>
            <a:r>
              <a:rPr lang="fr-FR" dirty="0" smtClean="0"/>
              <a:t>				N°5 : STRUCTURE</a:t>
            </a:r>
          </a:p>
          <a:p>
            <a:endParaRPr lang="fr-FR" dirty="0"/>
          </a:p>
          <a:p>
            <a:r>
              <a:rPr lang="fr-FR" dirty="0" smtClean="0"/>
              <a:t>					N°6 à venir : CARBONE</a:t>
            </a:r>
            <a:endParaRPr lang="fr-FR" dirty="0"/>
          </a:p>
          <a:p>
            <a:endParaRPr lang="fr-FR" dirty="0"/>
          </a:p>
        </p:txBody>
      </p:sp>
      <p:sp>
        <p:nvSpPr>
          <p:cNvPr id="15" name="Flèche droite 14"/>
          <p:cNvSpPr/>
          <p:nvPr/>
        </p:nvSpPr>
        <p:spPr>
          <a:xfrm>
            <a:off x="1415845" y="2054942"/>
            <a:ext cx="589936" cy="226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2295832" y="2610464"/>
            <a:ext cx="589936" cy="226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>
            <a:off x="3234813" y="3156155"/>
            <a:ext cx="589936" cy="226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>
            <a:off x="4129548" y="3696929"/>
            <a:ext cx="589936" cy="226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>
            <a:off x="5122606" y="4247535"/>
            <a:ext cx="589936" cy="226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>
            <a:off x="6022258" y="4822722"/>
            <a:ext cx="589936" cy="226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courbée vers la droite 20"/>
          <p:cNvSpPr/>
          <p:nvPr/>
        </p:nvSpPr>
        <p:spPr>
          <a:xfrm rot="9446863">
            <a:off x="8718001" y="1932350"/>
            <a:ext cx="825910" cy="297490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Flèche courbée vers la droite 21"/>
          <p:cNvSpPr/>
          <p:nvPr/>
        </p:nvSpPr>
        <p:spPr>
          <a:xfrm rot="9446863">
            <a:off x="6730261" y="2895026"/>
            <a:ext cx="440169" cy="9172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Flèche courbée vers la droite 22"/>
          <p:cNvSpPr/>
          <p:nvPr/>
        </p:nvSpPr>
        <p:spPr>
          <a:xfrm rot="9446863">
            <a:off x="7572418" y="2501630"/>
            <a:ext cx="540417" cy="18123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1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/>
              <a:t>Les </a:t>
            </a:r>
            <a:r>
              <a:rPr lang="fr-FR" sz="3200" b="1" dirty="0" smtClean="0"/>
              <a:t>Xylophages </a:t>
            </a:r>
            <a:r>
              <a:rPr lang="fr-FR" sz="3200" b="1" dirty="0" smtClean="0"/>
              <a:t>et Termites</a:t>
            </a:r>
            <a:endParaRPr lang="fr-FR" sz="3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199534" y="2212258"/>
            <a:ext cx="102845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Le </a:t>
            </a:r>
            <a:r>
              <a:rPr lang="fr-FR" dirty="0" err="1" smtClean="0"/>
              <a:t>rdc</a:t>
            </a:r>
            <a:r>
              <a:rPr lang="fr-FR" dirty="0" smtClean="0"/>
              <a:t> en béton est le meilleur moyen de se protéger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Le traitement xylophage pose le problème de son </a:t>
            </a:r>
            <a:r>
              <a:rPr lang="fr-FR" dirty="0"/>
              <a:t>e</a:t>
            </a:r>
            <a:r>
              <a:rPr lang="fr-FR" dirty="0" smtClean="0"/>
              <a:t>fficacité à terme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Problèmes des structures en bois caché </a:t>
            </a:r>
            <a:r>
              <a:rPr lang="fr-FR" dirty="0" smtClean="0"/>
              <a:t>versus </a:t>
            </a:r>
            <a:r>
              <a:rPr lang="fr-FR" dirty="0" smtClean="0"/>
              <a:t>acoustique et feu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Problème de consensus européen</a:t>
            </a:r>
            <a:endParaRPr lang="fr-FR" dirty="0"/>
          </a:p>
          <a:p>
            <a:endParaRPr lang="fr-F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60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/>
              <a:t>La pluie en phase chantier</a:t>
            </a:r>
            <a:endParaRPr lang="fr-FR" sz="3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658761" y="2094270"/>
            <a:ext cx="108843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Ris </a:t>
            </a:r>
            <a:r>
              <a:rPr lang="fr-FR" dirty="0" err="1" smtClean="0"/>
              <a:t>Orangis</a:t>
            </a:r>
            <a:r>
              <a:rPr lang="fr-FR" dirty="0" smtClean="0"/>
              <a:t> : 	3 </a:t>
            </a:r>
            <a:r>
              <a:rPr lang="fr-FR" dirty="0"/>
              <a:t>mois de pluie en phase chantier.</a:t>
            </a:r>
          </a:p>
          <a:p>
            <a:r>
              <a:rPr lang="fr-FR" dirty="0"/>
              <a:t>     </a:t>
            </a:r>
            <a:r>
              <a:rPr lang="fr-FR" dirty="0" smtClean="0"/>
              <a:t>		Taux </a:t>
            </a:r>
            <a:r>
              <a:rPr lang="fr-FR" dirty="0"/>
              <a:t>d’humidité monté à plus de 30%</a:t>
            </a:r>
          </a:p>
          <a:p>
            <a:r>
              <a:rPr lang="fr-FR" dirty="0"/>
              <a:t>     </a:t>
            </a:r>
            <a:r>
              <a:rPr lang="fr-FR" dirty="0" smtClean="0"/>
              <a:t>		Obligation </a:t>
            </a:r>
            <a:r>
              <a:rPr lang="fr-FR" dirty="0"/>
              <a:t>de ventiler pour redescendre à 18% après le hors d’eau / air </a:t>
            </a:r>
            <a:r>
              <a:rPr lang="fr-FR" dirty="0" smtClean="0"/>
              <a:t>avant fermeture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89699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/>
              <a:t>Pluie en phase exploitation</a:t>
            </a:r>
            <a:endParaRPr lang="fr-FR" sz="3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855406" y="1809136"/>
            <a:ext cx="102845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Ris </a:t>
            </a:r>
            <a:r>
              <a:rPr lang="fr-FR" dirty="0" err="1" smtClean="0"/>
              <a:t>orangis</a:t>
            </a:r>
            <a:r>
              <a:rPr lang="fr-FR" dirty="0" smtClean="0"/>
              <a:t> par prudence : 3m au dessus de la crue </a:t>
            </a:r>
            <a:r>
              <a:rPr lang="fr-FR" dirty="0" smtClean="0"/>
              <a:t>centennale</a:t>
            </a:r>
          </a:p>
          <a:p>
            <a:r>
              <a:rPr lang="fr-FR" dirty="0" smtClean="0"/>
              <a:t>     Quid du réchauffement climatique ?</a:t>
            </a:r>
            <a:endParaRPr lang="fr-FR" dirty="0" smtClean="0"/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 smtClean="0"/>
              <a:t>Atex</a:t>
            </a:r>
            <a:r>
              <a:rPr lang="fr-FR" dirty="0" smtClean="0"/>
              <a:t> de façade enduit sur </a:t>
            </a:r>
            <a:r>
              <a:rPr lang="fr-FR" dirty="0" err="1" smtClean="0"/>
              <a:t>LdR</a:t>
            </a:r>
            <a:r>
              <a:rPr lang="fr-FR" dirty="0" smtClean="0"/>
              <a:t> sur CLT avec pare-pluie sur CLT pour protéger le bois</a:t>
            </a:r>
          </a:p>
          <a:p>
            <a:r>
              <a:rPr lang="fr-FR" dirty="0" smtClean="0"/>
              <a:t>     Vrai sujet pour les ATEX si les EP sont cachées </a:t>
            </a:r>
          </a:p>
          <a:p>
            <a:endParaRPr lang="fr-FR" dirty="0" smtClean="0"/>
          </a:p>
        </p:txBody>
      </p:sp>
      <p:sp>
        <p:nvSpPr>
          <p:cNvPr id="3" name="Rectangle 2"/>
          <p:cNvSpPr/>
          <p:nvPr/>
        </p:nvSpPr>
        <p:spPr>
          <a:xfrm>
            <a:off x="1769806" y="4470823"/>
            <a:ext cx="8131278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NOUVEAU !</a:t>
            </a:r>
          </a:p>
          <a:p>
            <a:endParaRPr lang="fr-FR" dirty="0"/>
          </a:p>
          <a:p>
            <a:r>
              <a:rPr lang="fr-FR" dirty="0"/>
              <a:t>		Guide du CSTB pour la pose d’</a:t>
            </a:r>
            <a:r>
              <a:rPr lang="fr-FR" dirty="0" err="1"/>
              <a:t>Etics</a:t>
            </a:r>
            <a:r>
              <a:rPr lang="fr-FR" dirty="0"/>
              <a:t> sur COB / FOB à 28m</a:t>
            </a:r>
          </a:p>
        </p:txBody>
      </p:sp>
    </p:spTree>
    <p:extLst>
      <p:ext uri="{BB962C8B-B14F-4D97-AF65-F5344CB8AC3E}">
        <p14:creationId xmlns:p14="http://schemas.microsoft.com/office/powerpoint/2010/main" val="898375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EIFFAGE :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4" y="1301561"/>
            <a:ext cx="8824685" cy="4627119"/>
          </a:xfrm>
          <a:prstGeom prst="rect">
            <a:avLst/>
          </a:prstGeom>
        </p:spPr>
      </p:pic>
      <p:sp>
        <p:nvSpPr>
          <p:cNvPr id="2" name="Flèche vers le bas 1"/>
          <p:cNvSpPr/>
          <p:nvPr/>
        </p:nvSpPr>
        <p:spPr>
          <a:xfrm>
            <a:off x="2271252" y="5692877"/>
            <a:ext cx="776748" cy="7472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79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ELBEL\Mes Documents\Eiffage\Mes Images\RIS O\Devisubox\1512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" t="24771" b="27772"/>
          <a:stretch/>
        </p:blipFill>
        <p:spPr bwMode="auto">
          <a:xfrm>
            <a:off x="2182562" y="2019193"/>
            <a:ext cx="8033153" cy="26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09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03123" y="2182760"/>
            <a:ext cx="1158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Village des Athlètes  : </a:t>
            </a:r>
            <a:r>
              <a:rPr lang="fr-FR" dirty="0" smtClean="0"/>
              <a:t>les </a:t>
            </a:r>
            <a:r>
              <a:rPr lang="fr-FR" dirty="0" smtClean="0"/>
              <a:t>isolants </a:t>
            </a:r>
            <a:r>
              <a:rPr lang="fr-FR" dirty="0" err="1" smtClean="0"/>
              <a:t>biosourcés</a:t>
            </a:r>
            <a:r>
              <a:rPr lang="fr-FR" dirty="0" smtClean="0"/>
              <a:t> dans les murs à ossature bois</a:t>
            </a:r>
          </a:p>
          <a:p>
            <a:r>
              <a:rPr lang="fr-FR" dirty="0"/>
              <a:t>	</a:t>
            </a:r>
            <a:r>
              <a:rPr lang="fr-FR" dirty="0" smtClean="0"/>
              <a:t>	           </a:t>
            </a:r>
            <a:r>
              <a:rPr lang="fr-FR" dirty="0" smtClean="0"/>
              <a:t>en </a:t>
            </a:r>
            <a:r>
              <a:rPr lang="fr-FR" dirty="0" smtClean="0"/>
              <a:t>particulier lorsque l’enduit est projeté sur l’isolant directement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Gaieté : 	</a:t>
            </a:r>
            <a:r>
              <a:rPr lang="fr-FR" dirty="0" smtClean="0"/>
              <a:t>           Sujet </a:t>
            </a:r>
            <a:r>
              <a:rPr lang="fr-FR" dirty="0" smtClean="0"/>
              <a:t>de la </a:t>
            </a:r>
            <a:r>
              <a:rPr lang="fr-FR" dirty="0" err="1" smtClean="0"/>
              <a:t>sdb</a:t>
            </a:r>
            <a:r>
              <a:rPr lang="fr-FR" dirty="0" smtClean="0"/>
              <a:t> et de la fuite d’eau par le sol / ou par le seuil de porte</a:t>
            </a:r>
          </a:p>
          <a:p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dirty="0" smtClean="0"/>
              <a:t>           Quid </a:t>
            </a:r>
            <a:r>
              <a:rPr lang="fr-FR" dirty="0" smtClean="0"/>
              <a:t>de l’humidité entre carrelage et </a:t>
            </a:r>
            <a:r>
              <a:rPr lang="fr-FR" dirty="0" smtClean="0"/>
              <a:t>SPEC</a:t>
            </a:r>
          </a:p>
          <a:p>
            <a:endParaRPr lang="fr-FR" dirty="0"/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Tous les projets : </a:t>
            </a:r>
            <a:r>
              <a:rPr lang="fr-FR" dirty="0" smtClean="0"/>
              <a:t>       WUFI </a:t>
            </a:r>
            <a:r>
              <a:rPr lang="fr-FR" dirty="0"/>
              <a:t>pour les transferts d’humidité de l’intérieur vers l’extérieur</a:t>
            </a:r>
          </a:p>
          <a:p>
            <a:r>
              <a:rPr lang="fr-FR" dirty="0"/>
              <a:t>      		</a:t>
            </a:r>
            <a:r>
              <a:rPr lang="fr-FR" dirty="0" smtClean="0"/>
              <a:t>           Pour </a:t>
            </a:r>
            <a:r>
              <a:rPr lang="fr-FR" dirty="0"/>
              <a:t>le bureau c’est l’inverse </a:t>
            </a:r>
          </a:p>
          <a:p>
            <a:r>
              <a:rPr lang="fr-FR" dirty="0"/>
              <a:t>      		</a:t>
            </a:r>
            <a:r>
              <a:rPr lang="fr-FR" dirty="0" smtClean="0"/>
              <a:t>           Sujet </a:t>
            </a:r>
            <a:r>
              <a:rPr lang="fr-FR" dirty="0"/>
              <a:t>de la </a:t>
            </a:r>
            <a:r>
              <a:rPr lang="fr-FR" dirty="0" err="1"/>
              <a:t>sdb</a:t>
            </a:r>
            <a:r>
              <a:rPr lang="fr-FR" dirty="0"/>
              <a:t> qui donne le long de la paroi extérieure si ventilation mécanique </a:t>
            </a:r>
            <a:r>
              <a:rPr lang="fr-FR" dirty="0" smtClean="0"/>
              <a:t>altérée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b="1" dirty="0" err="1"/>
              <a:t>P</a:t>
            </a:r>
            <a:r>
              <a:rPr lang="fr-FR" sz="3200" b="1" dirty="0" err="1" smtClean="0"/>
              <a:t>erspirance</a:t>
            </a:r>
            <a:r>
              <a:rPr lang="fr-FR" sz="3200" b="1" dirty="0" smtClean="0"/>
              <a:t> dans le </a:t>
            </a:r>
            <a:r>
              <a:rPr lang="fr-FR" sz="3200" b="1" dirty="0" err="1" smtClean="0"/>
              <a:t>biosourcé</a:t>
            </a:r>
            <a:r>
              <a:rPr lang="fr-FR" sz="3200" b="1" dirty="0" smtClean="0"/>
              <a:t> et salles de bain de plein pied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75866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/>
              <a:t>Le feu</a:t>
            </a:r>
            <a:endParaRPr lang="fr-FR" sz="3200" b="1" dirty="0"/>
          </a:p>
        </p:txBody>
      </p:sp>
      <p:pic>
        <p:nvPicPr>
          <p:cNvPr id="9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40762" y="4146229"/>
            <a:ext cx="2577810" cy="1718540"/>
          </a:xfrm>
          <a:prstGeom prst="rect">
            <a:avLst/>
          </a:prstGeom>
        </p:spPr>
      </p:pic>
      <p:pic>
        <p:nvPicPr>
          <p:cNvPr id="10" name="Espace réservé du contenu 2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4090988"/>
            <a:ext cx="2573338" cy="181451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170038" y="1533832"/>
            <a:ext cx="102845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Ris </a:t>
            </a:r>
            <a:r>
              <a:rPr lang="fr-FR" dirty="0" err="1" smtClean="0"/>
              <a:t>Orangis</a:t>
            </a:r>
            <a:r>
              <a:rPr lang="fr-FR" dirty="0" smtClean="0"/>
              <a:t> : Stabilité / Réaction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Sensations : Essai </a:t>
            </a:r>
            <a:r>
              <a:rPr lang="fr-FR" dirty="0" err="1" smtClean="0"/>
              <a:t>Lepir</a:t>
            </a:r>
            <a:r>
              <a:rPr lang="fr-FR" dirty="0" smtClean="0"/>
              <a:t> &gt; Propagation par la </a:t>
            </a:r>
            <a:r>
              <a:rPr lang="fr-FR" dirty="0" smtClean="0"/>
              <a:t>façade (Verticale)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Hypérion : Essai de plancher &gt; Feu couvent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Village des Athlètes : Essai de plancher &gt; Propagation par les sous-faces de </a:t>
            </a:r>
            <a:r>
              <a:rPr lang="fr-FR" dirty="0" smtClean="0"/>
              <a:t>plancher (Horizo</a:t>
            </a:r>
            <a:r>
              <a:rPr lang="fr-FR" dirty="0" smtClean="0"/>
              <a:t>ntale)</a:t>
            </a:r>
            <a:r>
              <a:rPr lang="fr-FR" b="1" dirty="0">
                <a:solidFill>
                  <a:srgbClr val="FF0000"/>
                </a:solidFill>
              </a:rPr>
              <a:t>	</a:t>
            </a:r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</a:rPr>
              <a:t>	</a:t>
            </a:r>
            <a:r>
              <a:rPr lang="fr-FR" b="1" dirty="0" smtClean="0">
                <a:solidFill>
                  <a:srgbClr val="FF0000"/>
                </a:solidFill>
              </a:rPr>
              <a:t>	</a:t>
            </a:r>
            <a:r>
              <a:rPr lang="fr-FR" dirty="0" smtClean="0"/>
              <a:t>        Essai de mur </a:t>
            </a:r>
            <a:r>
              <a:rPr lang="fr-FR" dirty="0" err="1" smtClean="0"/>
              <a:t>biosourcé</a:t>
            </a:r>
            <a:r>
              <a:rPr lang="fr-FR" dirty="0" smtClean="0"/>
              <a:t> </a:t>
            </a:r>
          </a:p>
        </p:txBody>
      </p:sp>
      <p:pic>
        <p:nvPicPr>
          <p:cNvPr id="11" name="Picture 2" descr="D:\DELBEL\Mes Documents\Eiffage\Mes Images\SENSATIONS\LEPIR\D test du 12 avril_J KRUPPA\DSC059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14767" y="4132553"/>
            <a:ext cx="2577524" cy="171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4660490" y="3215148"/>
            <a:ext cx="2625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LEPIR Sensations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6184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97161" y="845574"/>
            <a:ext cx="730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Sensations : Le CLT apparent propage et n’est pas auto extinguible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5" r="7330"/>
          <a:stretch/>
        </p:blipFill>
        <p:spPr bwMode="auto">
          <a:xfrm>
            <a:off x="1276213" y="1897625"/>
            <a:ext cx="9784997" cy="397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210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97161" y="845574"/>
            <a:ext cx="591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Hypérion : Flocage en sous-face pour éviter le feu couvant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287" y="1626010"/>
            <a:ext cx="5257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9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053777" y="1170038"/>
            <a:ext cx="23990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Campagne d’essais feu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Non propagation du feu par le plafond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Et 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Vérification REI </a:t>
            </a:r>
          </a:p>
          <a:p>
            <a:pPr algn="ctr"/>
            <a:r>
              <a:rPr lang="fr-FR" dirty="0"/>
              <a:t>du MOB</a:t>
            </a:r>
          </a:p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896464" y="4640826"/>
            <a:ext cx="2772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Projet conforme aux recommandations de la commission feu </a:t>
            </a:r>
            <a:r>
              <a:rPr lang="fr-FR" b="1" dirty="0" err="1">
                <a:solidFill>
                  <a:srgbClr val="FF0000"/>
                </a:solidFill>
              </a:rPr>
              <a:t>Adivbois</a:t>
            </a:r>
            <a:r>
              <a:rPr lang="fr-FR" b="1" dirty="0">
                <a:solidFill>
                  <a:srgbClr val="FF0000"/>
                </a:solidFill>
              </a:rPr>
              <a:t> pour le Village des Athlètes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77" y="893352"/>
            <a:ext cx="2620026" cy="223330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41" y="3942737"/>
            <a:ext cx="2883482" cy="209119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322" y="2466514"/>
            <a:ext cx="2581354" cy="22333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9792" y="1101213"/>
            <a:ext cx="2980396" cy="4645742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 rot="10800000">
            <a:off x="4336023" y="1917290"/>
            <a:ext cx="609600" cy="294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6857997" y="3416709"/>
            <a:ext cx="609600" cy="294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425676" y="383458"/>
            <a:ext cx="863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Village des Athlètes : non propagation des planchers et REI du MOB </a:t>
            </a:r>
            <a:r>
              <a:rPr lang="fr-FR" b="1" dirty="0" err="1" smtClean="0">
                <a:solidFill>
                  <a:srgbClr val="FF0000"/>
                </a:solidFill>
              </a:rPr>
              <a:t>Biosourcé</a:t>
            </a:r>
            <a:r>
              <a:rPr lang="fr-FR" b="1" dirty="0" smtClean="0">
                <a:solidFill>
                  <a:srgbClr val="FF0000"/>
                </a:solidFill>
              </a:rPr>
              <a:t> sans OSB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/>
              <a:t>Le feu et les incertitudes règlementaires</a:t>
            </a:r>
            <a:endParaRPr lang="fr-FR" sz="3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160206" y="1484671"/>
            <a:ext cx="102845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Loi du 7 Aout 2019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Guide de conception </a:t>
            </a:r>
            <a:r>
              <a:rPr lang="fr-FR" dirty="0" err="1" smtClean="0"/>
              <a:t>Adivbois</a:t>
            </a:r>
            <a:r>
              <a:rPr lang="fr-FR" dirty="0" smtClean="0"/>
              <a:t> pour le village des athlètes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Et le 10/07/2021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r>
              <a:rPr lang="fr-FR" b="1" dirty="0" smtClean="0">
                <a:solidFill>
                  <a:srgbClr val="FF0000"/>
                </a:solidFill>
              </a:rPr>
              <a:t>NOUVEAU !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 smtClean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174" y="3190184"/>
            <a:ext cx="6943418" cy="26005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70039" y="2743201"/>
            <a:ext cx="9645445" cy="34412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67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49645" y="1702246"/>
            <a:ext cx="10850033" cy="4315096"/>
          </a:xfrm>
        </p:spPr>
        <p:txBody>
          <a:bodyPr/>
          <a:lstStyle/>
          <a:p>
            <a:r>
              <a:rPr lang="fr-FR" sz="2000" b="1" dirty="0" smtClean="0"/>
              <a:t>En famille 4   &gt;   Incontestable effet de mode</a:t>
            </a:r>
            <a:br>
              <a:rPr lang="fr-FR" sz="2000" b="1" dirty="0" smtClean="0"/>
            </a:b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 smtClean="0"/>
              <a:t>En famille 3   &gt;   Implantation durable en </a:t>
            </a:r>
            <a:r>
              <a:rPr lang="fr-FR" sz="2000" b="1" dirty="0" smtClean="0"/>
              <a:t>perspective sur fond d’ACV Dynamique</a:t>
            </a: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 smtClean="0"/>
              <a:t>                            </a:t>
            </a:r>
            <a:r>
              <a:rPr lang="fr-FR" sz="2000" b="1" dirty="0" smtClean="0"/>
              <a:t>en </a:t>
            </a:r>
            <a:r>
              <a:rPr lang="fr-FR" sz="2000" b="1" dirty="0" smtClean="0"/>
              <a:t>enveloppe </a:t>
            </a:r>
            <a:r>
              <a:rPr lang="fr-FR" sz="2000" b="1" dirty="0" smtClean="0"/>
              <a:t>en </a:t>
            </a:r>
            <a:r>
              <a:rPr lang="fr-FR" sz="2000" b="1" dirty="0" smtClean="0"/>
              <a:t>particulier</a:t>
            </a:r>
            <a:br>
              <a:rPr lang="fr-FR" sz="2000" b="1" dirty="0" smtClean="0"/>
            </a:br>
            <a:r>
              <a:rPr lang="fr-FR" sz="2000" b="1" dirty="0" smtClean="0"/>
              <a:t>		         </a:t>
            </a:r>
            <a:r>
              <a:rPr lang="fr-FR" sz="2000" b="1" dirty="0" smtClean="0"/>
              <a:t>   Encore </a:t>
            </a:r>
            <a:r>
              <a:rPr lang="fr-FR" sz="2000" b="1" dirty="0" smtClean="0"/>
              <a:t>beaucoup de points à </a:t>
            </a:r>
            <a:r>
              <a:rPr lang="fr-FR" sz="2000" b="1" dirty="0" smtClean="0"/>
              <a:t>verrouiller</a:t>
            </a:r>
            <a:br>
              <a:rPr lang="fr-FR" sz="2000" b="1" dirty="0" smtClean="0"/>
            </a:br>
            <a:r>
              <a:rPr lang="fr-FR" sz="2000" b="1" dirty="0"/>
              <a:t>	</a:t>
            </a:r>
            <a:r>
              <a:rPr lang="fr-FR" sz="2000" b="1" dirty="0" smtClean="0"/>
              <a:t>	            Le village des </a:t>
            </a:r>
            <a:r>
              <a:rPr lang="fr-FR" sz="2000" b="1" dirty="0" err="1" smtClean="0"/>
              <a:t>Atlhètes</a:t>
            </a:r>
            <a:r>
              <a:rPr lang="fr-FR" sz="2000" b="1" dirty="0" smtClean="0"/>
              <a:t> réalise 25 ATEX </a:t>
            </a: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/>
              <a:t/>
            </a:r>
            <a:br>
              <a:rPr lang="fr-FR" sz="2000" b="1" dirty="0"/>
            </a:br>
            <a:r>
              <a:rPr lang="fr-FR" sz="2000" b="1" dirty="0" smtClean="0"/>
              <a:t>En famille 2   &gt;   Une vraie raison d’être</a:t>
            </a:r>
            <a:br>
              <a:rPr lang="fr-FR" sz="2000" b="1" dirty="0" smtClean="0"/>
            </a:br>
            <a:r>
              <a:rPr lang="fr-FR" sz="2000" b="1" dirty="0"/>
              <a:t/>
            </a:r>
            <a:br>
              <a:rPr lang="fr-FR" sz="2000" b="1" dirty="0"/>
            </a:br>
            <a:r>
              <a:rPr lang="fr-FR" sz="2000" b="1" dirty="0" smtClean="0"/>
              <a:t>En famille 1   &gt;   7 à 9 % du marché stable depuis des années</a:t>
            </a:r>
            <a:br>
              <a:rPr lang="fr-FR" sz="2000" b="1" dirty="0" smtClean="0"/>
            </a:br>
            <a:r>
              <a:rPr lang="fr-FR" sz="2000" b="1" dirty="0"/>
              <a:t> </a:t>
            </a:r>
            <a:r>
              <a:rPr lang="fr-FR" sz="2000" b="1" dirty="0" smtClean="0"/>
              <a:t>                                         </a:t>
            </a:r>
            <a:endParaRPr lang="fr-FR" sz="2000" i="1" dirty="0"/>
          </a:p>
        </p:txBody>
      </p:sp>
      <p:sp>
        <p:nvSpPr>
          <p:cNvPr id="2" name="ZoneTexte 1"/>
          <p:cNvSpPr txBox="1"/>
          <p:nvPr/>
        </p:nvSpPr>
        <p:spPr>
          <a:xfrm>
            <a:off x="2841523" y="717755"/>
            <a:ext cx="5535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LE BOIS DURERA-T-IL ?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96372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51322" y="1883547"/>
            <a:ext cx="10850033" cy="3321369"/>
          </a:xfrm>
        </p:spPr>
        <p:txBody>
          <a:bodyPr/>
          <a:lstStyle/>
          <a:p>
            <a:pPr algn="ctr"/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3200" b="1" dirty="0" smtClean="0"/>
              <a:t>Un </a:t>
            </a:r>
            <a:r>
              <a:rPr lang="fr-FR" sz="3200" b="1" dirty="0" smtClean="0"/>
              <a:t>enjeu majeur de formation des acteurs </a:t>
            </a:r>
            <a:br>
              <a:rPr lang="fr-FR" sz="3200" b="1" dirty="0" smtClean="0"/>
            </a:br>
            <a:r>
              <a:rPr lang="fr-FR" sz="3200" b="1" dirty="0"/>
              <a:t/>
            </a:r>
            <a:br>
              <a:rPr lang="fr-FR" sz="3200" b="1" dirty="0"/>
            </a:br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3200" b="1" dirty="0" smtClean="0"/>
              <a:t>En particulier des EG et leur devoir de conseil </a:t>
            </a:r>
            <a:br>
              <a:rPr lang="fr-FR" sz="3200" b="1" dirty="0" smtClean="0"/>
            </a:br>
            <a:r>
              <a:rPr lang="fr-FR" sz="3200" b="1" dirty="0" smtClean="0"/>
              <a:t>de la </a:t>
            </a:r>
            <a:r>
              <a:rPr lang="fr-FR" sz="3200" b="1" dirty="0" smtClean="0"/>
              <a:t>maîtrise d’ouvrage </a:t>
            </a:r>
            <a:br>
              <a:rPr lang="fr-FR" sz="3200" b="1" dirty="0" smtClean="0"/>
            </a:br>
            <a:r>
              <a:rPr lang="fr-FR" sz="3200" b="1" dirty="0" smtClean="0"/>
              <a:t>sur </a:t>
            </a:r>
            <a:r>
              <a:rPr lang="fr-FR" sz="3200" b="1" dirty="0" smtClean="0"/>
              <a:t>la sécurité incendie </a:t>
            </a:r>
            <a:r>
              <a:rPr lang="fr-FR" sz="3200" b="1" dirty="0" smtClean="0"/>
              <a:t>et eau en </a:t>
            </a:r>
            <a:r>
              <a:rPr lang="fr-FR" sz="3200" b="1" dirty="0" smtClean="0"/>
              <a:t>particulier</a:t>
            </a:r>
            <a:br>
              <a:rPr lang="fr-FR" sz="3200" b="1" dirty="0" smtClean="0"/>
            </a:br>
            <a:r>
              <a:rPr lang="fr-FR" sz="3200" b="1" dirty="0"/>
              <a:t/>
            </a:r>
            <a:br>
              <a:rPr lang="fr-FR" sz="3200" b="1" dirty="0"/>
            </a:b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20800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61154" y="1578747"/>
            <a:ext cx="10850033" cy="3321369"/>
          </a:xfrm>
        </p:spPr>
        <p:txBody>
          <a:bodyPr/>
          <a:lstStyle/>
          <a:p>
            <a:pPr algn="ctr"/>
            <a:r>
              <a:rPr lang="fr-FR" sz="3200" b="1" dirty="0" smtClean="0"/>
              <a:t>Merci de votre attention</a:t>
            </a:r>
            <a:r>
              <a:rPr lang="fr-FR" sz="3200" b="1" dirty="0"/>
              <a:t/>
            </a:r>
            <a:br>
              <a:rPr lang="fr-FR" sz="3200" b="1" dirty="0"/>
            </a:b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9202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EIFFAGE CONSTRUCTION :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573" y="1367793"/>
            <a:ext cx="7137400" cy="37973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7300" y="1588410"/>
            <a:ext cx="6018712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667" b="1" dirty="0"/>
              <a:t>4 métiers pour un modèle intégré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358538" y="5347783"/>
            <a:ext cx="899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Aménageur  &gt;   Promoteur  &gt;  Constructeur  &gt; Mainteneur</a:t>
            </a:r>
          </a:p>
        </p:txBody>
      </p:sp>
    </p:spTree>
    <p:extLst>
      <p:ext uri="{BB962C8B-B14F-4D97-AF65-F5344CB8AC3E}">
        <p14:creationId xmlns:p14="http://schemas.microsoft.com/office/powerpoint/2010/main" val="283373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EIFFAGE CONSTRUCTION :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527300" y="1588409"/>
            <a:ext cx="6018712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667" b="1" dirty="0"/>
              <a:t>Aménagement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12" y="3190793"/>
            <a:ext cx="3086280" cy="166441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207586" y="4853575"/>
            <a:ext cx="2740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 Dijon : Cité de la gastronomie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797" y="1105534"/>
            <a:ext cx="3287807" cy="203271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711404" y="3135080"/>
            <a:ext cx="2577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Smartseille</a:t>
            </a:r>
            <a:endParaRPr lang="fr-FR" sz="2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239" y="3753051"/>
            <a:ext cx="4770301" cy="220104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801324" y="5979882"/>
            <a:ext cx="4683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Chatenay</a:t>
            </a:r>
            <a:r>
              <a:rPr lang="fr-FR" sz="2400" dirty="0"/>
              <a:t> : </a:t>
            </a:r>
            <a:r>
              <a:rPr lang="fr-FR" sz="2400" dirty="0" err="1"/>
              <a:t>Zac</a:t>
            </a:r>
            <a:r>
              <a:rPr lang="fr-FR" sz="2400" dirty="0"/>
              <a:t> La Vallée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998343" y="2309235"/>
            <a:ext cx="3899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1 Million de m2 développés</a:t>
            </a:r>
          </a:p>
        </p:txBody>
      </p:sp>
    </p:spTree>
    <p:extLst>
      <p:ext uri="{BB962C8B-B14F-4D97-AF65-F5344CB8AC3E}">
        <p14:creationId xmlns:p14="http://schemas.microsoft.com/office/powerpoint/2010/main" val="272821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EIFFAGE CONSTRUCTION :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527300" y="1588409"/>
            <a:ext cx="6018712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667" b="1" dirty="0"/>
              <a:t>Promoteur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761" y="2222148"/>
            <a:ext cx="4319699" cy="177218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90767" y="3996533"/>
            <a:ext cx="388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Lyon : Grand Hôtel Dieu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990" y="629038"/>
            <a:ext cx="3387452" cy="210323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032072" y="2769591"/>
            <a:ext cx="4796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Bordeaux : Halle </a:t>
            </a:r>
            <a:r>
              <a:rPr lang="fr-FR" sz="2400" dirty="0" err="1"/>
              <a:t>Debat</a:t>
            </a:r>
            <a:r>
              <a:rPr lang="fr-FR" sz="2400" dirty="0"/>
              <a:t> - </a:t>
            </a:r>
            <a:r>
              <a:rPr lang="fr-FR" sz="2400" dirty="0" err="1"/>
              <a:t>Ponsan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5112773" y="5492697"/>
            <a:ext cx="6980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5</a:t>
            </a:r>
            <a:r>
              <a:rPr lang="fr-FR" sz="1600" b="1" dirty="0" smtClean="0">
                <a:solidFill>
                  <a:srgbClr val="FF0000"/>
                </a:solidFill>
              </a:rPr>
              <a:t>000 à 6000 logements par an</a:t>
            </a:r>
            <a:endParaRPr lang="fr-FR" sz="1600" b="1" dirty="0">
              <a:solidFill>
                <a:srgbClr val="FF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1454" y="3513178"/>
            <a:ext cx="3389117" cy="189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4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EIFFAGE CONSTRUCTION :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527300" y="1588409"/>
            <a:ext cx="6018712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667" b="1" dirty="0"/>
              <a:t>Constructeur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231" y="237127"/>
            <a:ext cx="2777787" cy="418029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743231" y="4550234"/>
            <a:ext cx="2833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Bruxelles : the one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43" y="2281862"/>
            <a:ext cx="3040197" cy="238009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25724" y="4661955"/>
            <a:ext cx="3934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Metz : Palais Robert Schuman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761517" y="5362938"/>
            <a:ext cx="6713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21 000 logements dont 50% en rénovation,</a:t>
            </a:r>
          </a:p>
          <a:p>
            <a:pPr algn="ctr"/>
            <a:r>
              <a:rPr lang="fr-FR" sz="1600" b="1" dirty="0">
                <a:solidFill>
                  <a:srgbClr val="FF0000"/>
                </a:solidFill>
              </a:rPr>
              <a:t> 5000 en accession commercialisés par EI</a:t>
            </a:r>
          </a:p>
          <a:p>
            <a:pPr algn="ctr"/>
            <a:r>
              <a:rPr lang="fr-FR" sz="1600" b="1" dirty="0">
                <a:solidFill>
                  <a:srgbClr val="FF0000"/>
                </a:solidFill>
              </a:rPr>
              <a:t> et 5000 pour des confrères et bailleurs sociaux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730" y="3471908"/>
            <a:ext cx="3389117" cy="189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9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705466" y="3668498"/>
            <a:ext cx="899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Aménageur  &gt;   Promoteur  &gt;  Constructeur  &gt; Mainteneur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677382" y="2459352"/>
            <a:ext cx="9816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La VILLE donne l’impulsion politique sur les </a:t>
            </a:r>
            <a:r>
              <a:rPr lang="fr-FR" sz="2400" b="1" dirty="0" smtClean="0"/>
              <a:t>matériaux et bientôt carbone</a:t>
            </a:r>
            <a:endParaRPr lang="fr-FR" sz="2400" b="1" dirty="0"/>
          </a:p>
        </p:txBody>
      </p:sp>
      <p:cxnSp>
        <p:nvCxnSpPr>
          <p:cNvPr id="7" name="Connecteur en angle 6"/>
          <p:cNvCxnSpPr/>
          <p:nvPr/>
        </p:nvCxnSpPr>
        <p:spPr>
          <a:xfrm>
            <a:off x="2439995" y="3441700"/>
            <a:ext cx="510903" cy="465897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706879" y="4399293"/>
            <a:ext cx="9416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Eiffage Construction l’un des rares intégrateurs globaux</a:t>
            </a:r>
          </a:p>
          <a:p>
            <a:r>
              <a:rPr lang="fr-FR" sz="2400" b="1" dirty="0"/>
              <a:t>Concentré sur le haut de la famille 2, la famille 3 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1060198" y="2529991"/>
            <a:ext cx="627017" cy="351269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0" name="Flèche droite 9"/>
          <p:cNvSpPr/>
          <p:nvPr/>
        </p:nvSpPr>
        <p:spPr>
          <a:xfrm>
            <a:off x="1079862" y="4448664"/>
            <a:ext cx="627017" cy="351269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ZoneTexte 1"/>
          <p:cNvSpPr txBox="1"/>
          <p:nvPr/>
        </p:nvSpPr>
        <p:spPr>
          <a:xfrm>
            <a:off x="1081548" y="1396181"/>
            <a:ext cx="6617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Un modèle unique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41349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43167" y="1726232"/>
            <a:ext cx="10850033" cy="3321369"/>
          </a:xfrm>
        </p:spPr>
        <p:txBody>
          <a:bodyPr/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Le bois dans la hauteur (famille 3 et 4) :</a:t>
            </a:r>
            <a:br>
              <a:rPr lang="fr-FR" sz="3200" b="1" dirty="0" smtClean="0">
                <a:solidFill>
                  <a:srgbClr val="FF0000"/>
                </a:solidFill>
              </a:rPr>
            </a:br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3200" b="1" dirty="0"/>
              <a:t/>
            </a:r>
            <a:br>
              <a:rPr lang="fr-FR" sz="3200" b="1" dirty="0"/>
            </a:br>
            <a:r>
              <a:rPr lang="fr-FR" sz="3200" b="1" dirty="0" smtClean="0"/>
              <a:t>Effet de mode</a:t>
            </a:r>
            <a:br>
              <a:rPr lang="fr-FR" sz="3200" b="1" dirty="0" smtClean="0"/>
            </a:br>
            <a:r>
              <a:rPr lang="fr-FR" sz="3200" b="1" dirty="0" smtClean="0"/>
              <a:t>ou</a:t>
            </a:r>
            <a:br>
              <a:rPr lang="fr-FR" sz="3200" b="1" dirty="0" smtClean="0"/>
            </a:br>
            <a:r>
              <a:rPr lang="fr-FR" sz="3200" b="1" dirty="0" smtClean="0"/>
              <a:t> Matériau durablement implanté ?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42832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227" y="1465007"/>
            <a:ext cx="8327308" cy="4812889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dirty="0" smtClean="0"/>
              <a:t>Le cycle de </a:t>
            </a:r>
            <a:r>
              <a:rPr lang="fr-FR" sz="3200" b="1" dirty="0" err="1" smtClean="0"/>
              <a:t>Dunning</a:t>
            </a:r>
            <a:r>
              <a:rPr lang="fr-FR" sz="3200" b="1" dirty="0" smtClean="0"/>
              <a:t>-Kruger : le comportement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5873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1_Thème Office">
  <a:themeElements>
    <a:clrScheme name="Personnalisé Eiffage Énergie">
      <a:dk1>
        <a:sysClr val="windowText" lastClr="000000"/>
      </a:dk1>
      <a:lt1>
        <a:sysClr val="window" lastClr="FFFFFF"/>
      </a:lt1>
      <a:dk2>
        <a:srgbClr val="6D6F72"/>
      </a:dk2>
      <a:lt2>
        <a:srgbClr val="D8D8D8"/>
      </a:lt2>
      <a:accent1>
        <a:srgbClr val="0088CE"/>
      </a:accent1>
      <a:accent2>
        <a:srgbClr val="E9E4E2"/>
      </a:accent2>
      <a:accent3>
        <a:srgbClr val="34B233"/>
      </a:accent3>
      <a:accent4>
        <a:srgbClr val="FED100"/>
      </a:accent4>
      <a:accent5>
        <a:srgbClr val="FF0000"/>
      </a:accent5>
      <a:accent6>
        <a:srgbClr val="99CCFF"/>
      </a:accent6>
      <a:hlink>
        <a:srgbClr val="4918FC"/>
      </a:hlink>
      <a:folHlink>
        <a:srgbClr val="800080"/>
      </a:folHlink>
    </a:clrScheme>
    <a:fontScheme name="Personnalisé Eiffage Énerg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602</Words>
  <Application>Microsoft Office PowerPoint</Application>
  <PresentationFormat>Grand écran</PresentationFormat>
  <Paragraphs>163</Paragraphs>
  <Slides>29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Gothic</vt:lpstr>
      <vt:lpstr>Wingdings</vt:lpstr>
      <vt:lpstr>1_Thème Office</vt:lpstr>
      <vt:lpstr>Eiffage Construction  Retour d’expérience</vt:lpstr>
      <vt:lpstr>EIFFAGE :</vt:lpstr>
      <vt:lpstr>EIFFAGE CONSTRUCTION :</vt:lpstr>
      <vt:lpstr>EIFFAGE CONSTRUCTION :</vt:lpstr>
      <vt:lpstr>EIFFAGE CONSTRUCTION :</vt:lpstr>
      <vt:lpstr>EIFFAGE CONSTRUCTION :</vt:lpstr>
      <vt:lpstr>Présentation PowerPoint</vt:lpstr>
      <vt:lpstr>Le bois dans la hauteur (famille 3 et 4) :   Effet de mode ou  Matériau durablement implanté ?</vt:lpstr>
      <vt:lpstr>Le cycle de Dunning-Kruger : le comportement</vt:lpstr>
      <vt:lpstr>Le cycle de la Hype selon Gartner : les innovations</vt:lpstr>
      <vt:lpstr>Ou en sont les autres entreprises ?</vt:lpstr>
      <vt:lpstr>Eiffage Construction et le bois</vt:lpstr>
      <vt:lpstr>Ou en est Eiffage Construction ?</vt:lpstr>
      <vt:lpstr>LOT E des JO 2024</vt:lpstr>
      <vt:lpstr>PARLONS TECHNIQUE  ET  RISQUES</vt:lpstr>
      <vt:lpstr>Travailler le bois, c’est redécouvrir la conception du bâtiment (en cela le bois est précurseur de la mouvance bas carbone à venir)</vt:lpstr>
      <vt:lpstr>Les Xylophages et Termites</vt:lpstr>
      <vt:lpstr>La pluie en phase chantier</vt:lpstr>
      <vt:lpstr>Pluie en phase exploitation</vt:lpstr>
      <vt:lpstr>Présentation PowerPoint</vt:lpstr>
      <vt:lpstr>Perspirance dans le biosourcé et salles de bain de plein pied</vt:lpstr>
      <vt:lpstr>Le feu</vt:lpstr>
      <vt:lpstr>Présentation PowerPoint</vt:lpstr>
      <vt:lpstr>Présentation PowerPoint</vt:lpstr>
      <vt:lpstr>Présentation PowerPoint</vt:lpstr>
      <vt:lpstr>Le feu et les incertitudes règlementaires</vt:lpstr>
      <vt:lpstr>En famille 4   &gt;   Incontestable effet de mode  En famille 3   &gt;   Implantation durable en perspective sur fond d’ACV Dynamique                             en enveloppe en particulier               Encore beaucoup de points à verrouiller               Le village des Atlhètes réalise 25 ATEX   En famille 2   &gt;   Une vraie raison d’être  En famille 1   &gt;   7 à 9 % du marché stable depuis des années                                           </vt:lpstr>
      <vt:lpstr> Un enjeu majeur de formation des acteurs    En particulier des EG et leur devoir de conseil  de la maîtrise d’ouvrage  sur la sécurité incendie et eau en particulier  </vt:lpstr>
      <vt:lpstr>Merci de votre attention 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BOUILLOT Jacques [EIFFAGE CONSTRUCTION]</dc:creator>
  <cp:lastModifiedBy>BOUILLOT Jacques [EIFFAGE CONSTRUCTION]</cp:lastModifiedBy>
  <cp:revision>27</cp:revision>
  <dcterms:created xsi:type="dcterms:W3CDTF">2021-08-26T12:01:39Z</dcterms:created>
  <dcterms:modified xsi:type="dcterms:W3CDTF">2021-10-01T22:20:18Z</dcterms:modified>
</cp:coreProperties>
</file>